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sldIdLst>
    <p:sldId id="256" r:id="rId2"/>
    <p:sldId id="280" r:id="rId3"/>
    <p:sldId id="259" r:id="rId4"/>
    <p:sldId id="274" r:id="rId5"/>
    <p:sldId id="283" r:id="rId6"/>
    <p:sldId id="284" r:id="rId7"/>
    <p:sldId id="261" r:id="rId8"/>
    <p:sldId id="275" r:id="rId9"/>
    <p:sldId id="267" r:id="rId10"/>
    <p:sldId id="271" r:id="rId11"/>
    <p:sldId id="262" r:id="rId12"/>
    <p:sldId id="273" r:id="rId13"/>
    <p:sldId id="278" r:id="rId14"/>
    <p:sldId id="264" r:id="rId15"/>
    <p:sldId id="282" r:id="rId16"/>
    <p:sldId id="277" r:id="rId17"/>
    <p:sldId id="279" r:id="rId18"/>
    <p:sldId id="281"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78" d="100"/>
          <a:sy n="78" d="100"/>
        </p:scale>
        <p:origin x="444" y="78"/>
      </p:cViewPr>
      <p:guideLst/>
    </p:cSldViewPr>
  </p:slideViewPr>
  <p:notesTextViewPr>
    <p:cViewPr>
      <p:scale>
        <a:sx n="1" d="1"/>
        <a:sy n="1" d="1"/>
      </p:scale>
      <p:origin x="0" y="0"/>
    </p:cViewPr>
  </p:notesTextViewPr>
  <p:sorterViewPr>
    <p:cViewPr>
      <p:scale>
        <a:sx n="100" d="100"/>
        <a:sy n="100" d="100"/>
      </p:scale>
      <p:origin x="0" y="-191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0EE1DE9-B5B0-44DE-90F9-8C09ABD88408}" type="datetimeFigureOut">
              <a:rPr lang="en-US" smtClean="0"/>
              <a:t>4/12/2026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ECDD0BD-BCBE-4B48-BB3B-F432AC71313A}" type="slidenum">
              <a:rPr lang="en-US" smtClean="0"/>
              <a:t>‹#›</a:t>
            </a:fld>
            <a:endParaRPr lang="en-US"/>
          </a:p>
        </p:txBody>
      </p:sp>
    </p:spTree>
    <p:extLst>
      <p:ext uri="{BB962C8B-B14F-4D97-AF65-F5344CB8AC3E}">
        <p14:creationId xmlns:p14="http://schemas.microsoft.com/office/powerpoint/2010/main" val="13482113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ECDD0BD-BCBE-4B48-BB3B-F432AC71313A}" type="slidenum">
              <a:rPr lang="en-US" smtClean="0"/>
              <a:t>13</a:t>
            </a:fld>
            <a:endParaRPr lang="en-US"/>
          </a:p>
        </p:txBody>
      </p:sp>
    </p:spTree>
    <p:extLst>
      <p:ext uri="{BB962C8B-B14F-4D97-AF65-F5344CB8AC3E}">
        <p14:creationId xmlns:p14="http://schemas.microsoft.com/office/powerpoint/2010/main" val="5545584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C79EE8-1426-7EB6-B901-6065D558BF1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81774BD-26FB-4D59-7342-3BEF18DEBCE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D80F816-546C-3201-2B8E-CC0143C180C1}"/>
              </a:ext>
            </a:extLst>
          </p:cNvPr>
          <p:cNvSpPr>
            <a:spLocks noGrp="1"/>
          </p:cNvSpPr>
          <p:nvPr>
            <p:ph type="dt" sz="half" idx="10"/>
          </p:nvPr>
        </p:nvSpPr>
        <p:spPr/>
        <p:txBody>
          <a:bodyPr/>
          <a:lstStyle/>
          <a:p>
            <a:fld id="{0B24913F-9862-47D8-AA3E-E939A768F5C0}" type="datetimeFigureOut">
              <a:rPr lang="en-US" smtClean="0"/>
              <a:t>4/12/2026</a:t>
            </a:fld>
            <a:endParaRPr lang="en-US"/>
          </a:p>
        </p:txBody>
      </p:sp>
      <p:sp>
        <p:nvSpPr>
          <p:cNvPr id="5" name="Footer Placeholder 4">
            <a:extLst>
              <a:ext uri="{FF2B5EF4-FFF2-40B4-BE49-F238E27FC236}">
                <a16:creationId xmlns:a16="http://schemas.microsoft.com/office/drawing/2014/main" id="{DE73DF6C-DD96-8DE2-C2C4-686728FF832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B1F1ED8-E5B2-8539-DB9F-E3874FB12E49}"/>
              </a:ext>
            </a:extLst>
          </p:cNvPr>
          <p:cNvSpPr>
            <a:spLocks noGrp="1"/>
          </p:cNvSpPr>
          <p:nvPr>
            <p:ph type="sldNum" sz="quarter" idx="12"/>
          </p:nvPr>
        </p:nvSpPr>
        <p:spPr/>
        <p:txBody>
          <a:bodyPr/>
          <a:lstStyle/>
          <a:p>
            <a:fld id="{F3CDA764-E0AF-438D-A2F0-B9774A5065C1}" type="slidenum">
              <a:rPr lang="en-US" smtClean="0"/>
              <a:t>‹#›</a:t>
            </a:fld>
            <a:endParaRPr lang="en-US"/>
          </a:p>
        </p:txBody>
      </p:sp>
    </p:spTree>
    <p:extLst>
      <p:ext uri="{BB962C8B-B14F-4D97-AF65-F5344CB8AC3E}">
        <p14:creationId xmlns:p14="http://schemas.microsoft.com/office/powerpoint/2010/main" val="8812128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650747-FBC7-9E88-D3FC-E9399A3887D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3CB8659-19B5-4400-F442-06C24E51EB0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3535E3-4370-7A5F-FD8E-1CFDE6EF7C83}"/>
              </a:ext>
            </a:extLst>
          </p:cNvPr>
          <p:cNvSpPr>
            <a:spLocks noGrp="1"/>
          </p:cNvSpPr>
          <p:nvPr>
            <p:ph type="dt" sz="half" idx="10"/>
          </p:nvPr>
        </p:nvSpPr>
        <p:spPr/>
        <p:txBody>
          <a:bodyPr/>
          <a:lstStyle/>
          <a:p>
            <a:fld id="{0B24913F-9862-47D8-AA3E-E939A768F5C0}" type="datetimeFigureOut">
              <a:rPr lang="en-US" smtClean="0"/>
              <a:t>4/12/2026</a:t>
            </a:fld>
            <a:endParaRPr lang="en-US"/>
          </a:p>
        </p:txBody>
      </p:sp>
      <p:sp>
        <p:nvSpPr>
          <p:cNvPr id="5" name="Footer Placeholder 4">
            <a:extLst>
              <a:ext uri="{FF2B5EF4-FFF2-40B4-BE49-F238E27FC236}">
                <a16:creationId xmlns:a16="http://schemas.microsoft.com/office/drawing/2014/main" id="{6879C768-8C4B-E3BC-AF0E-6E387A1977C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6CC34F-CEB8-76A4-BD93-DA9AF0D858BE}"/>
              </a:ext>
            </a:extLst>
          </p:cNvPr>
          <p:cNvSpPr>
            <a:spLocks noGrp="1"/>
          </p:cNvSpPr>
          <p:nvPr>
            <p:ph type="sldNum" sz="quarter" idx="12"/>
          </p:nvPr>
        </p:nvSpPr>
        <p:spPr/>
        <p:txBody>
          <a:bodyPr/>
          <a:lstStyle/>
          <a:p>
            <a:fld id="{F3CDA764-E0AF-438D-A2F0-B9774A5065C1}" type="slidenum">
              <a:rPr lang="en-US" smtClean="0"/>
              <a:t>‹#›</a:t>
            </a:fld>
            <a:endParaRPr lang="en-US"/>
          </a:p>
        </p:txBody>
      </p:sp>
    </p:spTree>
    <p:extLst>
      <p:ext uri="{BB962C8B-B14F-4D97-AF65-F5344CB8AC3E}">
        <p14:creationId xmlns:p14="http://schemas.microsoft.com/office/powerpoint/2010/main" val="8131570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4FB3FB9-CB59-31E0-E618-8ED6D895352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7C49EA4-1B3A-6EA4-6389-5834C4F1EEA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8A836EA-381D-3C43-F8D1-2F2DE6998A85}"/>
              </a:ext>
            </a:extLst>
          </p:cNvPr>
          <p:cNvSpPr>
            <a:spLocks noGrp="1"/>
          </p:cNvSpPr>
          <p:nvPr>
            <p:ph type="dt" sz="half" idx="10"/>
          </p:nvPr>
        </p:nvSpPr>
        <p:spPr/>
        <p:txBody>
          <a:bodyPr/>
          <a:lstStyle/>
          <a:p>
            <a:fld id="{0B24913F-9862-47D8-AA3E-E939A768F5C0}" type="datetimeFigureOut">
              <a:rPr lang="en-US" smtClean="0"/>
              <a:t>4/12/2026</a:t>
            </a:fld>
            <a:endParaRPr lang="en-US"/>
          </a:p>
        </p:txBody>
      </p:sp>
      <p:sp>
        <p:nvSpPr>
          <p:cNvPr id="5" name="Footer Placeholder 4">
            <a:extLst>
              <a:ext uri="{FF2B5EF4-FFF2-40B4-BE49-F238E27FC236}">
                <a16:creationId xmlns:a16="http://schemas.microsoft.com/office/drawing/2014/main" id="{E14E9C63-3000-9D70-859E-B176682C4C9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6D6EACE-0C1D-2351-2492-3B549934F332}"/>
              </a:ext>
            </a:extLst>
          </p:cNvPr>
          <p:cNvSpPr>
            <a:spLocks noGrp="1"/>
          </p:cNvSpPr>
          <p:nvPr>
            <p:ph type="sldNum" sz="quarter" idx="12"/>
          </p:nvPr>
        </p:nvSpPr>
        <p:spPr/>
        <p:txBody>
          <a:bodyPr/>
          <a:lstStyle/>
          <a:p>
            <a:fld id="{F3CDA764-E0AF-438D-A2F0-B9774A5065C1}" type="slidenum">
              <a:rPr lang="en-US" smtClean="0"/>
              <a:t>‹#›</a:t>
            </a:fld>
            <a:endParaRPr lang="en-US"/>
          </a:p>
        </p:txBody>
      </p:sp>
    </p:spTree>
    <p:extLst>
      <p:ext uri="{BB962C8B-B14F-4D97-AF65-F5344CB8AC3E}">
        <p14:creationId xmlns:p14="http://schemas.microsoft.com/office/powerpoint/2010/main" val="22531284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A69090-2298-1E61-1C2B-72D53A8AF4D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D02BF36-1F7F-D12E-7DC8-51E704EF0C6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7F6BDD-C5E3-9089-8681-F82763FAFA24}"/>
              </a:ext>
            </a:extLst>
          </p:cNvPr>
          <p:cNvSpPr>
            <a:spLocks noGrp="1"/>
          </p:cNvSpPr>
          <p:nvPr>
            <p:ph type="dt" sz="half" idx="10"/>
          </p:nvPr>
        </p:nvSpPr>
        <p:spPr/>
        <p:txBody>
          <a:bodyPr/>
          <a:lstStyle/>
          <a:p>
            <a:fld id="{0B24913F-9862-47D8-AA3E-E939A768F5C0}" type="datetimeFigureOut">
              <a:rPr lang="en-US" smtClean="0"/>
              <a:t>4/12/2026</a:t>
            </a:fld>
            <a:endParaRPr lang="en-US"/>
          </a:p>
        </p:txBody>
      </p:sp>
      <p:sp>
        <p:nvSpPr>
          <p:cNvPr id="5" name="Footer Placeholder 4">
            <a:extLst>
              <a:ext uri="{FF2B5EF4-FFF2-40B4-BE49-F238E27FC236}">
                <a16:creationId xmlns:a16="http://schemas.microsoft.com/office/drawing/2014/main" id="{C88AE3D9-0167-C855-5607-2705FB68CAB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286F8B-7036-8D21-2024-1E04F80C4958}"/>
              </a:ext>
            </a:extLst>
          </p:cNvPr>
          <p:cNvSpPr>
            <a:spLocks noGrp="1"/>
          </p:cNvSpPr>
          <p:nvPr>
            <p:ph type="sldNum" sz="quarter" idx="12"/>
          </p:nvPr>
        </p:nvSpPr>
        <p:spPr/>
        <p:txBody>
          <a:bodyPr/>
          <a:lstStyle/>
          <a:p>
            <a:fld id="{F3CDA764-E0AF-438D-A2F0-B9774A5065C1}" type="slidenum">
              <a:rPr lang="en-US" smtClean="0"/>
              <a:t>‹#›</a:t>
            </a:fld>
            <a:endParaRPr lang="en-US"/>
          </a:p>
        </p:txBody>
      </p:sp>
    </p:spTree>
    <p:extLst>
      <p:ext uri="{BB962C8B-B14F-4D97-AF65-F5344CB8AC3E}">
        <p14:creationId xmlns:p14="http://schemas.microsoft.com/office/powerpoint/2010/main" val="7686698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FFD2F0-0523-0EBC-5D2F-FC71BF11B0C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D3AE110-5104-5E66-BE34-185817095686}"/>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BC3CF57-A61F-83ED-6C9C-11131B68ECB2}"/>
              </a:ext>
            </a:extLst>
          </p:cNvPr>
          <p:cNvSpPr>
            <a:spLocks noGrp="1"/>
          </p:cNvSpPr>
          <p:nvPr>
            <p:ph type="dt" sz="half" idx="10"/>
          </p:nvPr>
        </p:nvSpPr>
        <p:spPr/>
        <p:txBody>
          <a:bodyPr/>
          <a:lstStyle/>
          <a:p>
            <a:fld id="{0B24913F-9862-47D8-AA3E-E939A768F5C0}" type="datetimeFigureOut">
              <a:rPr lang="en-US" smtClean="0"/>
              <a:t>4/12/2026</a:t>
            </a:fld>
            <a:endParaRPr lang="en-US"/>
          </a:p>
        </p:txBody>
      </p:sp>
      <p:sp>
        <p:nvSpPr>
          <p:cNvPr id="5" name="Footer Placeholder 4">
            <a:extLst>
              <a:ext uri="{FF2B5EF4-FFF2-40B4-BE49-F238E27FC236}">
                <a16:creationId xmlns:a16="http://schemas.microsoft.com/office/drawing/2014/main" id="{7D405656-1B64-2B0C-BCFC-3364C5E45C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A08509-B296-E439-559F-3EF6151331BE}"/>
              </a:ext>
            </a:extLst>
          </p:cNvPr>
          <p:cNvSpPr>
            <a:spLocks noGrp="1"/>
          </p:cNvSpPr>
          <p:nvPr>
            <p:ph type="sldNum" sz="quarter" idx="12"/>
          </p:nvPr>
        </p:nvSpPr>
        <p:spPr/>
        <p:txBody>
          <a:bodyPr/>
          <a:lstStyle/>
          <a:p>
            <a:fld id="{F3CDA764-E0AF-438D-A2F0-B9774A5065C1}" type="slidenum">
              <a:rPr lang="en-US" smtClean="0"/>
              <a:t>‹#›</a:t>
            </a:fld>
            <a:endParaRPr lang="en-US"/>
          </a:p>
        </p:txBody>
      </p:sp>
    </p:spTree>
    <p:extLst>
      <p:ext uri="{BB962C8B-B14F-4D97-AF65-F5344CB8AC3E}">
        <p14:creationId xmlns:p14="http://schemas.microsoft.com/office/powerpoint/2010/main" val="12641928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0ECA71-F8FE-6B1C-592A-46813D52F43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F19F7DC-C8C8-85DE-089A-C61D5D912B1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B11F72F-ED7B-41F3-6B2A-FDEF8091495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A6E1F52-CBD6-9966-0FAB-5D2E328D100E}"/>
              </a:ext>
            </a:extLst>
          </p:cNvPr>
          <p:cNvSpPr>
            <a:spLocks noGrp="1"/>
          </p:cNvSpPr>
          <p:nvPr>
            <p:ph type="dt" sz="half" idx="10"/>
          </p:nvPr>
        </p:nvSpPr>
        <p:spPr/>
        <p:txBody>
          <a:bodyPr/>
          <a:lstStyle/>
          <a:p>
            <a:fld id="{0B24913F-9862-47D8-AA3E-E939A768F5C0}" type="datetimeFigureOut">
              <a:rPr lang="en-US" smtClean="0"/>
              <a:t>4/12/2026</a:t>
            </a:fld>
            <a:endParaRPr lang="en-US"/>
          </a:p>
        </p:txBody>
      </p:sp>
      <p:sp>
        <p:nvSpPr>
          <p:cNvPr id="6" name="Footer Placeholder 5">
            <a:extLst>
              <a:ext uri="{FF2B5EF4-FFF2-40B4-BE49-F238E27FC236}">
                <a16:creationId xmlns:a16="http://schemas.microsoft.com/office/drawing/2014/main" id="{5B7E3093-443B-032A-5C72-91BDBE77C68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677B38E-B360-B4D1-F3CE-CFAEC78E4A2A}"/>
              </a:ext>
            </a:extLst>
          </p:cNvPr>
          <p:cNvSpPr>
            <a:spLocks noGrp="1"/>
          </p:cNvSpPr>
          <p:nvPr>
            <p:ph type="sldNum" sz="quarter" idx="12"/>
          </p:nvPr>
        </p:nvSpPr>
        <p:spPr/>
        <p:txBody>
          <a:bodyPr/>
          <a:lstStyle/>
          <a:p>
            <a:fld id="{F3CDA764-E0AF-438D-A2F0-B9774A5065C1}" type="slidenum">
              <a:rPr lang="en-US" smtClean="0"/>
              <a:t>‹#›</a:t>
            </a:fld>
            <a:endParaRPr lang="en-US"/>
          </a:p>
        </p:txBody>
      </p:sp>
    </p:spTree>
    <p:extLst>
      <p:ext uri="{BB962C8B-B14F-4D97-AF65-F5344CB8AC3E}">
        <p14:creationId xmlns:p14="http://schemas.microsoft.com/office/powerpoint/2010/main" val="32758220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027A84-6690-1C6D-287B-89F90CBDA53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550ABD0-1901-65CD-C51B-A89F0E67E53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3B36CB1-EF6F-27E5-DD15-420C9AB02D7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4FD83B3-E722-69CF-5A3D-19881616669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A571F26-15F6-E631-2EB9-5895FE62714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DF336FD-34C0-B440-7E40-3C45AF80D937}"/>
              </a:ext>
            </a:extLst>
          </p:cNvPr>
          <p:cNvSpPr>
            <a:spLocks noGrp="1"/>
          </p:cNvSpPr>
          <p:nvPr>
            <p:ph type="dt" sz="half" idx="10"/>
          </p:nvPr>
        </p:nvSpPr>
        <p:spPr/>
        <p:txBody>
          <a:bodyPr/>
          <a:lstStyle/>
          <a:p>
            <a:fld id="{0B24913F-9862-47D8-AA3E-E939A768F5C0}" type="datetimeFigureOut">
              <a:rPr lang="en-US" smtClean="0"/>
              <a:t>4/12/2026</a:t>
            </a:fld>
            <a:endParaRPr lang="en-US"/>
          </a:p>
        </p:txBody>
      </p:sp>
      <p:sp>
        <p:nvSpPr>
          <p:cNvPr id="8" name="Footer Placeholder 7">
            <a:extLst>
              <a:ext uri="{FF2B5EF4-FFF2-40B4-BE49-F238E27FC236}">
                <a16:creationId xmlns:a16="http://schemas.microsoft.com/office/drawing/2014/main" id="{72C5384A-04AC-29BC-076E-2653C5FE32F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F51086B-D8F4-0675-FD74-9BF9D9DA89DE}"/>
              </a:ext>
            </a:extLst>
          </p:cNvPr>
          <p:cNvSpPr>
            <a:spLocks noGrp="1"/>
          </p:cNvSpPr>
          <p:nvPr>
            <p:ph type="sldNum" sz="quarter" idx="12"/>
          </p:nvPr>
        </p:nvSpPr>
        <p:spPr/>
        <p:txBody>
          <a:bodyPr/>
          <a:lstStyle/>
          <a:p>
            <a:fld id="{F3CDA764-E0AF-438D-A2F0-B9774A5065C1}" type="slidenum">
              <a:rPr lang="en-US" smtClean="0"/>
              <a:t>‹#›</a:t>
            </a:fld>
            <a:endParaRPr lang="en-US"/>
          </a:p>
        </p:txBody>
      </p:sp>
    </p:spTree>
    <p:extLst>
      <p:ext uri="{BB962C8B-B14F-4D97-AF65-F5344CB8AC3E}">
        <p14:creationId xmlns:p14="http://schemas.microsoft.com/office/powerpoint/2010/main" val="323552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EC6C18-ECEF-6BCC-C8FE-B450DC684F7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F085609-2A57-16E7-F9D1-57164F494417}"/>
              </a:ext>
            </a:extLst>
          </p:cNvPr>
          <p:cNvSpPr>
            <a:spLocks noGrp="1"/>
          </p:cNvSpPr>
          <p:nvPr>
            <p:ph type="dt" sz="half" idx="10"/>
          </p:nvPr>
        </p:nvSpPr>
        <p:spPr/>
        <p:txBody>
          <a:bodyPr/>
          <a:lstStyle/>
          <a:p>
            <a:fld id="{0B24913F-9862-47D8-AA3E-E939A768F5C0}" type="datetimeFigureOut">
              <a:rPr lang="en-US" smtClean="0"/>
              <a:t>4/12/2026</a:t>
            </a:fld>
            <a:endParaRPr lang="en-US"/>
          </a:p>
        </p:txBody>
      </p:sp>
      <p:sp>
        <p:nvSpPr>
          <p:cNvPr id="4" name="Footer Placeholder 3">
            <a:extLst>
              <a:ext uri="{FF2B5EF4-FFF2-40B4-BE49-F238E27FC236}">
                <a16:creationId xmlns:a16="http://schemas.microsoft.com/office/drawing/2014/main" id="{1F0435EA-EF30-0DAA-D53C-EB63EC049AF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5A0908E-32E1-1A23-0EE3-3102DDD76AB7}"/>
              </a:ext>
            </a:extLst>
          </p:cNvPr>
          <p:cNvSpPr>
            <a:spLocks noGrp="1"/>
          </p:cNvSpPr>
          <p:nvPr>
            <p:ph type="sldNum" sz="quarter" idx="12"/>
          </p:nvPr>
        </p:nvSpPr>
        <p:spPr/>
        <p:txBody>
          <a:bodyPr/>
          <a:lstStyle/>
          <a:p>
            <a:fld id="{F3CDA764-E0AF-438D-A2F0-B9774A5065C1}" type="slidenum">
              <a:rPr lang="en-US" smtClean="0"/>
              <a:t>‹#›</a:t>
            </a:fld>
            <a:endParaRPr lang="en-US"/>
          </a:p>
        </p:txBody>
      </p:sp>
    </p:spTree>
    <p:extLst>
      <p:ext uri="{BB962C8B-B14F-4D97-AF65-F5344CB8AC3E}">
        <p14:creationId xmlns:p14="http://schemas.microsoft.com/office/powerpoint/2010/main" val="3047296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DFF089B-0AC3-2132-833D-E87D57E57CC2}"/>
              </a:ext>
            </a:extLst>
          </p:cNvPr>
          <p:cNvSpPr>
            <a:spLocks noGrp="1"/>
          </p:cNvSpPr>
          <p:nvPr>
            <p:ph type="dt" sz="half" idx="10"/>
          </p:nvPr>
        </p:nvSpPr>
        <p:spPr/>
        <p:txBody>
          <a:bodyPr/>
          <a:lstStyle/>
          <a:p>
            <a:fld id="{0B24913F-9862-47D8-AA3E-E939A768F5C0}" type="datetimeFigureOut">
              <a:rPr lang="en-US" smtClean="0"/>
              <a:t>4/12/2026</a:t>
            </a:fld>
            <a:endParaRPr lang="en-US"/>
          </a:p>
        </p:txBody>
      </p:sp>
      <p:sp>
        <p:nvSpPr>
          <p:cNvPr id="3" name="Footer Placeholder 2">
            <a:extLst>
              <a:ext uri="{FF2B5EF4-FFF2-40B4-BE49-F238E27FC236}">
                <a16:creationId xmlns:a16="http://schemas.microsoft.com/office/drawing/2014/main" id="{A3C660E6-852C-D079-D85B-8A5A828C3F8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8A11D11-318B-881A-B2D1-4D87C93AC1C0}"/>
              </a:ext>
            </a:extLst>
          </p:cNvPr>
          <p:cNvSpPr>
            <a:spLocks noGrp="1"/>
          </p:cNvSpPr>
          <p:nvPr>
            <p:ph type="sldNum" sz="quarter" idx="12"/>
          </p:nvPr>
        </p:nvSpPr>
        <p:spPr/>
        <p:txBody>
          <a:bodyPr/>
          <a:lstStyle/>
          <a:p>
            <a:fld id="{F3CDA764-E0AF-438D-A2F0-B9774A5065C1}" type="slidenum">
              <a:rPr lang="en-US" smtClean="0"/>
              <a:t>‹#›</a:t>
            </a:fld>
            <a:endParaRPr lang="en-US"/>
          </a:p>
        </p:txBody>
      </p:sp>
    </p:spTree>
    <p:extLst>
      <p:ext uri="{BB962C8B-B14F-4D97-AF65-F5344CB8AC3E}">
        <p14:creationId xmlns:p14="http://schemas.microsoft.com/office/powerpoint/2010/main" val="12900407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C38323-633E-E98F-5460-9BB2B49EE10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58916ED-5F5B-697A-5A20-E293AF1EE6C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83272AA-3BAC-B1CD-CA15-7FD0FD0066D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DD4AEE8-DA9A-76EC-9581-9D66024A2683}"/>
              </a:ext>
            </a:extLst>
          </p:cNvPr>
          <p:cNvSpPr>
            <a:spLocks noGrp="1"/>
          </p:cNvSpPr>
          <p:nvPr>
            <p:ph type="dt" sz="half" idx="10"/>
          </p:nvPr>
        </p:nvSpPr>
        <p:spPr/>
        <p:txBody>
          <a:bodyPr/>
          <a:lstStyle/>
          <a:p>
            <a:fld id="{0B24913F-9862-47D8-AA3E-E939A768F5C0}" type="datetimeFigureOut">
              <a:rPr lang="en-US" smtClean="0"/>
              <a:t>4/12/2026</a:t>
            </a:fld>
            <a:endParaRPr lang="en-US"/>
          </a:p>
        </p:txBody>
      </p:sp>
      <p:sp>
        <p:nvSpPr>
          <p:cNvPr id="6" name="Footer Placeholder 5">
            <a:extLst>
              <a:ext uri="{FF2B5EF4-FFF2-40B4-BE49-F238E27FC236}">
                <a16:creationId xmlns:a16="http://schemas.microsoft.com/office/drawing/2014/main" id="{5E6962B6-63C0-70E2-A5A2-0EADD51F479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E380F15-01DB-BBE6-C913-0929F7F9D16A}"/>
              </a:ext>
            </a:extLst>
          </p:cNvPr>
          <p:cNvSpPr>
            <a:spLocks noGrp="1"/>
          </p:cNvSpPr>
          <p:nvPr>
            <p:ph type="sldNum" sz="quarter" idx="12"/>
          </p:nvPr>
        </p:nvSpPr>
        <p:spPr/>
        <p:txBody>
          <a:bodyPr/>
          <a:lstStyle/>
          <a:p>
            <a:fld id="{F3CDA764-E0AF-438D-A2F0-B9774A5065C1}" type="slidenum">
              <a:rPr lang="en-US" smtClean="0"/>
              <a:t>‹#›</a:t>
            </a:fld>
            <a:endParaRPr lang="en-US"/>
          </a:p>
        </p:txBody>
      </p:sp>
    </p:spTree>
    <p:extLst>
      <p:ext uri="{BB962C8B-B14F-4D97-AF65-F5344CB8AC3E}">
        <p14:creationId xmlns:p14="http://schemas.microsoft.com/office/powerpoint/2010/main" val="12274418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703B8-B864-70A3-051A-4B11CA94BE2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4ACE3F6-8F10-76FC-C2B3-162E137A6DA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8B6CEF2-CE8E-C15A-C9ED-15E40F05D9E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0BD05C2-E657-26BB-8FB0-97726B3F45F1}"/>
              </a:ext>
            </a:extLst>
          </p:cNvPr>
          <p:cNvSpPr>
            <a:spLocks noGrp="1"/>
          </p:cNvSpPr>
          <p:nvPr>
            <p:ph type="dt" sz="half" idx="10"/>
          </p:nvPr>
        </p:nvSpPr>
        <p:spPr/>
        <p:txBody>
          <a:bodyPr/>
          <a:lstStyle/>
          <a:p>
            <a:fld id="{0B24913F-9862-47D8-AA3E-E939A768F5C0}" type="datetimeFigureOut">
              <a:rPr lang="en-US" smtClean="0"/>
              <a:t>4/12/2026</a:t>
            </a:fld>
            <a:endParaRPr lang="en-US"/>
          </a:p>
        </p:txBody>
      </p:sp>
      <p:sp>
        <p:nvSpPr>
          <p:cNvPr id="6" name="Footer Placeholder 5">
            <a:extLst>
              <a:ext uri="{FF2B5EF4-FFF2-40B4-BE49-F238E27FC236}">
                <a16:creationId xmlns:a16="http://schemas.microsoft.com/office/drawing/2014/main" id="{71BF7BA5-3B62-5EDF-8BF6-705A98F8903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66849B6-B4BA-7325-AD78-E463A5C37AFB}"/>
              </a:ext>
            </a:extLst>
          </p:cNvPr>
          <p:cNvSpPr>
            <a:spLocks noGrp="1"/>
          </p:cNvSpPr>
          <p:nvPr>
            <p:ph type="sldNum" sz="quarter" idx="12"/>
          </p:nvPr>
        </p:nvSpPr>
        <p:spPr/>
        <p:txBody>
          <a:bodyPr/>
          <a:lstStyle/>
          <a:p>
            <a:fld id="{F3CDA764-E0AF-438D-A2F0-B9774A5065C1}" type="slidenum">
              <a:rPr lang="en-US" smtClean="0"/>
              <a:t>‹#›</a:t>
            </a:fld>
            <a:endParaRPr lang="en-US"/>
          </a:p>
        </p:txBody>
      </p:sp>
    </p:spTree>
    <p:extLst>
      <p:ext uri="{BB962C8B-B14F-4D97-AF65-F5344CB8AC3E}">
        <p14:creationId xmlns:p14="http://schemas.microsoft.com/office/powerpoint/2010/main" val="40189689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96000">
              <a:schemeClr val="accent1">
                <a:lumMod val="5000"/>
                <a:lumOff val="95000"/>
              </a:schemeClr>
            </a:gs>
            <a:gs pos="100000">
              <a:schemeClr val="accent1">
                <a:lumMod val="45000"/>
                <a:lumOff val="55000"/>
              </a:schemeClr>
            </a:gs>
            <a:gs pos="100000">
              <a:schemeClr val="accent1">
                <a:lumMod val="30000"/>
                <a:lumOff val="70000"/>
              </a:schemeClr>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D12AF8A-8A4D-A523-FB96-D9A6FFA08EA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9D45FB2-7F24-848F-84B6-429CA16B17E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15F2AD8-20F2-6A27-74CA-2AEC14E98FF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0B24913F-9862-47D8-AA3E-E939A768F5C0}" type="datetimeFigureOut">
              <a:rPr lang="en-US" smtClean="0"/>
              <a:t>4/12/2026</a:t>
            </a:fld>
            <a:endParaRPr lang="en-US"/>
          </a:p>
        </p:txBody>
      </p:sp>
      <p:sp>
        <p:nvSpPr>
          <p:cNvPr id="5" name="Footer Placeholder 4">
            <a:extLst>
              <a:ext uri="{FF2B5EF4-FFF2-40B4-BE49-F238E27FC236}">
                <a16:creationId xmlns:a16="http://schemas.microsoft.com/office/drawing/2014/main" id="{A5308F71-C173-9744-A526-94D18ADF262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6EED6213-A718-8D4A-A270-E53A9596E98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3CDA764-E0AF-438D-A2F0-B9774A5065C1}" type="slidenum">
              <a:rPr lang="en-US" smtClean="0"/>
              <a:t>‹#›</a:t>
            </a:fld>
            <a:endParaRPr lang="en-US"/>
          </a:p>
        </p:txBody>
      </p:sp>
    </p:spTree>
    <p:extLst>
      <p:ext uri="{BB962C8B-B14F-4D97-AF65-F5344CB8AC3E}">
        <p14:creationId xmlns:p14="http://schemas.microsoft.com/office/powerpoint/2010/main" val="15419437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CB530D-EED1-67BB-F431-AE30EE6A6F54}"/>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9A9D316C-F28B-6BD0-6753-5C08A1914BD3}"/>
              </a:ext>
            </a:extLst>
          </p:cNvPr>
          <p:cNvSpPr>
            <a:spLocks noGrp="1"/>
          </p:cNvSpPr>
          <p:nvPr>
            <p:ph type="subTitle" idx="1"/>
          </p:nvPr>
        </p:nvSpPr>
        <p:spPr/>
        <p:txBody>
          <a:bodyPr/>
          <a:lstStyle/>
          <a:p>
            <a:endParaRPr lang="en-US" dirty="0"/>
          </a:p>
        </p:txBody>
      </p:sp>
      <p:pic>
        <p:nvPicPr>
          <p:cNvPr id="6" name="Picture 5" descr="A person standing in front of a mountain&#10;&#10;Description automatically generated">
            <a:extLst>
              <a:ext uri="{FF2B5EF4-FFF2-40B4-BE49-F238E27FC236}">
                <a16:creationId xmlns:a16="http://schemas.microsoft.com/office/drawing/2014/main" id="{ECA345FD-5E3B-CE42-0CE3-5AA89FE73B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3456756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a:extLst>
              <a:ext uri="{FF2B5EF4-FFF2-40B4-BE49-F238E27FC236}">
                <a16:creationId xmlns:a16="http://schemas.microsoft.com/office/drawing/2014/main" id="{3CD66131-FBB6-3894-8C8A-9156AB488091}"/>
              </a:ext>
            </a:extLst>
          </p:cNvPr>
          <p:cNvPicPr>
            <a:picLocks noChangeAspect="1"/>
          </p:cNvPicPr>
          <p:nvPr/>
        </p:nvPicPr>
        <p:blipFill rotWithShape="1">
          <a:blip r:embed="rId2"/>
          <a:srcRect t="8924"/>
          <a:stretch/>
        </p:blipFill>
        <p:spPr>
          <a:xfrm>
            <a:off x="20" y="1282"/>
            <a:ext cx="12191980" cy="6856718"/>
          </a:xfrm>
          <a:prstGeom prst="rect">
            <a:avLst/>
          </a:prstGeom>
        </p:spPr>
      </p:pic>
    </p:spTree>
    <p:extLst>
      <p:ext uri="{BB962C8B-B14F-4D97-AF65-F5344CB8AC3E}">
        <p14:creationId xmlns:p14="http://schemas.microsoft.com/office/powerpoint/2010/main" val="22134038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group of people posing for a photo&#10;&#10;Description automatically generated">
            <a:extLst>
              <a:ext uri="{FF2B5EF4-FFF2-40B4-BE49-F238E27FC236}">
                <a16:creationId xmlns:a16="http://schemas.microsoft.com/office/drawing/2014/main" id="{77633F23-F110-23C9-F7B4-917392AEED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3423" y="150471"/>
            <a:ext cx="11725153" cy="6551272"/>
          </a:xfrm>
          <a:prstGeom prst="rect">
            <a:avLst/>
          </a:prstGeom>
        </p:spPr>
      </p:pic>
    </p:spTree>
    <p:extLst>
      <p:ext uri="{BB962C8B-B14F-4D97-AF65-F5344CB8AC3E}">
        <p14:creationId xmlns:p14="http://schemas.microsoft.com/office/powerpoint/2010/main" val="14000136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23E547B5-89CF-4EC0-96DE-25771AED07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F0B8CEB-8279-4E5E-A0CE-1FC9F71736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782" y="0"/>
            <a:ext cx="7421217"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8B47AEB4-145E-9280-CA9F-98900E22CFED}"/>
              </a:ext>
            </a:extLst>
          </p:cNvPr>
          <p:cNvPicPr>
            <a:picLocks noChangeAspect="1"/>
          </p:cNvPicPr>
          <p:nvPr/>
        </p:nvPicPr>
        <p:blipFill rotWithShape="1">
          <a:blip r:embed="rId2"/>
          <a:srcRect t="65" r="-1" b="568"/>
          <a:stretch/>
        </p:blipFill>
        <p:spPr>
          <a:xfrm>
            <a:off x="20" y="10"/>
            <a:ext cx="6901711" cy="6857990"/>
          </a:xfrm>
          <a:custGeom>
            <a:avLst/>
            <a:gdLst/>
            <a:ahLst/>
            <a:cxnLst/>
            <a:rect l="l" t="t" r="r" b="b"/>
            <a:pathLst>
              <a:path w="6901731" h="6858000">
                <a:moveTo>
                  <a:pt x="0" y="0"/>
                </a:moveTo>
                <a:lnTo>
                  <a:pt x="6897896" y="5958"/>
                </a:lnTo>
                <a:lnTo>
                  <a:pt x="6866823" y="62592"/>
                </a:lnTo>
                <a:lnTo>
                  <a:pt x="6901731" y="89476"/>
                </a:lnTo>
                <a:lnTo>
                  <a:pt x="6901731" y="103833"/>
                </a:lnTo>
                <a:lnTo>
                  <a:pt x="6900034" y="110092"/>
                </a:lnTo>
                <a:lnTo>
                  <a:pt x="6901731" y="113679"/>
                </a:lnTo>
                <a:lnTo>
                  <a:pt x="6901731" y="405560"/>
                </a:lnTo>
                <a:lnTo>
                  <a:pt x="6900456" y="429509"/>
                </a:lnTo>
                <a:cubicBezTo>
                  <a:pt x="6892773" y="535647"/>
                  <a:pt x="6878314" y="537918"/>
                  <a:pt x="6886342" y="636808"/>
                </a:cubicBezTo>
                <a:cubicBezTo>
                  <a:pt x="6892506" y="756883"/>
                  <a:pt x="6864504" y="771443"/>
                  <a:pt x="6851784" y="839073"/>
                </a:cubicBezTo>
                <a:cubicBezTo>
                  <a:pt x="6838675" y="892655"/>
                  <a:pt x="6864124" y="961738"/>
                  <a:pt x="6845760" y="994930"/>
                </a:cubicBezTo>
                <a:cubicBezTo>
                  <a:pt x="6833572" y="1024166"/>
                  <a:pt x="6859282" y="1058905"/>
                  <a:pt x="6845601" y="1112932"/>
                </a:cubicBezTo>
                <a:cubicBezTo>
                  <a:pt x="6838700" y="1149910"/>
                  <a:pt x="6829138" y="1151035"/>
                  <a:pt x="6820235" y="1187433"/>
                </a:cubicBezTo>
                <a:cubicBezTo>
                  <a:pt x="6815504" y="1196464"/>
                  <a:pt x="6777707" y="1338549"/>
                  <a:pt x="6759643" y="1337010"/>
                </a:cubicBezTo>
                <a:cubicBezTo>
                  <a:pt x="6737660" y="1337296"/>
                  <a:pt x="6760650" y="1396341"/>
                  <a:pt x="6736375" y="1382272"/>
                </a:cubicBezTo>
                <a:cubicBezTo>
                  <a:pt x="6755741" y="1415836"/>
                  <a:pt x="6714675" y="1414567"/>
                  <a:pt x="6701292" y="1432111"/>
                </a:cubicBezTo>
                <a:cubicBezTo>
                  <a:pt x="6721110" y="1460185"/>
                  <a:pt x="6692106" y="1490815"/>
                  <a:pt x="6686578" y="1518624"/>
                </a:cubicBezTo>
                <a:cubicBezTo>
                  <a:pt x="6682512" y="1567002"/>
                  <a:pt x="6679579" y="1571443"/>
                  <a:pt x="6670824" y="1607743"/>
                </a:cubicBezTo>
                <a:cubicBezTo>
                  <a:pt x="6671133" y="1629590"/>
                  <a:pt x="6663161" y="1656870"/>
                  <a:pt x="6664392" y="1696405"/>
                </a:cubicBezTo>
                <a:cubicBezTo>
                  <a:pt x="6655686" y="1770486"/>
                  <a:pt x="6641938" y="1757082"/>
                  <a:pt x="6642880" y="1812372"/>
                </a:cubicBezTo>
                <a:cubicBezTo>
                  <a:pt x="6638579" y="1872475"/>
                  <a:pt x="6619231" y="1825476"/>
                  <a:pt x="6612547" y="1876437"/>
                </a:cubicBezTo>
                <a:cubicBezTo>
                  <a:pt x="6600695" y="1913834"/>
                  <a:pt x="6591061" y="1923231"/>
                  <a:pt x="6571760" y="1953331"/>
                </a:cubicBezTo>
                <a:cubicBezTo>
                  <a:pt x="6561039" y="1989021"/>
                  <a:pt x="6544090" y="2087896"/>
                  <a:pt x="6520213" y="2096455"/>
                </a:cubicBezTo>
                <a:lnTo>
                  <a:pt x="6492461" y="2188148"/>
                </a:lnTo>
                <a:cubicBezTo>
                  <a:pt x="6504372" y="2211333"/>
                  <a:pt x="6489131" y="2253220"/>
                  <a:pt x="6471854" y="2259117"/>
                </a:cubicBezTo>
                <a:cubicBezTo>
                  <a:pt x="6466151" y="2287829"/>
                  <a:pt x="6440452" y="2301346"/>
                  <a:pt x="6439832" y="2328334"/>
                </a:cubicBezTo>
                <a:cubicBezTo>
                  <a:pt x="6431013" y="2351201"/>
                  <a:pt x="6444250" y="2396409"/>
                  <a:pt x="6425162" y="2408211"/>
                </a:cubicBezTo>
                <a:lnTo>
                  <a:pt x="6417221" y="2427382"/>
                </a:lnTo>
                <a:lnTo>
                  <a:pt x="6425030" y="2464387"/>
                </a:lnTo>
                <a:lnTo>
                  <a:pt x="6406293" y="2472223"/>
                </a:lnTo>
                <a:cubicBezTo>
                  <a:pt x="6406862" y="2477277"/>
                  <a:pt x="6406486" y="2491723"/>
                  <a:pt x="6405400" y="2493547"/>
                </a:cubicBezTo>
                <a:lnTo>
                  <a:pt x="6374829" y="2532070"/>
                </a:lnTo>
                <a:cubicBezTo>
                  <a:pt x="6374597" y="2545374"/>
                  <a:pt x="6360976" y="2563797"/>
                  <a:pt x="6350864" y="2577422"/>
                </a:cubicBezTo>
                <a:cubicBezTo>
                  <a:pt x="6327056" y="2632768"/>
                  <a:pt x="6341262" y="2616275"/>
                  <a:pt x="6329174" y="2663854"/>
                </a:cubicBezTo>
                <a:cubicBezTo>
                  <a:pt x="6326303" y="2703642"/>
                  <a:pt x="6332854" y="2709643"/>
                  <a:pt x="6315095" y="2741507"/>
                </a:cubicBezTo>
                <a:cubicBezTo>
                  <a:pt x="6319921" y="2740191"/>
                  <a:pt x="6321925" y="2742004"/>
                  <a:pt x="6322463" y="2745641"/>
                </a:cubicBezTo>
                <a:cubicBezTo>
                  <a:pt x="6322245" y="2747982"/>
                  <a:pt x="6322027" y="2750323"/>
                  <a:pt x="6321808" y="2752663"/>
                </a:cubicBezTo>
                <a:lnTo>
                  <a:pt x="6314569" y="2756718"/>
                </a:lnTo>
                <a:cubicBezTo>
                  <a:pt x="6289324" y="2773686"/>
                  <a:pt x="6317551" y="2780051"/>
                  <a:pt x="6315211" y="2811618"/>
                </a:cubicBezTo>
                <a:cubicBezTo>
                  <a:pt x="6315620" y="2826627"/>
                  <a:pt x="6296047" y="2885298"/>
                  <a:pt x="6302211" y="2882314"/>
                </a:cubicBezTo>
                <a:lnTo>
                  <a:pt x="6286167" y="2949597"/>
                </a:lnTo>
                <a:cubicBezTo>
                  <a:pt x="6286401" y="2994618"/>
                  <a:pt x="6286615" y="2971464"/>
                  <a:pt x="6287037" y="3008578"/>
                </a:cubicBezTo>
                <a:cubicBezTo>
                  <a:pt x="6293795" y="3029535"/>
                  <a:pt x="6274405" y="3114154"/>
                  <a:pt x="6259150" y="3123139"/>
                </a:cubicBezTo>
                <a:cubicBezTo>
                  <a:pt x="6250085" y="3189063"/>
                  <a:pt x="6269067" y="3151280"/>
                  <a:pt x="6272249" y="3227854"/>
                </a:cubicBezTo>
                <a:cubicBezTo>
                  <a:pt x="6278775" y="3295842"/>
                  <a:pt x="6289216" y="3303765"/>
                  <a:pt x="6292288" y="3378383"/>
                </a:cubicBezTo>
                <a:cubicBezTo>
                  <a:pt x="6303894" y="3395995"/>
                  <a:pt x="6287498" y="3432581"/>
                  <a:pt x="6288328" y="3459618"/>
                </a:cubicBezTo>
                <a:cubicBezTo>
                  <a:pt x="6289158" y="3486653"/>
                  <a:pt x="6299937" y="3538735"/>
                  <a:pt x="6297272" y="3540603"/>
                </a:cubicBezTo>
                <a:cubicBezTo>
                  <a:pt x="6296849" y="3577379"/>
                  <a:pt x="6294184" y="3587943"/>
                  <a:pt x="6291001" y="3638374"/>
                </a:cubicBezTo>
                <a:cubicBezTo>
                  <a:pt x="6283026" y="3666794"/>
                  <a:pt x="6265833" y="3731744"/>
                  <a:pt x="6283592" y="3763609"/>
                </a:cubicBezTo>
                <a:cubicBezTo>
                  <a:pt x="6264286" y="3758340"/>
                  <a:pt x="6290177" y="3803150"/>
                  <a:pt x="6274068" y="3814506"/>
                </a:cubicBezTo>
                <a:cubicBezTo>
                  <a:pt x="6260645" y="3821643"/>
                  <a:pt x="6265372" y="3836902"/>
                  <a:pt x="6262850" y="3850454"/>
                </a:cubicBezTo>
                <a:cubicBezTo>
                  <a:pt x="6250418" y="3863479"/>
                  <a:pt x="6250660" y="3955243"/>
                  <a:pt x="6257357" y="3975474"/>
                </a:cubicBezTo>
                <a:cubicBezTo>
                  <a:pt x="6245091" y="4036737"/>
                  <a:pt x="6237535" y="4029237"/>
                  <a:pt x="6257889" y="4073155"/>
                </a:cubicBezTo>
                <a:cubicBezTo>
                  <a:pt x="6259272" y="4085906"/>
                  <a:pt x="6239882" y="4116397"/>
                  <a:pt x="6237441" y="4126638"/>
                </a:cubicBezTo>
                <a:lnTo>
                  <a:pt x="6245587" y="4172738"/>
                </a:lnTo>
                <a:lnTo>
                  <a:pt x="6235772" y="4176721"/>
                </a:lnTo>
                <a:lnTo>
                  <a:pt x="6233287" y="4195136"/>
                </a:lnTo>
                <a:lnTo>
                  <a:pt x="6234619" y="4280850"/>
                </a:lnTo>
                <a:cubicBezTo>
                  <a:pt x="6239453" y="4320763"/>
                  <a:pt x="6223309" y="4337596"/>
                  <a:pt x="6219318" y="4402526"/>
                </a:cubicBezTo>
                <a:cubicBezTo>
                  <a:pt x="6205466" y="4516209"/>
                  <a:pt x="6216183" y="4588729"/>
                  <a:pt x="6216810" y="4651172"/>
                </a:cubicBezTo>
                <a:cubicBezTo>
                  <a:pt x="6217673" y="4756959"/>
                  <a:pt x="6228654" y="4824005"/>
                  <a:pt x="6225945" y="4916779"/>
                </a:cubicBezTo>
                <a:cubicBezTo>
                  <a:pt x="6217032" y="4993010"/>
                  <a:pt x="6264271" y="4984591"/>
                  <a:pt x="6230174" y="5051379"/>
                </a:cubicBezTo>
                <a:cubicBezTo>
                  <a:pt x="6235713" y="5056951"/>
                  <a:pt x="6239420" y="5163714"/>
                  <a:pt x="6242600" y="5170879"/>
                </a:cubicBezTo>
                <a:lnTo>
                  <a:pt x="6235996" y="5216428"/>
                </a:lnTo>
                <a:lnTo>
                  <a:pt x="6214638" y="5285298"/>
                </a:lnTo>
                <a:cubicBezTo>
                  <a:pt x="6211392" y="5297492"/>
                  <a:pt x="6225576" y="5312063"/>
                  <a:pt x="6228432" y="5317696"/>
                </a:cubicBezTo>
                <a:lnTo>
                  <a:pt x="6246496" y="5398787"/>
                </a:lnTo>
                <a:lnTo>
                  <a:pt x="6244793" y="5399530"/>
                </a:lnTo>
                <a:lnTo>
                  <a:pt x="6241695" y="5406948"/>
                </a:lnTo>
                <a:lnTo>
                  <a:pt x="6267461" y="5499413"/>
                </a:lnTo>
                <a:cubicBezTo>
                  <a:pt x="6285387" y="5533848"/>
                  <a:pt x="6284888" y="5550029"/>
                  <a:pt x="6295987" y="5582659"/>
                </a:cubicBezTo>
                <a:cubicBezTo>
                  <a:pt x="6311253" y="5681724"/>
                  <a:pt x="6295439" y="5695558"/>
                  <a:pt x="6364803" y="5784263"/>
                </a:cubicBezTo>
                <a:cubicBezTo>
                  <a:pt x="6379348" y="5818651"/>
                  <a:pt x="6412475" y="5906802"/>
                  <a:pt x="6423050" y="5922637"/>
                </a:cubicBezTo>
                <a:cubicBezTo>
                  <a:pt x="6445210" y="5973612"/>
                  <a:pt x="6468179" y="6023873"/>
                  <a:pt x="6497767" y="6090108"/>
                </a:cubicBezTo>
                <a:cubicBezTo>
                  <a:pt x="6571895" y="6150548"/>
                  <a:pt x="6572491" y="6236583"/>
                  <a:pt x="6606710" y="6281543"/>
                </a:cubicBezTo>
                <a:cubicBezTo>
                  <a:pt x="6633675" y="6335892"/>
                  <a:pt x="6654357" y="6388782"/>
                  <a:pt x="6667540" y="6443715"/>
                </a:cubicBezTo>
                <a:cubicBezTo>
                  <a:pt x="6685192" y="6466826"/>
                  <a:pt x="6650500" y="6508701"/>
                  <a:pt x="6659722" y="6550105"/>
                </a:cubicBezTo>
                <a:cubicBezTo>
                  <a:pt x="6665926" y="6645044"/>
                  <a:pt x="6669126" y="6627536"/>
                  <a:pt x="6671805" y="6687397"/>
                </a:cubicBezTo>
                <a:cubicBezTo>
                  <a:pt x="6682671" y="6733683"/>
                  <a:pt x="6665210" y="6772117"/>
                  <a:pt x="6669658" y="6806602"/>
                </a:cubicBezTo>
                <a:cubicBezTo>
                  <a:pt x="6661174" y="6812658"/>
                  <a:pt x="6667097" y="6831470"/>
                  <a:pt x="6675783" y="6850325"/>
                </a:cubicBezTo>
                <a:lnTo>
                  <a:pt x="6679704" y="6858000"/>
                </a:lnTo>
                <a:lnTo>
                  <a:pt x="4532241" y="6858000"/>
                </a:lnTo>
                <a:lnTo>
                  <a:pt x="1208596" y="6858000"/>
                </a:lnTo>
                <a:lnTo>
                  <a:pt x="0" y="6858000"/>
                </a:lnTo>
                <a:close/>
              </a:path>
            </a:pathLst>
          </a:custGeom>
        </p:spPr>
      </p:pic>
      <p:sp>
        <p:nvSpPr>
          <p:cNvPr id="4" name="Rectangle 3">
            <a:extLst>
              <a:ext uri="{FF2B5EF4-FFF2-40B4-BE49-F238E27FC236}">
                <a16:creationId xmlns:a16="http://schemas.microsoft.com/office/drawing/2014/main" id="{26CAACFD-28E8-BB10-B862-C313981E6E52}"/>
              </a:ext>
            </a:extLst>
          </p:cNvPr>
          <p:cNvSpPr/>
          <p:nvPr/>
        </p:nvSpPr>
        <p:spPr>
          <a:xfrm>
            <a:off x="6901730" y="1707965"/>
            <a:ext cx="4950745" cy="3908586"/>
          </a:xfrm>
          <a:prstGeom prst="rect">
            <a:avLst/>
          </a:prstGeom>
        </p:spPr>
        <p:txBody>
          <a:bodyPr vert="horz" lIns="91440" tIns="45720" rIns="91440" bIns="45720" rtlCol="0">
            <a:normAutofit/>
          </a:bodyPr>
          <a:lstStyle/>
          <a:p>
            <a:pPr>
              <a:lnSpc>
                <a:spcPct val="90000"/>
              </a:lnSpc>
              <a:spcAft>
                <a:spcPts val="600"/>
              </a:spcAft>
            </a:pPr>
            <a:r>
              <a:rPr lang="en-US" sz="2800" b="1" i="1" cap="none" spc="0" dirty="0">
                <a:ln w="22225">
                  <a:solidFill>
                    <a:schemeClr val="accent2"/>
                  </a:solidFill>
                  <a:prstDash val="solid"/>
                </a:ln>
                <a:effectLst/>
              </a:rPr>
              <a:t>If you call and tell your friend you need help and could h</a:t>
            </a:r>
            <a:r>
              <a:rPr lang="en-US" sz="2800" b="1" i="1" dirty="0">
                <a:ln w="22225">
                  <a:solidFill>
                    <a:schemeClr val="accent2"/>
                  </a:solidFill>
                  <a:prstDash val="solid"/>
                </a:ln>
              </a:rPr>
              <a:t>e or she </a:t>
            </a:r>
            <a:r>
              <a:rPr lang="en-US" sz="2800" b="1" i="1" cap="none" spc="0" dirty="0">
                <a:ln w="22225">
                  <a:solidFill>
                    <a:schemeClr val="accent2"/>
                  </a:solidFill>
                  <a:prstDash val="solid"/>
                </a:ln>
                <a:effectLst/>
              </a:rPr>
              <a:t>come and get you a friend will ask WHY? </a:t>
            </a:r>
          </a:p>
          <a:p>
            <a:pPr>
              <a:lnSpc>
                <a:spcPct val="90000"/>
              </a:lnSpc>
              <a:spcAft>
                <a:spcPts val="600"/>
              </a:spcAft>
            </a:pPr>
            <a:endParaRPr lang="en-US" sz="2800" b="1" i="1" dirty="0">
              <a:ln w="22225">
                <a:solidFill>
                  <a:schemeClr val="accent2"/>
                </a:solidFill>
                <a:prstDash val="solid"/>
              </a:ln>
            </a:endParaRPr>
          </a:p>
          <a:p>
            <a:pPr>
              <a:lnSpc>
                <a:spcPct val="90000"/>
              </a:lnSpc>
              <a:spcAft>
                <a:spcPts val="600"/>
              </a:spcAft>
            </a:pPr>
            <a:r>
              <a:rPr lang="en-US" sz="2800" b="1" i="1" cap="none" spc="0" dirty="0">
                <a:ln w="22225">
                  <a:solidFill>
                    <a:schemeClr val="accent2"/>
                  </a:solidFill>
                  <a:prstDash val="solid"/>
                </a:ln>
                <a:effectLst/>
              </a:rPr>
              <a:t>But a true friend will only ask “WHERE? </a:t>
            </a:r>
            <a:endParaRPr lang="en-US" sz="2800" b="1" cap="none" spc="0" dirty="0">
              <a:ln w="22225">
                <a:solidFill>
                  <a:schemeClr val="accent2"/>
                </a:solidFill>
                <a:prstDash val="solid"/>
              </a:ln>
              <a:effectLst/>
            </a:endParaRPr>
          </a:p>
        </p:txBody>
      </p:sp>
      <p:sp>
        <p:nvSpPr>
          <p:cNvPr id="3" name="TextBox 2">
            <a:extLst>
              <a:ext uri="{FF2B5EF4-FFF2-40B4-BE49-F238E27FC236}">
                <a16:creationId xmlns:a16="http://schemas.microsoft.com/office/drawing/2014/main" id="{6EB16A0F-FCF7-C02C-72E4-4CFE8131E032}"/>
              </a:ext>
            </a:extLst>
          </p:cNvPr>
          <p:cNvSpPr txBox="1"/>
          <p:nvPr/>
        </p:nvSpPr>
        <p:spPr>
          <a:xfrm>
            <a:off x="593203" y="308448"/>
            <a:ext cx="9546220" cy="523220"/>
          </a:xfrm>
          <a:prstGeom prst="rect">
            <a:avLst/>
          </a:prstGeom>
          <a:noFill/>
        </p:spPr>
        <p:txBody>
          <a:bodyPr wrap="square">
            <a:spAutoFit/>
          </a:bodyPr>
          <a:lstStyle/>
          <a:p>
            <a:pPr algn="just"/>
            <a:endParaRPr lang="en-US" sz="2800" i="1" dirty="0"/>
          </a:p>
        </p:txBody>
      </p:sp>
    </p:spTree>
    <p:extLst>
      <p:ext uri="{BB962C8B-B14F-4D97-AF65-F5344CB8AC3E}">
        <p14:creationId xmlns:p14="http://schemas.microsoft.com/office/powerpoint/2010/main" val="36556149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80CCAACE-815D-4A79-875A-B7EFC28F7D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descr="A white square with black text and a cartoon dog&#10;&#10;Description automatically generated">
            <a:extLst>
              <a:ext uri="{FF2B5EF4-FFF2-40B4-BE49-F238E27FC236}">
                <a16:creationId xmlns:a16="http://schemas.microsoft.com/office/drawing/2014/main" id="{FF0DD108-FC0C-0FFE-15FB-30671A40CE02}"/>
              </a:ext>
            </a:extLst>
          </p:cNvPr>
          <p:cNvPicPr>
            <a:picLocks noChangeAspect="1"/>
          </p:cNvPicPr>
          <p:nvPr/>
        </p:nvPicPr>
        <p:blipFill rotWithShape="1">
          <a:blip r:embed="rId3"/>
          <a:srcRect l="5148" r="5963"/>
          <a:stretch/>
        </p:blipFill>
        <p:spPr>
          <a:xfrm>
            <a:off x="6007281" y="10"/>
            <a:ext cx="6095980" cy="6857990"/>
          </a:xfrm>
          <a:prstGeom prst="rect">
            <a:avLst/>
          </a:prstGeom>
        </p:spPr>
      </p:pic>
      <p:pic>
        <p:nvPicPr>
          <p:cNvPr id="4" name="Picture 3">
            <a:extLst>
              <a:ext uri="{FF2B5EF4-FFF2-40B4-BE49-F238E27FC236}">
                <a16:creationId xmlns:a16="http://schemas.microsoft.com/office/drawing/2014/main" id="{2D528463-EE62-F73C-F015-B3DBB3BC7E78}"/>
              </a:ext>
            </a:extLst>
          </p:cNvPr>
          <p:cNvPicPr>
            <a:picLocks noChangeAspect="1"/>
          </p:cNvPicPr>
          <p:nvPr/>
        </p:nvPicPr>
        <p:blipFill>
          <a:blip r:embed="rId4"/>
          <a:stretch>
            <a:fillRect/>
          </a:stretch>
        </p:blipFill>
        <p:spPr>
          <a:xfrm>
            <a:off x="-43597" y="-10"/>
            <a:ext cx="6096000" cy="6858000"/>
          </a:xfrm>
          <a:prstGeom prst="rect">
            <a:avLst/>
          </a:prstGeom>
        </p:spPr>
      </p:pic>
    </p:spTree>
    <p:extLst>
      <p:ext uri="{BB962C8B-B14F-4D97-AF65-F5344CB8AC3E}">
        <p14:creationId xmlns:p14="http://schemas.microsoft.com/office/powerpoint/2010/main" val="19938331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lack and white image of a couple of people praying&#10;&#10;Description automatically generated">
            <a:extLst>
              <a:ext uri="{FF2B5EF4-FFF2-40B4-BE49-F238E27FC236}">
                <a16:creationId xmlns:a16="http://schemas.microsoft.com/office/drawing/2014/main" id="{BC1A6A6A-CB67-7247-5AB7-32A346D580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1884" y="324091"/>
            <a:ext cx="10972800" cy="6296628"/>
          </a:xfrm>
          <a:prstGeom prst="rect">
            <a:avLst/>
          </a:prstGeom>
        </p:spPr>
      </p:pic>
    </p:spTree>
    <p:extLst>
      <p:ext uri="{BB962C8B-B14F-4D97-AF65-F5344CB8AC3E}">
        <p14:creationId xmlns:p14="http://schemas.microsoft.com/office/powerpoint/2010/main" val="22411475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8950AD4C-6AF3-49F8-94E1-DBCAFB3947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Meiryo"/>
            </a:endParaRPr>
          </a:p>
        </p:txBody>
      </p:sp>
      <p:sp>
        <p:nvSpPr>
          <p:cNvPr id="9" name="Freeform: Shape 8">
            <a:extLst>
              <a:ext uri="{FF2B5EF4-FFF2-40B4-BE49-F238E27FC236}">
                <a16:creationId xmlns:a16="http://schemas.microsoft.com/office/drawing/2014/main" id="{8DBEAE55-3EA1-41D7-A212-5F7D8986C1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212206"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1" name="Freeform: Shape 10">
            <a:extLst>
              <a:ext uri="{FF2B5EF4-FFF2-40B4-BE49-F238E27FC236}">
                <a16:creationId xmlns:a16="http://schemas.microsoft.com/office/drawing/2014/main" id="{CFC5F0E7-644F-4101-BE72-12825CF537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417551" y="0"/>
            <a:ext cx="2536434" cy="6858000"/>
          </a:xfrm>
          <a:custGeom>
            <a:avLst/>
            <a:gdLst>
              <a:gd name="connsiteX0" fmla="*/ 879731 w 2536434"/>
              <a:gd name="connsiteY0" fmla="*/ 0 h 6858000"/>
              <a:gd name="connsiteX1" fmla="*/ 913411 w 2536434"/>
              <a:gd name="connsiteY1" fmla="*/ 0 h 6858000"/>
              <a:gd name="connsiteX2" fmla="*/ 935535 w 2536434"/>
              <a:gd name="connsiteY2" fmla="*/ 14997 h 6858000"/>
              <a:gd name="connsiteX3" fmla="*/ 2536434 w 2536434"/>
              <a:gd name="connsiteY3" fmla="*/ 3621656 h 6858000"/>
              <a:gd name="connsiteX4" fmla="*/ 662084 w 2536434"/>
              <a:gd name="connsiteY4" fmla="*/ 6374814 h 6858000"/>
              <a:gd name="connsiteX5" fmla="*/ 145436 w 2536434"/>
              <a:gd name="connsiteY5" fmla="*/ 6780599 h 6858000"/>
              <a:gd name="connsiteX6" fmla="*/ 33680 w 2536434"/>
              <a:gd name="connsiteY6" fmla="*/ 6858000 h 6858000"/>
              <a:gd name="connsiteX7" fmla="*/ 0 w 2536434"/>
              <a:gd name="connsiteY7" fmla="*/ 6858000 h 6858000"/>
              <a:gd name="connsiteX8" fmla="*/ 111756 w 2536434"/>
              <a:gd name="connsiteY8" fmla="*/ 6780599 h 6858000"/>
              <a:gd name="connsiteX9" fmla="*/ 628404 w 2536434"/>
              <a:gd name="connsiteY9" fmla="*/ 6374814 h 6858000"/>
              <a:gd name="connsiteX10" fmla="*/ 2502754 w 2536434"/>
              <a:gd name="connsiteY10" fmla="*/ 3621656 h 6858000"/>
              <a:gd name="connsiteX11" fmla="*/ 901855 w 2536434"/>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pic>
        <p:nvPicPr>
          <p:cNvPr id="2" name="Picture 1">
            <a:extLst>
              <a:ext uri="{FF2B5EF4-FFF2-40B4-BE49-F238E27FC236}">
                <a16:creationId xmlns:a16="http://schemas.microsoft.com/office/drawing/2014/main" id="{5BD2EEF6-88DC-40BD-5EEB-5CB75E0F1D04}"/>
              </a:ext>
            </a:extLst>
          </p:cNvPr>
          <p:cNvPicPr>
            <a:picLocks noChangeAspect="1"/>
          </p:cNvPicPr>
          <p:nvPr/>
        </p:nvPicPr>
        <p:blipFill rotWithShape="1">
          <a:blip r:embed="rId2"/>
          <a:srcRect b="4223"/>
          <a:stretch/>
        </p:blipFill>
        <p:spPr>
          <a:xfrm>
            <a:off x="150471" y="10"/>
            <a:ext cx="12041529" cy="6857990"/>
          </a:xfrm>
          <a:custGeom>
            <a:avLst/>
            <a:gdLst/>
            <a:ahLst/>
            <a:cxnLst/>
            <a:rect l="l" t="t" r="r" b="b"/>
            <a:pathLst>
              <a:path w="9547224" h="6858000">
                <a:moveTo>
                  <a:pt x="1623023" y="0"/>
                </a:moveTo>
                <a:lnTo>
                  <a:pt x="2716256" y="0"/>
                </a:lnTo>
                <a:lnTo>
                  <a:pt x="3032455" y="0"/>
                </a:lnTo>
                <a:lnTo>
                  <a:pt x="3496422" y="0"/>
                </a:lnTo>
                <a:lnTo>
                  <a:pt x="5205951" y="0"/>
                </a:lnTo>
                <a:lnTo>
                  <a:pt x="9547224" y="0"/>
                </a:lnTo>
                <a:lnTo>
                  <a:pt x="9547224" y="6858000"/>
                </a:lnTo>
                <a:lnTo>
                  <a:pt x="5205951" y="6858000"/>
                </a:lnTo>
                <a:lnTo>
                  <a:pt x="3496422" y="6858000"/>
                </a:lnTo>
                <a:lnTo>
                  <a:pt x="3032455" y="6858000"/>
                </a:lnTo>
                <a:lnTo>
                  <a:pt x="2716256" y="6858000"/>
                </a:lnTo>
                <a:lnTo>
                  <a:pt x="2502754" y="6858000"/>
                </a:lnTo>
                <a:lnTo>
                  <a:pt x="2390998" y="6780599"/>
                </a:lnTo>
                <a:cubicBezTo>
                  <a:pt x="2217180" y="6653108"/>
                  <a:pt x="2046553" y="6515397"/>
                  <a:pt x="1874350" y="6374814"/>
                </a:cubicBezTo>
                <a:cubicBezTo>
                  <a:pt x="928725" y="5602839"/>
                  <a:pt x="0" y="4969131"/>
                  <a:pt x="0" y="3621656"/>
                </a:cubicBezTo>
                <a:cubicBezTo>
                  <a:pt x="0" y="2093192"/>
                  <a:pt x="573736" y="754641"/>
                  <a:pt x="1600899" y="14997"/>
                </a:cubicBezTo>
                <a:close/>
              </a:path>
            </a:pathLst>
          </a:custGeom>
        </p:spPr>
      </p:pic>
      <p:sp>
        <p:nvSpPr>
          <p:cNvPr id="13" name="Freeform: Shape 12">
            <a:extLst>
              <a:ext uri="{FF2B5EF4-FFF2-40B4-BE49-F238E27FC236}">
                <a16:creationId xmlns:a16="http://schemas.microsoft.com/office/drawing/2014/main" id="{B1F9B6B4-B0C4-45C6-A086-901C960D03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644774" y="0"/>
            <a:ext cx="2756893" cy="6858000"/>
          </a:xfrm>
          <a:custGeom>
            <a:avLst/>
            <a:gdLst>
              <a:gd name="connsiteX0" fmla="*/ 1133870 w 2756893"/>
              <a:gd name="connsiteY0" fmla="*/ 0 h 6858000"/>
              <a:gd name="connsiteX1" fmla="*/ 898082 w 2756893"/>
              <a:gd name="connsiteY1" fmla="*/ 0 h 6858000"/>
              <a:gd name="connsiteX2" fmla="*/ 920668 w 2756893"/>
              <a:gd name="connsiteY2" fmla="*/ 14997 h 6858000"/>
              <a:gd name="connsiteX3" fmla="*/ 2554961 w 2756893"/>
              <a:gd name="connsiteY3" fmla="*/ 3621656 h 6858000"/>
              <a:gd name="connsiteX4" fmla="*/ 641513 w 2756893"/>
              <a:gd name="connsiteY4" fmla="*/ 6374814 h 6858000"/>
              <a:gd name="connsiteX5" fmla="*/ 114086 w 2756893"/>
              <a:gd name="connsiteY5" fmla="*/ 6780599 h 6858000"/>
              <a:gd name="connsiteX6" fmla="*/ 0 w 2756893"/>
              <a:gd name="connsiteY6" fmla="*/ 6858000 h 6858000"/>
              <a:gd name="connsiteX7" fmla="*/ 40637 w 2756893"/>
              <a:gd name="connsiteY7" fmla="*/ 6858000 h 6858000"/>
              <a:gd name="connsiteX8" fmla="*/ 254139 w 2756893"/>
              <a:gd name="connsiteY8" fmla="*/ 6858000 h 6858000"/>
              <a:gd name="connsiteX9" fmla="*/ 365895 w 2756893"/>
              <a:gd name="connsiteY9" fmla="*/ 6780599 h 6858000"/>
              <a:gd name="connsiteX10" fmla="*/ 882543 w 2756893"/>
              <a:gd name="connsiteY10" fmla="*/ 6374814 h 6858000"/>
              <a:gd name="connsiteX11" fmla="*/ 2756893 w 2756893"/>
              <a:gd name="connsiteY11" fmla="*/ 3621656 h 6858000"/>
              <a:gd name="connsiteX12" fmla="*/ 1155994 w 2756893"/>
              <a:gd name="connsiteY12"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56893" h="6858000">
                <a:moveTo>
                  <a:pt x="1133870" y="0"/>
                </a:moveTo>
                <a:lnTo>
                  <a:pt x="898082" y="0"/>
                </a:lnTo>
                <a:lnTo>
                  <a:pt x="920668" y="14997"/>
                </a:lnTo>
                <a:cubicBezTo>
                  <a:pt x="1969257" y="754641"/>
                  <a:pt x="2554961" y="2093192"/>
                  <a:pt x="2554961" y="3621656"/>
                </a:cubicBezTo>
                <a:cubicBezTo>
                  <a:pt x="2554961" y="4969131"/>
                  <a:pt x="1606863" y="5602839"/>
                  <a:pt x="641513" y="6374814"/>
                </a:cubicBezTo>
                <a:cubicBezTo>
                  <a:pt x="465717" y="6515397"/>
                  <a:pt x="291531" y="6653108"/>
                  <a:pt x="114086" y="6780599"/>
                </a:cubicBezTo>
                <a:lnTo>
                  <a:pt x="0" y="6858000"/>
                </a:lnTo>
                <a:lnTo>
                  <a:pt x="40637" y="6858000"/>
                </a:lnTo>
                <a:lnTo>
                  <a:pt x="254139" y="6858000"/>
                </a:lnTo>
                <a:lnTo>
                  <a:pt x="365895" y="6780599"/>
                </a:lnTo>
                <a:cubicBezTo>
                  <a:pt x="539713" y="6653108"/>
                  <a:pt x="710340" y="6515397"/>
                  <a:pt x="882543" y="6374814"/>
                </a:cubicBezTo>
                <a:cubicBezTo>
                  <a:pt x="1828168" y="5602839"/>
                  <a:pt x="2756893" y="4969131"/>
                  <a:pt x="2756893" y="3621656"/>
                </a:cubicBezTo>
                <a:cubicBezTo>
                  <a:pt x="2756893" y="2093192"/>
                  <a:pt x="2183157" y="754641"/>
                  <a:pt x="1155994" y="14997"/>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Tree>
    <p:extLst>
      <p:ext uri="{BB962C8B-B14F-4D97-AF65-F5344CB8AC3E}">
        <p14:creationId xmlns:p14="http://schemas.microsoft.com/office/powerpoint/2010/main" val="10487024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8F4C108-38CE-D853-830A-4CEE7FBC33DA}"/>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8780795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99C9BBA5-0C72-3D86-2FA8-E5BECB304E44}"/>
              </a:ext>
            </a:extLst>
          </p:cNvPr>
          <p:cNvPicPr>
            <a:picLocks noChangeAspect="1"/>
          </p:cNvPicPr>
          <p:nvPr/>
        </p:nvPicPr>
        <p:blipFill>
          <a:blip r:embed="rId2"/>
          <a:stretch>
            <a:fillRect/>
          </a:stretch>
        </p:blipFill>
        <p:spPr>
          <a:xfrm>
            <a:off x="3867150" y="457200"/>
            <a:ext cx="4457700" cy="5943600"/>
          </a:xfrm>
          <a:prstGeom prst="rect">
            <a:avLst/>
          </a:prstGeom>
        </p:spPr>
      </p:pic>
    </p:spTree>
    <p:extLst>
      <p:ext uri="{BB962C8B-B14F-4D97-AF65-F5344CB8AC3E}">
        <p14:creationId xmlns:p14="http://schemas.microsoft.com/office/powerpoint/2010/main" val="23779850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D153EDB2-4AAD-43F4-AE78-4D326C8133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Meiryo"/>
            </a:endParaRPr>
          </a:p>
        </p:txBody>
      </p:sp>
      <p:grpSp>
        <p:nvGrpSpPr>
          <p:cNvPr id="26" name="Group 25">
            <a:extLst>
              <a:ext uri="{FF2B5EF4-FFF2-40B4-BE49-F238E27FC236}">
                <a16:creationId xmlns:a16="http://schemas.microsoft.com/office/drawing/2014/main" id="{A3CB7779-72E2-4E92-AE18-6BBC335DD88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47625" y="0"/>
            <a:ext cx="11097905" cy="6858000"/>
            <a:chOff x="547625" y="0"/>
            <a:chExt cx="11097905" cy="6858000"/>
          </a:xfrm>
        </p:grpSpPr>
        <p:sp>
          <p:nvSpPr>
            <p:cNvPr id="27" name="Freeform: Shape 26">
              <a:extLst>
                <a:ext uri="{FF2B5EF4-FFF2-40B4-BE49-F238E27FC236}">
                  <a16:creationId xmlns:a16="http://schemas.microsoft.com/office/drawing/2014/main" id="{175B9DA5-08BD-40EA-B06C-3D3CCD06A8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907575" y="0"/>
              <a:ext cx="10345003" cy="6858000"/>
            </a:xfrm>
            <a:custGeom>
              <a:avLst/>
              <a:gdLst>
                <a:gd name="connsiteX0" fmla="*/ 7551973 w 9174595"/>
                <a:gd name="connsiteY0" fmla="*/ 0 h 6858000"/>
                <a:gd name="connsiteX1" fmla="*/ 5634635 w 9174595"/>
                <a:gd name="connsiteY1" fmla="*/ 0 h 6858000"/>
                <a:gd name="connsiteX2" fmla="*/ 5550590 w 9174595"/>
                <a:gd name="connsiteY2" fmla="*/ 0 h 6858000"/>
                <a:gd name="connsiteX3" fmla="*/ 5480986 w 9174595"/>
                <a:gd name="connsiteY3" fmla="*/ 0 h 6858000"/>
                <a:gd name="connsiteX4" fmla="*/ 4886240 w 9174595"/>
                <a:gd name="connsiteY4" fmla="*/ 0 h 6858000"/>
                <a:gd name="connsiteX5" fmla="*/ 4816638 w 9174595"/>
                <a:gd name="connsiteY5" fmla="*/ 0 h 6858000"/>
                <a:gd name="connsiteX6" fmla="*/ 4357958 w 9174595"/>
                <a:gd name="connsiteY6" fmla="*/ 0 h 6858000"/>
                <a:gd name="connsiteX7" fmla="*/ 4288354 w 9174595"/>
                <a:gd name="connsiteY7" fmla="*/ 0 h 6858000"/>
                <a:gd name="connsiteX8" fmla="*/ 3693608 w 9174595"/>
                <a:gd name="connsiteY8" fmla="*/ 0 h 6858000"/>
                <a:gd name="connsiteX9" fmla="*/ 3624006 w 9174595"/>
                <a:gd name="connsiteY9" fmla="*/ 0 h 6858000"/>
                <a:gd name="connsiteX10" fmla="*/ 3276448 w 9174595"/>
                <a:gd name="connsiteY10" fmla="*/ 0 h 6858000"/>
                <a:gd name="connsiteX11" fmla="*/ 1622622 w 9174595"/>
                <a:gd name="connsiteY11" fmla="*/ 0 h 6858000"/>
                <a:gd name="connsiteX12" fmla="*/ 1600504 w 9174595"/>
                <a:gd name="connsiteY12" fmla="*/ 14997 h 6858000"/>
                <a:gd name="connsiteX13" fmla="*/ 0 w 9174595"/>
                <a:gd name="connsiteY13" fmla="*/ 3621656 h 6858000"/>
                <a:gd name="connsiteX14" fmla="*/ 1873886 w 9174595"/>
                <a:gd name="connsiteY14" fmla="*/ 6374814 h 6858000"/>
                <a:gd name="connsiteX15" fmla="*/ 2390406 w 9174595"/>
                <a:gd name="connsiteY15" fmla="*/ 6780599 h 6858000"/>
                <a:gd name="connsiteX16" fmla="*/ 2502136 w 9174595"/>
                <a:gd name="connsiteY16" fmla="*/ 6858000 h 6858000"/>
                <a:gd name="connsiteX17" fmla="*/ 3276448 w 9174595"/>
                <a:gd name="connsiteY17" fmla="*/ 6858000 h 6858000"/>
                <a:gd name="connsiteX18" fmla="*/ 3624006 w 9174595"/>
                <a:gd name="connsiteY18" fmla="*/ 6858000 h 6858000"/>
                <a:gd name="connsiteX19" fmla="*/ 3693608 w 9174595"/>
                <a:gd name="connsiteY19" fmla="*/ 6858000 h 6858000"/>
                <a:gd name="connsiteX20" fmla="*/ 4288354 w 9174595"/>
                <a:gd name="connsiteY20" fmla="*/ 6858000 h 6858000"/>
                <a:gd name="connsiteX21" fmla="*/ 4357958 w 9174595"/>
                <a:gd name="connsiteY21" fmla="*/ 6858000 h 6858000"/>
                <a:gd name="connsiteX22" fmla="*/ 4816638 w 9174595"/>
                <a:gd name="connsiteY22" fmla="*/ 6858000 h 6858000"/>
                <a:gd name="connsiteX23" fmla="*/ 4886240 w 9174595"/>
                <a:gd name="connsiteY23" fmla="*/ 6858000 h 6858000"/>
                <a:gd name="connsiteX24" fmla="*/ 5480986 w 9174595"/>
                <a:gd name="connsiteY24" fmla="*/ 6858000 h 6858000"/>
                <a:gd name="connsiteX25" fmla="*/ 5550590 w 9174595"/>
                <a:gd name="connsiteY25" fmla="*/ 6858000 h 6858000"/>
                <a:gd name="connsiteX26" fmla="*/ 5634635 w 9174595"/>
                <a:gd name="connsiteY26" fmla="*/ 6858000 h 6858000"/>
                <a:gd name="connsiteX27" fmla="*/ 6672460 w 9174595"/>
                <a:gd name="connsiteY27" fmla="*/ 6858000 h 6858000"/>
                <a:gd name="connsiteX28" fmla="*/ 6784188 w 9174595"/>
                <a:gd name="connsiteY28" fmla="*/ 6780599 h 6858000"/>
                <a:gd name="connsiteX29" fmla="*/ 7300708 w 9174595"/>
                <a:gd name="connsiteY29" fmla="*/ 6374814 h 6858000"/>
                <a:gd name="connsiteX30" fmla="*/ 9174595 w 9174595"/>
                <a:gd name="connsiteY30" fmla="*/ 3621656 h 6858000"/>
                <a:gd name="connsiteX31" fmla="*/ 7574092 w 9174595"/>
                <a:gd name="connsiteY3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9174595" h="6858000">
                  <a:moveTo>
                    <a:pt x="7551973" y="0"/>
                  </a:moveTo>
                  <a:lnTo>
                    <a:pt x="5634635" y="0"/>
                  </a:lnTo>
                  <a:lnTo>
                    <a:pt x="5550590" y="0"/>
                  </a:lnTo>
                  <a:lnTo>
                    <a:pt x="5480986" y="0"/>
                  </a:lnTo>
                  <a:lnTo>
                    <a:pt x="4886240" y="0"/>
                  </a:lnTo>
                  <a:lnTo>
                    <a:pt x="4816638" y="0"/>
                  </a:lnTo>
                  <a:lnTo>
                    <a:pt x="4357958" y="0"/>
                  </a:lnTo>
                  <a:lnTo>
                    <a:pt x="4288354" y="0"/>
                  </a:lnTo>
                  <a:lnTo>
                    <a:pt x="3693608" y="0"/>
                  </a:lnTo>
                  <a:lnTo>
                    <a:pt x="3624006" y="0"/>
                  </a:lnTo>
                  <a:lnTo>
                    <a:pt x="3276448" y="0"/>
                  </a:lnTo>
                  <a:lnTo>
                    <a:pt x="1622622" y="0"/>
                  </a:lnTo>
                  <a:lnTo>
                    <a:pt x="1600504" y="14997"/>
                  </a:lnTo>
                  <a:cubicBezTo>
                    <a:pt x="573594" y="754641"/>
                    <a:pt x="0" y="2093192"/>
                    <a:pt x="0" y="3621656"/>
                  </a:cubicBezTo>
                  <a:cubicBezTo>
                    <a:pt x="0" y="4969131"/>
                    <a:pt x="928496" y="5602839"/>
                    <a:pt x="1873886" y="6374814"/>
                  </a:cubicBezTo>
                  <a:cubicBezTo>
                    <a:pt x="2046046" y="6515397"/>
                    <a:pt x="2216632" y="6653108"/>
                    <a:pt x="2390406" y="6780599"/>
                  </a:cubicBezTo>
                  <a:lnTo>
                    <a:pt x="2502136" y="6858000"/>
                  </a:lnTo>
                  <a:lnTo>
                    <a:pt x="3276448" y="6858000"/>
                  </a:lnTo>
                  <a:lnTo>
                    <a:pt x="3624006" y="6858000"/>
                  </a:lnTo>
                  <a:lnTo>
                    <a:pt x="3693608" y="6858000"/>
                  </a:lnTo>
                  <a:lnTo>
                    <a:pt x="4288354" y="6858000"/>
                  </a:lnTo>
                  <a:lnTo>
                    <a:pt x="4357958" y="6858000"/>
                  </a:lnTo>
                  <a:lnTo>
                    <a:pt x="4816638" y="6858000"/>
                  </a:lnTo>
                  <a:lnTo>
                    <a:pt x="4886240" y="6858000"/>
                  </a:lnTo>
                  <a:lnTo>
                    <a:pt x="5480986" y="6858000"/>
                  </a:lnTo>
                  <a:lnTo>
                    <a:pt x="5550590" y="6858000"/>
                  </a:lnTo>
                  <a:lnTo>
                    <a:pt x="5634635" y="6858000"/>
                  </a:lnTo>
                  <a:lnTo>
                    <a:pt x="6672460" y="6858000"/>
                  </a:lnTo>
                  <a:lnTo>
                    <a:pt x="6784188" y="6780599"/>
                  </a:lnTo>
                  <a:cubicBezTo>
                    <a:pt x="6957963" y="6653108"/>
                    <a:pt x="7128548" y="6515397"/>
                    <a:pt x="7300708" y="6374814"/>
                  </a:cubicBezTo>
                  <a:cubicBezTo>
                    <a:pt x="8246100" y="5602839"/>
                    <a:pt x="9174595" y="4969131"/>
                    <a:pt x="9174595" y="3621656"/>
                  </a:cubicBezTo>
                  <a:cubicBezTo>
                    <a:pt x="9174595" y="2093192"/>
                    <a:pt x="8601001" y="754641"/>
                    <a:pt x="7574092" y="14997"/>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8" name="Freeform: Shape 27">
              <a:extLst>
                <a:ext uri="{FF2B5EF4-FFF2-40B4-BE49-F238E27FC236}">
                  <a16:creationId xmlns:a16="http://schemas.microsoft.com/office/drawing/2014/main" id="{9EE62D72-11EF-40E9-BF23-0FCAEACDD7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708673" y="0"/>
              <a:ext cx="2486322" cy="6858000"/>
            </a:xfrm>
            <a:custGeom>
              <a:avLst/>
              <a:gdLst>
                <a:gd name="connsiteX0" fmla="*/ 879731 w 2521425"/>
                <a:gd name="connsiteY0" fmla="*/ 0 h 6858000"/>
                <a:gd name="connsiteX1" fmla="*/ 898402 w 2521425"/>
                <a:gd name="connsiteY1" fmla="*/ 0 h 6858000"/>
                <a:gd name="connsiteX2" fmla="*/ 920526 w 2521425"/>
                <a:gd name="connsiteY2" fmla="*/ 14997 h 6858000"/>
                <a:gd name="connsiteX3" fmla="*/ 2521425 w 2521425"/>
                <a:gd name="connsiteY3" fmla="*/ 3621656 h 6858000"/>
                <a:gd name="connsiteX4" fmla="*/ 647075 w 2521425"/>
                <a:gd name="connsiteY4" fmla="*/ 6374814 h 6858000"/>
                <a:gd name="connsiteX5" fmla="*/ 130427 w 2521425"/>
                <a:gd name="connsiteY5" fmla="*/ 6780599 h 6858000"/>
                <a:gd name="connsiteX6" fmla="*/ 18671 w 2521425"/>
                <a:gd name="connsiteY6" fmla="*/ 6858000 h 6858000"/>
                <a:gd name="connsiteX7" fmla="*/ 0 w 2521425"/>
                <a:gd name="connsiteY7" fmla="*/ 6858000 h 6858000"/>
                <a:gd name="connsiteX8" fmla="*/ 111756 w 2521425"/>
                <a:gd name="connsiteY8" fmla="*/ 6780599 h 6858000"/>
                <a:gd name="connsiteX9" fmla="*/ 628404 w 2521425"/>
                <a:gd name="connsiteY9" fmla="*/ 6374814 h 6858000"/>
                <a:gd name="connsiteX10" fmla="*/ 2502754 w 2521425"/>
                <a:gd name="connsiteY10" fmla="*/ 3621656 h 6858000"/>
                <a:gd name="connsiteX11" fmla="*/ 901855 w 2521425"/>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9" name="Freeform: Shape 28">
              <a:extLst>
                <a:ext uri="{FF2B5EF4-FFF2-40B4-BE49-F238E27FC236}">
                  <a16:creationId xmlns:a16="http://schemas.microsoft.com/office/drawing/2014/main" id="{676336F2-6633-4E26-8760-05F94D87D5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75235" y="0"/>
              <a:ext cx="2486322" cy="6858000"/>
            </a:xfrm>
            <a:custGeom>
              <a:avLst/>
              <a:gdLst>
                <a:gd name="connsiteX0" fmla="*/ 879731 w 2521425"/>
                <a:gd name="connsiteY0" fmla="*/ 0 h 6858000"/>
                <a:gd name="connsiteX1" fmla="*/ 898402 w 2521425"/>
                <a:gd name="connsiteY1" fmla="*/ 0 h 6858000"/>
                <a:gd name="connsiteX2" fmla="*/ 920526 w 2521425"/>
                <a:gd name="connsiteY2" fmla="*/ 14997 h 6858000"/>
                <a:gd name="connsiteX3" fmla="*/ 2521425 w 2521425"/>
                <a:gd name="connsiteY3" fmla="*/ 3621656 h 6858000"/>
                <a:gd name="connsiteX4" fmla="*/ 647075 w 2521425"/>
                <a:gd name="connsiteY4" fmla="*/ 6374814 h 6858000"/>
                <a:gd name="connsiteX5" fmla="*/ 130427 w 2521425"/>
                <a:gd name="connsiteY5" fmla="*/ 6780599 h 6858000"/>
                <a:gd name="connsiteX6" fmla="*/ 18671 w 2521425"/>
                <a:gd name="connsiteY6" fmla="*/ 6858000 h 6858000"/>
                <a:gd name="connsiteX7" fmla="*/ 0 w 2521425"/>
                <a:gd name="connsiteY7" fmla="*/ 6858000 h 6858000"/>
                <a:gd name="connsiteX8" fmla="*/ 111756 w 2521425"/>
                <a:gd name="connsiteY8" fmla="*/ 6780599 h 6858000"/>
                <a:gd name="connsiteX9" fmla="*/ 628404 w 2521425"/>
                <a:gd name="connsiteY9" fmla="*/ 6374814 h 6858000"/>
                <a:gd name="connsiteX10" fmla="*/ 2502754 w 2521425"/>
                <a:gd name="connsiteY10" fmla="*/ 3621656 h 6858000"/>
                <a:gd name="connsiteX11" fmla="*/ 901855 w 2521425"/>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30" name="Freeform: Shape 29">
              <a:extLst>
                <a:ext uri="{FF2B5EF4-FFF2-40B4-BE49-F238E27FC236}">
                  <a16:creationId xmlns:a16="http://schemas.microsoft.com/office/drawing/2014/main" id="{39F3102E-7749-422F-8F51-A148252B8E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547625" y="0"/>
              <a:ext cx="2209181" cy="6858000"/>
            </a:xfrm>
            <a:custGeom>
              <a:avLst/>
              <a:gdLst>
                <a:gd name="connsiteX0" fmla="*/ 955085 w 2209181"/>
                <a:gd name="connsiteY0" fmla="*/ 0 h 6858000"/>
                <a:gd name="connsiteX1" fmla="*/ 937727 w 2209181"/>
                <a:gd name="connsiteY1" fmla="*/ 0 h 6858000"/>
                <a:gd name="connsiteX2" fmla="*/ 963738 w 2209181"/>
                <a:gd name="connsiteY2" fmla="*/ 24346 h 6858000"/>
                <a:gd name="connsiteX3" fmla="*/ 2184004 w 2209181"/>
                <a:gd name="connsiteY3" fmla="*/ 3809420 h 6858000"/>
                <a:gd name="connsiteX4" fmla="*/ 218679 w 2209181"/>
                <a:gd name="connsiteY4" fmla="*/ 6681644 h 6858000"/>
                <a:gd name="connsiteX5" fmla="*/ 0 w 2209181"/>
                <a:gd name="connsiteY5" fmla="*/ 6858000 h 6858000"/>
                <a:gd name="connsiteX6" fmla="*/ 19349 w 2209181"/>
                <a:gd name="connsiteY6" fmla="*/ 6858000 h 6858000"/>
                <a:gd name="connsiteX7" fmla="*/ 236958 w 2209181"/>
                <a:gd name="connsiteY7" fmla="*/ 6682507 h 6858000"/>
                <a:gd name="connsiteX8" fmla="*/ 2202283 w 2209181"/>
                <a:gd name="connsiteY8" fmla="*/ 3810283 h 6858000"/>
                <a:gd name="connsiteX9" fmla="*/ 982018 w 2209181"/>
                <a:gd name="connsiteY9" fmla="*/ 2521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09181" h="6858000">
                  <a:moveTo>
                    <a:pt x="955085" y="0"/>
                  </a:moveTo>
                  <a:lnTo>
                    <a:pt x="937727" y="0"/>
                  </a:lnTo>
                  <a:lnTo>
                    <a:pt x="963738" y="24346"/>
                  </a:lnTo>
                  <a:cubicBezTo>
                    <a:pt x="1818009" y="885455"/>
                    <a:pt x="2251801" y="2269402"/>
                    <a:pt x="2184004" y="3809420"/>
                  </a:cubicBezTo>
                  <a:cubicBezTo>
                    <a:pt x="2120250" y="5257592"/>
                    <a:pt x="1181008" y="5895709"/>
                    <a:pt x="218679" y="6681644"/>
                  </a:cubicBezTo>
                  <a:lnTo>
                    <a:pt x="0" y="6858000"/>
                  </a:lnTo>
                  <a:lnTo>
                    <a:pt x="19349" y="6858000"/>
                  </a:lnTo>
                  <a:lnTo>
                    <a:pt x="236958" y="6682507"/>
                  </a:lnTo>
                  <a:cubicBezTo>
                    <a:pt x="1199288" y="5896573"/>
                    <a:pt x="2138530" y="5258455"/>
                    <a:pt x="2202283" y="3810283"/>
                  </a:cubicBezTo>
                  <a:cubicBezTo>
                    <a:pt x="2270080" y="2270266"/>
                    <a:pt x="1836289" y="886318"/>
                    <a:pt x="982018" y="25210"/>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31" name="Freeform: Shape 30">
              <a:extLst>
                <a:ext uri="{FF2B5EF4-FFF2-40B4-BE49-F238E27FC236}">
                  <a16:creationId xmlns:a16="http://schemas.microsoft.com/office/drawing/2014/main" id="{871191CD-1211-4C40-9D45-449D9BE65A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436349" y="0"/>
              <a:ext cx="2209181" cy="6858000"/>
            </a:xfrm>
            <a:custGeom>
              <a:avLst/>
              <a:gdLst>
                <a:gd name="connsiteX0" fmla="*/ 937727 w 2209181"/>
                <a:gd name="connsiteY0" fmla="*/ 0 h 6858000"/>
                <a:gd name="connsiteX1" fmla="*/ 955085 w 2209181"/>
                <a:gd name="connsiteY1" fmla="*/ 0 h 6858000"/>
                <a:gd name="connsiteX2" fmla="*/ 982018 w 2209181"/>
                <a:gd name="connsiteY2" fmla="*/ 25210 h 6858000"/>
                <a:gd name="connsiteX3" fmla="*/ 2202283 w 2209181"/>
                <a:gd name="connsiteY3" fmla="*/ 3810283 h 6858000"/>
                <a:gd name="connsiteX4" fmla="*/ 236958 w 2209181"/>
                <a:gd name="connsiteY4" fmla="*/ 6682507 h 6858000"/>
                <a:gd name="connsiteX5" fmla="*/ 19349 w 2209181"/>
                <a:gd name="connsiteY5" fmla="*/ 6858000 h 6858000"/>
                <a:gd name="connsiteX6" fmla="*/ 0 w 2209181"/>
                <a:gd name="connsiteY6" fmla="*/ 6858000 h 6858000"/>
                <a:gd name="connsiteX7" fmla="*/ 218679 w 2209181"/>
                <a:gd name="connsiteY7" fmla="*/ 6681644 h 6858000"/>
                <a:gd name="connsiteX8" fmla="*/ 2184004 w 2209181"/>
                <a:gd name="connsiteY8" fmla="*/ 3809420 h 6858000"/>
                <a:gd name="connsiteX9" fmla="*/ 963738 w 2209181"/>
                <a:gd name="connsiteY9" fmla="*/ 2434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09181" h="6858000">
                  <a:moveTo>
                    <a:pt x="937727" y="0"/>
                  </a:moveTo>
                  <a:lnTo>
                    <a:pt x="955085" y="0"/>
                  </a:lnTo>
                  <a:lnTo>
                    <a:pt x="982018" y="25210"/>
                  </a:lnTo>
                  <a:cubicBezTo>
                    <a:pt x="1836289" y="886318"/>
                    <a:pt x="2270080" y="2270266"/>
                    <a:pt x="2202283" y="3810283"/>
                  </a:cubicBezTo>
                  <a:cubicBezTo>
                    <a:pt x="2138530" y="5258455"/>
                    <a:pt x="1199288" y="5896573"/>
                    <a:pt x="236958" y="6682507"/>
                  </a:cubicBezTo>
                  <a:lnTo>
                    <a:pt x="19349" y="6858000"/>
                  </a:lnTo>
                  <a:lnTo>
                    <a:pt x="0" y="6858000"/>
                  </a:lnTo>
                  <a:lnTo>
                    <a:pt x="218679" y="6681644"/>
                  </a:lnTo>
                  <a:cubicBezTo>
                    <a:pt x="1181008" y="5895709"/>
                    <a:pt x="2120250" y="5257592"/>
                    <a:pt x="2184004" y="3809420"/>
                  </a:cubicBezTo>
                  <a:cubicBezTo>
                    <a:pt x="2251801" y="2269402"/>
                    <a:pt x="1818009" y="885455"/>
                    <a:pt x="963738" y="24346"/>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grpSp>
      <p:pic>
        <p:nvPicPr>
          <p:cNvPr id="6" name="Picture 5" descr="A boat on water with a pink and purple sky&#10;&#10;Description automatically generated">
            <a:extLst>
              <a:ext uri="{FF2B5EF4-FFF2-40B4-BE49-F238E27FC236}">
                <a16:creationId xmlns:a16="http://schemas.microsoft.com/office/drawing/2014/main" id="{145689CA-BEE1-A1BA-FD1C-F241DC5671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080688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3DE4BB2-4DB5-E153-C19E-021A7DCC4E72}"/>
              </a:ext>
            </a:extLst>
          </p:cNvPr>
          <p:cNvSpPr txBox="1"/>
          <p:nvPr/>
        </p:nvSpPr>
        <p:spPr>
          <a:xfrm>
            <a:off x="3657601" y="889843"/>
            <a:ext cx="8214608" cy="5078313"/>
          </a:xfrm>
          <a:prstGeom prst="rect">
            <a:avLst/>
          </a:prstGeom>
          <a:noFill/>
        </p:spPr>
        <p:txBody>
          <a:bodyPr wrap="square">
            <a:spAutoFit/>
          </a:bodyPr>
          <a:lstStyle/>
          <a:p>
            <a:pPr algn="just">
              <a:buNone/>
            </a:pPr>
            <a:r>
              <a:rPr lang="en-US" sz="3200" b="1"/>
              <a:t>Dennis McCornac</a:t>
            </a:r>
          </a:p>
          <a:p>
            <a:pPr algn="just">
              <a:buNone/>
            </a:pPr>
            <a:r>
              <a:rPr lang="en-US" sz="3200"/>
              <a:t>Associate Teaching Professor</a:t>
            </a:r>
          </a:p>
          <a:p>
            <a:pPr algn="just">
              <a:buNone/>
            </a:pPr>
            <a:r>
              <a:rPr lang="en-US" sz="2000"/>
              <a:t>Dennis McCornac is Associate Teaching Professor of Economics at Georgetown University in Qatar. He specializes in economic development and the economies of East Asia. His research interests include the role of corruption in education and China-Vietnam economic relations.</a:t>
            </a:r>
          </a:p>
          <a:p>
            <a:pPr algn="just">
              <a:buNone/>
            </a:pPr>
            <a:r>
              <a:rPr lang="en-US" sz="2000"/>
              <a:t>Professor McCornac is co-author of articles that have appeared in the </a:t>
            </a:r>
            <a:r>
              <a:rPr lang="en-US" sz="2000" i="1"/>
              <a:t>Journal of Asia Business Studies</a:t>
            </a:r>
            <a:r>
              <a:rPr lang="en-US" sz="2000"/>
              <a:t> and </a:t>
            </a:r>
            <a:r>
              <a:rPr lang="en-US" sz="2000" i="1"/>
              <a:t>Border Crossing</a:t>
            </a:r>
            <a:r>
              <a:rPr lang="en-US" sz="2000"/>
              <a:t>. His teaching experience includes over a decade in Japan as a lecturer in economics and almost a decade in Vietnam where he participated in market economics training and the establishment of a business school at the National Economics University. He is also a former Fulbright Scholar to Vietnam and a Freeman Fellow in Asia Studies.</a:t>
            </a:r>
          </a:p>
          <a:p>
            <a:pPr algn="just">
              <a:buNone/>
            </a:pPr>
            <a:r>
              <a:rPr lang="en-US" sz="2000"/>
              <a:t>Professor McCornac received his Ph.D. in economics from the City University of New York.</a:t>
            </a:r>
            <a:endParaRPr lang="en-US" sz="2000" dirty="0"/>
          </a:p>
        </p:txBody>
      </p:sp>
      <p:pic>
        <p:nvPicPr>
          <p:cNvPr id="5" name="Picture 4">
            <a:extLst>
              <a:ext uri="{FF2B5EF4-FFF2-40B4-BE49-F238E27FC236}">
                <a16:creationId xmlns:a16="http://schemas.microsoft.com/office/drawing/2014/main" id="{9D9177C4-E329-6AC1-EC78-16D744BF91AD}"/>
              </a:ext>
            </a:extLst>
          </p:cNvPr>
          <p:cNvPicPr>
            <a:picLocks noChangeAspect="1"/>
          </p:cNvPicPr>
          <p:nvPr/>
        </p:nvPicPr>
        <p:blipFill>
          <a:blip r:embed="rId2"/>
          <a:stretch>
            <a:fillRect/>
          </a:stretch>
        </p:blipFill>
        <p:spPr>
          <a:xfrm>
            <a:off x="319791" y="494675"/>
            <a:ext cx="3157928" cy="5561351"/>
          </a:xfrm>
          <a:prstGeom prst="rect">
            <a:avLst/>
          </a:prstGeom>
        </p:spPr>
      </p:pic>
    </p:spTree>
    <p:extLst>
      <p:ext uri="{BB962C8B-B14F-4D97-AF65-F5344CB8AC3E}">
        <p14:creationId xmlns:p14="http://schemas.microsoft.com/office/powerpoint/2010/main" val="24972093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bies lying on a bed&#10;&#10;Description automatically generated">
            <a:extLst>
              <a:ext uri="{FF2B5EF4-FFF2-40B4-BE49-F238E27FC236}">
                <a16:creationId xmlns:a16="http://schemas.microsoft.com/office/drawing/2014/main" id="{DC95EDA6-1249-1610-428C-4FD0D098293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023" y="127322"/>
            <a:ext cx="12014522" cy="6638080"/>
          </a:xfrm>
          <a:prstGeom prst="rect">
            <a:avLst/>
          </a:prstGeom>
        </p:spPr>
      </p:pic>
    </p:spTree>
    <p:extLst>
      <p:ext uri="{BB962C8B-B14F-4D97-AF65-F5344CB8AC3E}">
        <p14:creationId xmlns:p14="http://schemas.microsoft.com/office/powerpoint/2010/main" val="26180790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6" name="Picture 5" descr="A group of people posing for a photo&#10;&#10;Description automatically generated">
            <a:extLst>
              <a:ext uri="{FF2B5EF4-FFF2-40B4-BE49-F238E27FC236}">
                <a16:creationId xmlns:a16="http://schemas.microsoft.com/office/drawing/2014/main" id="{F686F967-FB2C-D438-7335-9EE5D558D4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6408" y="138896"/>
            <a:ext cx="11759184" cy="6562846"/>
          </a:xfrm>
          <a:prstGeom prst="rect">
            <a:avLst/>
          </a:prstGeom>
        </p:spPr>
      </p:pic>
    </p:spTree>
    <p:extLst>
      <p:ext uri="{BB962C8B-B14F-4D97-AF65-F5344CB8AC3E}">
        <p14:creationId xmlns:p14="http://schemas.microsoft.com/office/powerpoint/2010/main" val="26862942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bride and groom standing on a red carpet&#10;&#10;Description automatically generated">
            <a:extLst>
              <a:ext uri="{FF2B5EF4-FFF2-40B4-BE49-F238E27FC236}">
                <a16:creationId xmlns:a16="http://schemas.microsoft.com/office/drawing/2014/main" id="{E4AC212B-218B-20CD-8A67-9C88070A87CF}"/>
              </a:ext>
            </a:extLst>
          </p:cNvPr>
          <p:cNvPicPr>
            <a:picLocks noChangeAspect="1"/>
          </p:cNvPicPr>
          <p:nvPr/>
        </p:nvPicPr>
        <p:blipFill rotWithShape="1">
          <a:blip r:embed="rId2">
            <a:extLst>
              <a:ext uri="{28A0092B-C50C-407E-A947-70E740481C1C}">
                <a14:useLocalDpi xmlns:a14="http://schemas.microsoft.com/office/drawing/2010/main" val="0"/>
              </a:ext>
            </a:extLst>
          </a:blip>
          <a:srcRect t="16060"/>
          <a:stretch/>
        </p:blipFill>
        <p:spPr>
          <a:xfrm>
            <a:off x="219939" y="105454"/>
            <a:ext cx="11783008" cy="6631012"/>
          </a:xfrm>
          <a:prstGeom prst="rect">
            <a:avLst/>
          </a:prstGeom>
        </p:spPr>
      </p:pic>
    </p:spTree>
    <p:extLst>
      <p:ext uri="{BB962C8B-B14F-4D97-AF65-F5344CB8AC3E}">
        <p14:creationId xmlns:p14="http://schemas.microsoft.com/office/powerpoint/2010/main" val="11488944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8B0C7AB-49DB-A0B7-C30F-7DCE45EFCD14}"/>
              </a:ext>
            </a:extLst>
          </p:cNvPr>
          <p:cNvPicPr>
            <a:picLocks noChangeAspect="1"/>
          </p:cNvPicPr>
          <p:nvPr/>
        </p:nvPicPr>
        <p:blipFill>
          <a:blip r:embed="rId2"/>
          <a:stretch>
            <a:fillRect/>
          </a:stretch>
        </p:blipFill>
        <p:spPr>
          <a:xfrm>
            <a:off x="324942" y="346090"/>
            <a:ext cx="5771058" cy="5996835"/>
          </a:xfrm>
          <a:prstGeom prst="rect">
            <a:avLst/>
          </a:prstGeom>
        </p:spPr>
      </p:pic>
      <p:pic>
        <p:nvPicPr>
          <p:cNvPr id="3" name="Picture 2">
            <a:extLst>
              <a:ext uri="{FF2B5EF4-FFF2-40B4-BE49-F238E27FC236}">
                <a16:creationId xmlns:a16="http://schemas.microsoft.com/office/drawing/2014/main" id="{657D9DB4-635F-D9C7-DAC2-1C5660FB6122}"/>
              </a:ext>
            </a:extLst>
          </p:cNvPr>
          <p:cNvPicPr>
            <a:picLocks noChangeAspect="1"/>
          </p:cNvPicPr>
          <p:nvPr/>
        </p:nvPicPr>
        <p:blipFill>
          <a:blip r:embed="rId3"/>
          <a:stretch>
            <a:fillRect/>
          </a:stretch>
        </p:blipFill>
        <p:spPr>
          <a:xfrm>
            <a:off x="6251178" y="430582"/>
            <a:ext cx="5291787" cy="5996836"/>
          </a:xfrm>
          <a:prstGeom prst="rect">
            <a:avLst/>
          </a:prstGeom>
        </p:spPr>
      </p:pic>
    </p:spTree>
    <p:extLst>
      <p:ext uri="{BB962C8B-B14F-4D97-AF65-F5344CB8AC3E}">
        <p14:creationId xmlns:p14="http://schemas.microsoft.com/office/powerpoint/2010/main" val="6340746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DD4E09E-FBD9-A67A-40F6-52884DA180AD}"/>
              </a:ext>
            </a:extLst>
          </p:cNvPr>
          <p:cNvPicPr>
            <a:picLocks noChangeAspect="1"/>
          </p:cNvPicPr>
          <p:nvPr/>
        </p:nvPicPr>
        <p:blipFill>
          <a:blip r:embed="rId2"/>
          <a:stretch>
            <a:fillRect/>
          </a:stretch>
        </p:blipFill>
        <p:spPr>
          <a:xfrm>
            <a:off x="1269003" y="218881"/>
            <a:ext cx="9028959" cy="6639119"/>
          </a:xfrm>
          <a:prstGeom prst="rect">
            <a:avLst/>
          </a:prstGeom>
        </p:spPr>
      </p:pic>
    </p:spTree>
    <p:extLst>
      <p:ext uri="{BB962C8B-B14F-4D97-AF65-F5344CB8AC3E}">
        <p14:creationId xmlns:p14="http://schemas.microsoft.com/office/powerpoint/2010/main" val="31560287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standing in front of a rocky cliff&#10;&#10;Description automatically generated">
            <a:extLst>
              <a:ext uri="{FF2B5EF4-FFF2-40B4-BE49-F238E27FC236}">
                <a16:creationId xmlns:a16="http://schemas.microsoft.com/office/drawing/2014/main" id="{EA4C84F9-31B5-D005-CC3F-C50E13A5B4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63878" y="138894"/>
            <a:ext cx="6277337" cy="6626509"/>
          </a:xfrm>
          <a:prstGeom prst="rect">
            <a:avLst/>
          </a:prstGeom>
        </p:spPr>
      </p:pic>
      <p:pic>
        <p:nvPicPr>
          <p:cNvPr id="2" name="Picture 1">
            <a:extLst>
              <a:ext uri="{FF2B5EF4-FFF2-40B4-BE49-F238E27FC236}">
                <a16:creationId xmlns:a16="http://schemas.microsoft.com/office/drawing/2014/main" id="{DC269B15-382A-9EB5-AA9B-24B96CA6E142}"/>
              </a:ext>
            </a:extLst>
          </p:cNvPr>
          <p:cNvPicPr>
            <a:picLocks noChangeAspect="1"/>
          </p:cNvPicPr>
          <p:nvPr/>
        </p:nvPicPr>
        <p:blipFill>
          <a:blip r:embed="rId3"/>
          <a:stretch>
            <a:fillRect/>
          </a:stretch>
        </p:blipFill>
        <p:spPr>
          <a:xfrm>
            <a:off x="0" y="138894"/>
            <a:ext cx="5663878" cy="6626509"/>
          </a:xfrm>
          <a:prstGeom prst="rect">
            <a:avLst/>
          </a:prstGeom>
        </p:spPr>
      </p:pic>
    </p:spTree>
    <p:extLst>
      <p:ext uri="{BB962C8B-B14F-4D97-AF65-F5344CB8AC3E}">
        <p14:creationId xmlns:p14="http://schemas.microsoft.com/office/powerpoint/2010/main" val="15757180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a:extLst>
              <a:ext uri="{FF2B5EF4-FFF2-40B4-BE49-F238E27FC236}">
                <a16:creationId xmlns:a16="http://schemas.microsoft.com/office/drawing/2014/main" id="{3CF85EA9-09AF-D402-5125-A1FBABFC44ED}"/>
              </a:ext>
            </a:extLst>
          </p:cNvPr>
          <p:cNvPicPr>
            <a:picLocks noChangeAspect="1"/>
          </p:cNvPicPr>
          <p:nvPr/>
        </p:nvPicPr>
        <p:blipFill>
          <a:blip r:embed="rId2"/>
          <a:stretch>
            <a:fillRect/>
          </a:stretch>
        </p:blipFill>
        <p:spPr>
          <a:xfrm>
            <a:off x="3387505" y="182301"/>
            <a:ext cx="4768808" cy="6493398"/>
          </a:xfrm>
          <a:prstGeom prst="rect">
            <a:avLst/>
          </a:prstGeom>
        </p:spPr>
      </p:pic>
    </p:spTree>
    <p:extLst>
      <p:ext uri="{BB962C8B-B14F-4D97-AF65-F5344CB8AC3E}">
        <p14:creationId xmlns:p14="http://schemas.microsoft.com/office/powerpoint/2010/main" val="269232349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539</TotalTime>
  <Words>177</Words>
  <Application>Microsoft Office PowerPoint</Application>
  <PresentationFormat>Widescreen</PresentationFormat>
  <Paragraphs>9</Paragraphs>
  <Slides>18</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18</vt:i4>
      </vt:variant>
    </vt:vector>
  </HeadingPairs>
  <TitlesOfParts>
    <vt:vector size="23" baseType="lpstr">
      <vt:lpstr>Meiryo</vt:lpstr>
      <vt:lpstr>Aptos</vt:lpstr>
      <vt:lpstr>Aptos Display</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Dennis Charles McCornac</dc:creator>
  <cp:lastModifiedBy>Dennis Charles McCornac</cp:lastModifiedBy>
  <cp:revision>11</cp:revision>
  <dcterms:created xsi:type="dcterms:W3CDTF">2024-04-05T08:53:01Z</dcterms:created>
  <dcterms:modified xsi:type="dcterms:W3CDTF">2026-04-12T05:10:12Z</dcterms:modified>
</cp:coreProperties>
</file>