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0" r:id="rId2"/>
    <p:sldMasterId id="2147483775" r:id="rId3"/>
  </p:sldMasterIdLst>
  <p:notesMasterIdLst>
    <p:notesMasterId r:id="rId9"/>
  </p:notesMasterIdLst>
  <p:handoutMasterIdLst>
    <p:handoutMasterId r:id="rId10"/>
  </p:handoutMasterIdLst>
  <p:sldIdLst>
    <p:sldId id="263" r:id="rId4"/>
    <p:sldId id="264" r:id="rId5"/>
    <p:sldId id="265" r:id="rId6"/>
    <p:sldId id="266" r:id="rId7"/>
    <p:sldId id="291" r:id="rId8"/>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1158" y="78"/>
      </p:cViewPr>
      <p:guideLst>
        <p:guide orient="horz" pos="2160"/>
        <p:guide pos="2880"/>
      </p:guideLst>
    </p:cSldViewPr>
  </p:slideViewPr>
  <p:notesTextViewPr>
    <p:cViewPr>
      <p:scale>
        <a:sx n="100" d="100"/>
        <a:sy n="100" d="100"/>
      </p:scale>
      <p:origin x="0" y="0"/>
    </p:cViewPr>
  </p:notesTextViewPr>
  <p:notesViewPr>
    <p:cSldViewPr snapToGrid="0">
      <p:cViewPr varScale="1">
        <p:scale>
          <a:sx n="50" d="100"/>
          <a:sy n="50" d="100"/>
        </p:scale>
        <p:origin x="2880" y="6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presProps" Target="presProps.xml"/><Relationship Id="rId5" Type="http://schemas.openxmlformats.org/officeDocument/2006/relationships/slide" Target="slides/slide2.xml"/><Relationship Id="rId10"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12B1A03C-F62A-8770-8002-B43FA9536DB4}"/>
              </a:ext>
            </a:extLst>
          </p:cNvPr>
          <p:cNvSpPr>
            <a:spLocks noGrp="1"/>
          </p:cNvSpPr>
          <p:nvPr>
            <p:ph type="sldNum" sz="quarter" idx="3"/>
          </p:nvPr>
        </p:nvSpPr>
        <p:spPr>
          <a:xfrm>
            <a:off x="3352800" y="8734425"/>
            <a:ext cx="465138" cy="479425"/>
          </a:xfrm>
          <a:prstGeom prst="rect">
            <a:avLst/>
          </a:prstGeom>
        </p:spPr>
        <p:txBody>
          <a:bodyPr vert="horz" wrap="square" lIns="96661" tIns="48331" rIns="96661" bIns="48331" numCol="1" anchor="b" anchorCtr="0" compatLnSpc="1">
            <a:prstTxWarp prst="textNoShape">
              <a:avLst/>
            </a:prstTxWarp>
          </a:bodyPr>
          <a:lstStyle>
            <a:lvl1pPr algn="r">
              <a:defRPr sz="1600"/>
            </a:lvl1pPr>
          </a:lstStyle>
          <a:p>
            <a:fld id="{3FFDA2C9-C2F8-45E7-8F62-79512CF5E37A}" type="slidenum">
              <a:rPr lang="en-US" altLang="en-US"/>
              <a:pPr/>
              <a:t>‹#›</a:t>
            </a:fld>
            <a:endParaRPr lang="en-US" altLang="en-US"/>
          </a:p>
        </p:txBody>
      </p:sp>
      <p:sp>
        <p:nvSpPr>
          <p:cNvPr id="6" name="TextBox 5">
            <a:extLst>
              <a:ext uri="{FF2B5EF4-FFF2-40B4-BE49-F238E27FC236}">
                <a16:creationId xmlns:a16="http://schemas.microsoft.com/office/drawing/2014/main" id="{1BF06A05-5FC3-8E6C-37A6-5E13BBDE90B4}"/>
              </a:ext>
            </a:extLst>
          </p:cNvPr>
          <p:cNvSpPr txBox="1"/>
          <p:nvPr/>
        </p:nvSpPr>
        <p:spPr>
          <a:xfrm>
            <a:off x="2450126" y="352425"/>
            <a:ext cx="2630848" cy="369332"/>
          </a:xfrm>
          <a:prstGeom prst="rect">
            <a:avLst/>
          </a:prstGeom>
          <a:noFill/>
        </p:spPr>
        <p:txBody>
          <a:bodyPr wrap="none">
            <a:spAutoFit/>
          </a:bodyPr>
          <a:lstStyle/>
          <a:p>
            <a:pPr algn="ctr">
              <a:defRPr/>
            </a:pPr>
            <a:r>
              <a:rPr lang="en-US" b="1" kern="0" dirty="0">
                <a:latin typeface="Tahoma" pitchFamily="34" charset="0"/>
              </a:rPr>
              <a:t>- Money and Banking</a:t>
            </a:r>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0E2B2BF8-AD55-F69A-9FC4-5B4D9545E0EA}"/>
              </a:ext>
            </a:extLst>
          </p:cNvPr>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defRPr sz="1300">
                <a:latin typeface="Arial" pitchFamily="34" charset="0"/>
                <a:cs typeface="Arial" pitchFamily="34" charset="0"/>
              </a:defRPr>
            </a:lvl1pPr>
          </a:lstStyle>
          <a:p>
            <a:pPr>
              <a:defRPr/>
            </a:pPr>
            <a:endParaRPr lang="en-US"/>
          </a:p>
        </p:txBody>
      </p:sp>
      <p:sp>
        <p:nvSpPr>
          <p:cNvPr id="3075" name="Rectangle 3">
            <a:extLst>
              <a:ext uri="{FF2B5EF4-FFF2-40B4-BE49-F238E27FC236}">
                <a16:creationId xmlns:a16="http://schemas.microsoft.com/office/drawing/2014/main" id="{65145D2A-5B6E-1FB4-3F94-983D2C714C61}"/>
              </a:ext>
            </a:extLst>
          </p:cNvPr>
          <p:cNvSpPr>
            <a:spLocks noGrp="1" noChangeArrowheads="1"/>
          </p:cNvSpPr>
          <p:nvPr>
            <p:ph type="dt" idx="1"/>
          </p:nvPr>
        </p:nvSpPr>
        <p:spPr bwMode="auto">
          <a:xfrm>
            <a:off x="4143375"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a:defRPr sz="1300">
                <a:latin typeface="Arial" pitchFamily="34" charset="0"/>
                <a:cs typeface="Arial" pitchFamily="34" charset="0"/>
              </a:defRPr>
            </a:lvl1pPr>
          </a:lstStyle>
          <a:p>
            <a:pPr>
              <a:defRPr/>
            </a:pPr>
            <a:endParaRPr lang="en-US"/>
          </a:p>
        </p:txBody>
      </p:sp>
      <p:sp>
        <p:nvSpPr>
          <p:cNvPr id="30724" name="Rectangle 4">
            <a:extLst>
              <a:ext uri="{FF2B5EF4-FFF2-40B4-BE49-F238E27FC236}">
                <a16:creationId xmlns:a16="http://schemas.microsoft.com/office/drawing/2014/main" id="{C692A529-CA0A-DEA8-6992-32C1EB0422F1}"/>
              </a:ext>
            </a:extLst>
          </p:cNvPr>
          <p:cNvSpPr>
            <a:spLocks noRo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8786D27F-FF8F-B50C-11D8-E8B88637FFB7}"/>
              </a:ext>
            </a:extLst>
          </p:cNvPr>
          <p:cNvSpPr>
            <a:spLocks noGrp="1" noChangeArrowheads="1"/>
          </p:cNvSpPr>
          <p:nvPr>
            <p:ph type="body" sz="quarter" idx="3"/>
          </p:nvPr>
        </p:nvSpPr>
        <p:spPr bwMode="auto">
          <a:xfrm>
            <a:off x="731838" y="4560888"/>
            <a:ext cx="5851525" cy="4319587"/>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a:extLst>
              <a:ext uri="{FF2B5EF4-FFF2-40B4-BE49-F238E27FC236}">
                <a16:creationId xmlns:a16="http://schemas.microsoft.com/office/drawing/2014/main" id="{FBE37B02-9529-DCDE-A20C-5B3D15B3D5B5}"/>
              </a:ext>
            </a:extLst>
          </p:cNvPr>
          <p:cNvSpPr>
            <a:spLocks noGrp="1" noChangeArrowheads="1"/>
          </p:cNvSpPr>
          <p:nvPr>
            <p:ph type="ftr" sz="quarter" idx="4"/>
          </p:nvPr>
        </p:nvSpPr>
        <p:spPr bwMode="auto">
          <a:xfrm>
            <a:off x="0"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defRPr sz="1300">
                <a:latin typeface="Arial" pitchFamily="34" charset="0"/>
                <a:cs typeface="Arial" pitchFamily="34" charset="0"/>
              </a:defRPr>
            </a:lvl1pPr>
          </a:lstStyle>
          <a:p>
            <a:pPr>
              <a:defRPr/>
            </a:pPr>
            <a:endParaRPr lang="en-US"/>
          </a:p>
        </p:txBody>
      </p:sp>
      <p:sp>
        <p:nvSpPr>
          <p:cNvPr id="3079" name="Rectangle 7">
            <a:extLst>
              <a:ext uri="{FF2B5EF4-FFF2-40B4-BE49-F238E27FC236}">
                <a16:creationId xmlns:a16="http://schemas.microsoft.com/office/drawing/2014/main" id="{B9440CC2-6DCA-90A0-6E80-292A7B2E0351}"/>
              </a:ext>
            </a:extLst>
          </p:cNvPr>
          <p:cNvSpPr>
            <a:spLocks noGrp="1" noChangeArrowheads="1"/>
          </p:cNvSpPr>
          <p:nvPr>
            <p:ph type="sldNum" sz="quarter" idx="5"/>
          </p:nvPr>
        </p:nvSpPr>
        <p:spPr bwMode="auto">
          <a:xfrm>
            <a:off x="4143375"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a:defRPr sz="1300"/>
            </a:lvl1pPr>
          </a:lstStyle>
          <a:p>
            <a:fld id="{1CBCCC3B-5FCA-4051-9BC2-4AC612BB6CE9}"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37F2FD4B-6692-DC98-0C99-FFA0F83D9C67}"/>
              </a:ext>
            </a:extLst>
          </p:cNvPr>
          <p:cNvSpPr>
            <a:spLocks noGrp="1" noRot="1" noChangeAspect="1" noTextEdit="1"/>
          </p:cNvSpPr>
          <p:nvPr>
            <p:ph type="sldImg"/>
          </p:nvPr>
        </p:nvSpPr>
        <p:spPr>
          <a:ln/>
        </p:spPr>
      </p:sp>
      <p:sp>
        <p:nvSpPr>
          <p:cNvPr id="32771" name="Notes Placeholder 2">
            <a:extLst>
              <a:ext uri="{FF2B5EF4-FFF2-40B4-BE49-F238E27FC236}">
                <a16:creationId xmlns:a16="http://schemas.microsoft.com/office/drawing/2014/main" id="{8C6A02D6-DDEE-E13B-0960-2D2E81A8877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ea typeface="ＭＳ Ｐゴシック" panose="020B0600070205080204" pitchFamily="34" charset="-128"/>
            </a:endParaRPr>
          </a:p>
        </p:txBody>
      </p:sp>
      <p:sp>
        <p:nvSpPr>
          <p:cNvPr id="32772" name="Slide Number Placeholder 3">
            <a:extLst>
              <a:ext uri="{FF2B5EF4-FFF2-40B4-BE49-F238E27FC236}">
                <a16:creationId xmlns:a16="http://schemas.microsoft.com/office/drawing/2014/main" id="{3B2C4E0E-8A7D-B723-3E7E-BA1424C7F5A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57F3118-3E1A-4E2B-9979-6FD6301B3FBD}" type="slidenum">
              <a:rPr lang="en-US" altLang="en-US">
                <a:ea typeface="ＭＳ Ｐゴシック" panose="020B0600070205080204" pitchFamily="34" charset="-128"/>
              </a:rPr>
              <a:pPr eaLnBrk="1" hangingPunct="1"/>
              <a:t>4</a:t>
            </a:fld>
            <a:endParaRPr lang="en-US" altLang="en-US">
              <a:ea typeface="ＭＳ Ｐゴシック" panose="020B0600070205080204"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a:extLst>
              <a:ext uri="{FF2B5EF4-FFF2-40B4-BE49-F238E27FC236}">
                <a16:creationId xmlns:a16="http://schemas.microsoft.com/office/drawing/2014/main" id="{08F708D4-70A5-1CBA-B448-6A2A03CE2D3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44" tIns="48322" rIns="96644" bIns="48322"/>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643FD29-EE85-4A7A-A896-A4CC845DAE2D}" type="slidenum">
              <a:rPr lang="en-US" altLang="en-US"/>
              <a:pPr eaLnBrk="1" hangingPunct="1"/>
              <a:t>5</a:t>
            </a:fld>
            <a:endParaRPr lang="en-US" altLang="en-US"/>
          </a:p>
        </p:txBody>
      </p:sp>
      <p:sp>
        <p:nvSpPr>
          <p:cNvPr id="36867" name="Rectangle 2">
            <a:extLst>
              <a:ext uri="{FF2B5EF4-FFF2-40B4-BE49-F238E27FC236}">
                <a16:creationId xmlns:a16="http://schemas.microsoft.com/office/drawing/2014/main" id="{5158E3F9-C99D-3A90-F192-2A8A8E0AB1F6}"/>
              </a:ext>
            </a:extLst>
          </p:cNvPr>
          <p:cNvSpPr>
            <a:spLocks noRot="1" noChangeArrowheads="1" noTextEdit="1"/>
          </p:cNvSpPr>
          <p:nvPr>
            <p:ph type="sldImg"/>
          </p:nvPr>
        </p:nvSpPr>
        <p:spPr>
          <a:xfrm>
            <a:off x="1257300" y="720725"/>
            <a:ext cx="4802188" cy="3600450"/>
          </a:xfrm>
          <a:ln/>
        </p:spPr>
      </p:sp>
      <p:sp>
        <p:nvSpPr>
          <p:cNvPr id="36868" name="Rectangle 3">
            <a:extLst>
              <a:ext uri="{FF2B5EF4-FFF2-40B4-BE49-F238E27FC236}">
                <a16:creationId xmlns:a16="http://schemas.microsoft.com/office/drawing/2014/main" id="{19CA5BB3-5AA3-9645-3209-7BA3F3CBC5C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44" tIns="48322" rIns="96644" bIns="48322"/>
          <a:lstStyle/>
          <a:p>
            <a:pPr eaLnBrk="1" hangingPunct="1">
              <a:spcBef>
                <a:spcPct val="0"/>
              </a:spcBef>
            </a:pPr>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ctrTitle"/>
          </p:nvPr>
        </p:nvSpPr>
        <p:spPr>
          <a:xfrm>
            <a:off x="2701925" y="2130425"/>
            <a:ext cx="4800600" cy="1470025"/>
          </a:xfrm>
        </p:spPr>
        <p:txBody>
          <a:bodyPr/>
          <a:lstStyle>
            <a:lvl1pPr>
              <a:buClr>
                <a:srgbClr val="FFFFFF"/>
              </a:buClr>
              <a:defRPr/>
            </a:lvl1pPr>
          </a:lstStyle>
          <a:p>
            <a:r>
              <a:rPr lang="en-US"/>
              <a:t>Click to edit Master title style</a:t>
            </a:r>
          </a:p>
        </p:txBody>
      </p:sp>
      <p:sp>
        <p:nvSpPr>
          <p:cNvPr id="22531" name="Rectangle 3"/>
          <p:cNvSpPr>
            <a:spLocks noGrp="1" noChangeArrowheads="1"/>
          </p:cNvSpPr>
          <p:nvPr>
            <p:ph type="subTitle" idx="1"/>
          </p:nvPr>
        </p:nvSpPr>
        <p:spPr>
          <a:xfrm>
            <a:off x="2701925" y="3886200"/>
            <a:ext cx="4114800" cy="1752600"/>
          </a:xfrm>
        </p:spPr>
        <p:txBody>
          <a:bodyPr/>
          <a:lstStyle>
            <a:lvl1pPr marL="0" indent="0">
              <a:buClr>
                <a:srgbClr val="FFFFFF"/>
              </a:buClr>
              <a:buFontTx/>
              <a:buNone/>
              <a:defRPr/>
            </a:lvl1pPr>
          </a:lstStyle>
          <a:p>
            <a:r>
              <a:rPr lang="en-US"/>
              <a:t>Click to edit Master subtitle style</a:t>
            </a:r>
          </a:p>
        </p:txBody>
      </p:sp>
      <p:sp>
        <p:nvSpPr>
          <p:cNvPr id="2" name="Rectangle 4">
            <a:extLst>
              <a:ext uri="{FF2B5EF4-FFF2-40B4-BE49-F238E27FC236}">
                <a16:creationId xmlns:a16="http://schemas.microsoft.com/office/drawing/2014/main" id="{A7230CEB-E27A-5F8A-F721-8C2C428CC17A}"/>
              </a:ext>
            </a:extLst>
          </p:cNvPr>
          <p:cNvSpPr>
            <a:spLocks noGrp="1" noChangeArrowheads="1"/>
          </p:cNvSpPr>
          <p:nvPr>
            <p:ph type="dt" sz="half" idx="10"/>
          </p:nvPr>
        </p:nvSpPr>
        <p:spPr/>
        <p:txBody>
          <a:bodyPr/>
          <a:lstStyle>
            <a:lvl1pPr>
              <a:buClrTx/>
              <a:defRPr/>
            </a:lvl1pPr>
          </a:lstStyle>
          <a:p>
            <a:pPr>
              <a:defRPr/>
            </a:pPr>
            <a:endParaRPr lang="en-US"/>
          </a:p>
        </p:txBody>
      </p:sp>
      <p:sp>
        <p:nvSpPr>
          <p:cNvPr id="3" name="Rectangle 5">
            <a:extLst>
              <a:ext uri="{FF2B5EF4-FFF2-40B4-BE49-F238E27FC236}">
                <a16:creationId xmlns:a16="http://schemas.microsoft.com/office/drawing/2014/main" id="{460CDBC6-BD82-B8B0-ECD9-31741D352B12}"/>
              </a:ext>
            </a:extLst>
          </p:cNvPr>
          <p:cNvSpPr>
            <a:spLocks noGrp="1" noChangeArrowheads="1"/>
          </p:cNvSpPr>
          <p:nvPr>
            <p:ph type="ftr" sz="quarter" idx="11"/>
          </p:nvPr>
        </p:nvSpPr>
        <p:spPr/>
        <p:txBody>
          <a:bodyPr/>
          <a:lstStyle>
            <a:lvl1pPr>
              <a:buClrTx/>
              <a:defRPr/>
            </a:lvl1pPr>
          </a:lstStyle>
          <a:p>
            <a:pPr>
              <a:defRPr/>
            </a:pPr>
            <a:endParaRPr lang="en-US"/>
          </a:p>
        </p:txBody>
      </p:sp>
      <p:sp>
        <p:nvSpPr>
          <p:cNvPr id="4" name="Rectangle 6">
            <a:extLst>
              <a:ext uri="{FF2B5EF4-FFF2-40B4-BE49-F238E27FC236}">
                <a16:creationId xmlns:a16="http://schemas.microsoft.com/office/drawing/2014/main" id="{CE6C1E71-0C35-613D-7769-ADF4A80F8A95}"/>
              </a:ext>
            </a:extLst>
          </p:cNvPr>
          <p:cNvSpPr>
            <a:spLocks noGrp="1" noChangeArrowheads="1"/>
          </p:cNvSpPr>
          <p:nvPr>
            <p:ph type="sldNum" sz="quarter" idx="12"/>
          </p:nvPr>
        </p:nvSpPr>
        <p:spPr/>
        <p:txBody>
          <a:bodyPr/>
          <a:lstStyle>
            <a:lvl1pPr>
              <a:buClrTx/>
              <a:defRPr/>
            </a:lvl1pPr>
          </a:lstStyle>
          <a:p>
            <a:fld id="{C61824CC-D6C0-4391-8F62-1BAF40CEF9F7}" type="slidenum">
              <a:rPr lang="en-US" altLang="en-US"/>
              <a:pPr/>
              <a:t>‹#›</a:t>
            </a:fld>
            <a:endParaRPr lang="en-US" altLang="en-US"/>
          </a:p>
        </p:txBody>
      </p:sp>
    </p:spTree>
    <p:extLst>
      <p:ext uri="{BB962C8B-B14F-4D97-AF65-F5344CB8AC3E}">
        <p14:creationId xmlns:p14="http://schemas.microsoft.com/office/powerpoint/2010/main" val="1626505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0E4207BD-1299-81D3-4C37-64F72E697C3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76323DB-0253-34F6-66E3-B36E2ACAFA2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FB7F115-29DE-3924-45F6-073E9A78520C}"/>
              </a:ext>
            </a:extLst>
          </p:cNvPr>
          <p:cNvSpPr>
            <a:spLocks noGrp="1" noChangeArrowheads="1"/>
          </p:cNvSpPr>
          <p:nvPr>
            <p:ph type="sldNum" sz="quarter" idx="12"/>
          </p:nvPr>
        </p:nvSpPr>
        <p:spPr>
          <a:ln/>
        </p:spPr>
        <p:txBody>
          <a:bodyPr/>
          <a:lstStyle>
            <a:lvl1pPr>
              <a:defRPr/>
            </a:lvl1pPr>
          </a:lstStyle>
          <a:p>
            <a:fld id="{F7B78EC8-238B-4E6B-8ABE-4BD872C84C55}" type="slidenum">
              <a:rPr lang="en-US" altLang="en-US"/>
              <a:pPr/>
              <a:t>‹#›</a:t>
            </a:fld>
            <a:endParaRPr lang="en-US" altLang="en-US"/>
          </a:p>
        </p:txBody>
      </p:sp>
    </p:spTree>
    <p:extLst>
      <p:ext uri="{BB962C8B-B14F-4D97-AF65-F5344CB8AC3E}">
        <p14:creationId xmlns:p14="http://schemas.microsoft.com/office/powerpoint/2010/main" val="3282688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39025" y="274638"/>
            <a:ext cx="158115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693988" y="274638"/>
            <a:ext cx="4592637"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6239865B-0890-7893-172A-7749FEE8A58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FFF8D387-747B-149A-8A27-EA999A0DB7D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85AA2B6-3215-CC08-3672-DF140F9B76D3}"/>
              </a:ext>
            </a:extLst>
          </p:cNvPr>
          <p:cNvSpPr>
            <a:spLocks noGrp="1" noChangeArrowheads="1"/>
          </p:cNvSpPr>
          <p:nvPr>
            <p:ph type="sldNum" sz="quarter" idx="12"/>
          </p:nvPr>
        </p:nvSpPr>
        <p:spPr>
          <a:ln/>
        </p:spPr>
        <p:txBody>
          <a:bodyPr/>
          <a:lstStyle>
            <a:lvl1pPr>
              <a:defRPr/>
            </a:lvl1pPr>
          </a:lstStyle>
          <a:p>
            <a:fld id="{2B58203C-ADD8-4287-9E33-C44B4F63CD06}" type="slidenum">
              <a:rPr lang="en-US" altLang="en-US"/>
              <a:pPr/>
              <a:t>‹#›</a:t>
            </a:fld>
            <a:endParaRPr lang="en-US" altLang="en-US"/>
          </a:p>
        </p:txBody>
      </p:sp>
    </p:spTree>
    <p:extLst>
      <p:ext uri="{BB962C8B-B14F-4D97-AF65-F5344CB8AC3E}">
        <p14:creationId xmlns:p14="http://schemas.microsoft.com/office/powerpoint/2010/main" val="35599373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828800"/>
            <a:ext cx="4038600" cy="4302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8800"/>
            <a:ext cx="4038600" cy="4302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EF365255-8934-11A9-95DA-9E8FF7FD876F}"/>
              </a:ext>
            </a:extLst>
          </p:cNvPr>
          <p:cNvSpPr>
            <a:spLocks noGrp="1" noChangeArrowheads="1"/>
          </p:cNvSpPr>
          <p:nvPr>
            <p:ph type="ftr" sz="quarter" idx="10"/>
          </p:nvPr>
        </p:nvSpPr>
        <p:spPr>
          <a:xfrm>
            <a:off x="4379913" y="6408738"/>
            <a:ext cx="2351087" cy="365125"/>
          </a:xfrm>
        </p:spPr>
        <p:txBody>
          <a:bodyPr/>
          <a:lstStyle>
            <a:lvl1pPr>
              <a:defRPr/>
            </a:lvl1pPr>
          </a:lstStyle>
          <a:p>
            <a:pPr>
              <a:defRPr/>
            </a:pPr>
            <a:endParaRPr lang="en-US"/>
          </a:p>
        </p:txBody>
      </p:sp>
    </p:spTree>
    <p:extLst>
      <p:ext uri="{BB962C8B-B14F-4D97-AF65-F5344CB8AC3E}">
        <p14:creationId xmlns:p14="http://schemas.microsoft.com/office/powerpoint/2010/main" val="37441635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F3F466E3-5E8B-0AA4-27D5-4F2B7198F0C2}"/>
              </a:ext>
            </a:extLst>
          </p:cNvPr>
          <p:cNvSpPr>
            <a:spLocks noChangeArrowheads="1"/>
          </p:cNvSpPr>
          <p:nvPr/>
        </p:nvSpPr>
        <p:spPr bwMode="auto">
          <a:xfrm>
            <a:off x="136525" y="136525"/>
            <a:ext cx="8866188" cy="6581775"/>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29699" name="Rectangle 3"/>
          <p:cNvSpPr>
            <a:spLocks noGrp="1" noChangeArrowheads="1"/>
          </p:cNvSpPr>
          <p:nvPr>
            <p:ph type="ctrTitle"/>
          </p:nvPr>
        </p:nvSpPr>
        <p:spPr>
          <a:xfrm>
            <a:off x="455613" y="2130425"/>
            <a:ext cx="7313612" cy="1470025"/>
          </a:xfrm>
        </p:spPr>
        <p:txBody>
          <a:bodyPr/>
          <a:lstStyle>
            <a:lvl1pPr>
              <a:defRPr/>
            </a:lvl1pPr>
          </a:lstStyle>
          <a:p>
            <a:r>
              <a:rPr lang="en-US"/>
              <a:t>Click to edit Master title style</a:t>
            </a:r>
          </a:p>
        </p:txBody>
      </p:sp>
      <p:sp>
        <p:nvSpPr>
          <p:cNvPr id="29700" name="Rectangle 4"/>
          <p:cNvSpPr>
            <a:spLocks noGrp="1" noChangeArrowheads="1"/>
          </p:cNvSpPr>
          <p:nvPr>
            <p:ph type="subTitle" idx="1"/>
          </p:nvPr>
        </p:nvSpPr>
        <p:spPr>
          <a:xfrm>
            <a:off x="455613" y="3886200"/>
            <a:ext cx="7313612" cy="1752600"/>
          </a:xfrm>
        </p:spPr>
        <p:txBody>
          <a:bodyPr/>
          <a:lstStyle>
            <a:lvl1pPr marL="0" indent="0">
              <a:buClr>
                <a:srgbClr val="FFFFFF"/>
              </a:buClr>
              <a:buFontTx/>
              <a:buNone/>
              <a:defRPr/>
            </a:lvl1pPr>
          </a:lstStyle>
          <a:p>
            <a:r>
              <a:rPr lang="en-US"/>
              <a:t>Click to edit Master subtitle style</a:t>
            </a:r>
          </a:p>
        </p:txBody>
      </p:sp>
      <p:sp>
        <p:nvSpPr>
          <p:cNvPr id="3" name="Rectangle 5">
            <a:extLst>
              <a:ext uri="{FF2B5EF4-FFF2-40B4-BE49-F238E27FC236}">
                <a16:creationId xmlns:a16="http://schemas.microsoft.com/office/drawing/2014/main" id="{5736D827-13B2-3D16-A06F-FFC5D15943BC}"/>
              </a:ext>
            </a:extLst>
          </p:cNvPr>
          <p:cNvSpPr>
            <a:spLocks noGrp="1" noChangeArrowheads="1"/>
          </p:cNvSpPr>
          <p:nvPr>
            <p:ph type="dt" sz="half" idx="10"/>
          </p:nvPr>
        </p:nvSpPr>
        <p:spPr/>
        <p:txBody>
          <a:bodyPr/>
          <a:lstStyle>
            <a:lvl1pPr>
              <a:buClrTx/>
              <a:defRPr/>
            </a:lvl1pPr>
          </a:lstStyle>
          <a:p>
            <a:pPr>
              <a:defRPr/>
            </a:pPr>
            <a:endParaRPr lang="en-US"/>
          </a:p>
        </p:txBody>
      </p:sp>
      <p:sp>
        <p:nvSpPr>
          <p:cNvPr id="4" name="Rectangle 6">
            <a:extLst>
              <a:ext uri="{FF2B5EF4-FFF2-40B4-BE49-F238E27FC236}">
                <a16:creationId xmlns:a16="http://schemas.microsoft.com/office/drawing/2014/main" id="{88D4EFDE-288B-2BA4-3BA0-EB8A7836D732}"/>
              </a:ext>
            </a:extLst>
          </p:cNvPr>
          <p:cNvSpPr>
            <a:spLocks noGrp="1" noChangeArrowheads="1"/>
          </p:cNvSpPr>
          <p:nvPr>
            <p:ph type="ftr" sz="quarter" idx="11"/>
          </p:nvPr>
        </p:nvSpPr>
        <p:spPr/>
        <p:txBody>
          <a:bodyPr/>
          <a:lstStyle>
            <a:lvl1pPr>
              <a:buClrTx/>
              <a:defRPr/>
            </a:lvl1pPr>
          </a:lstStyle>
          <a:p>
            <a:pPr>
              <a:defRPr/>
            </a:pPr>
            <a:endParaRPr lang="en-US"/>
          </a:p>
        </p:txBody>
      </p:sp>
      <p:sp>
        <p:nvSpPr>
          <p:cNvPr id="5" name="Rectangle 7">
            <a:extLst>
              <a:ext uri="{FF2B5EF4-FFF2-40B4-BE49-F238E27FC236}">
                <a16:creationId xmlns:a16="http://schemas.microsoft.com/office/drawing/2014/main" id="{E4946727-B074-CED2-E8A3-D89E05F0989D}"/>
              </a:ext>
            </a:extLst>
          </p:cNvPr>
          <p:cNvSpPr>
            <a:spLocks noGrp="1" noChangeArrowheads="1"/>
          </p:cNvSpPr>
          <p:nvPr>
            <p:ph type="sldNum" sz="quarter" idx="12"/>
          </p:nvPr>
        </p:nvSpPr>
        <p:spPr/>
        <p:txBody>
          <a:bodyPr/>
          <a:lstStyle>
            <a:lvl1pPr>
              <a:buClrTx/>
              <a:defRPr/>
            </a:lvl1pPr>
          </a:lstStyle>
          <a:p>
            <a:fld id="{FA6BDDFF-0D8C-4044-87C7-DCD57DC0E2F2}" type="slidenum">
              <a:rPr lang="en-US" altLang="en-US"/>
              <a:pPr/>
              <a:t>‹#›</a:t>
            </a:fld>
            <a:endParaRPr lang="en-US" altLang="en-US"/>
          </a:p>
        </p:txBody>
      </p:sp>
    </p:spTree>
    <p:extLst>
      <p:ext uri="{BB962C8B-B14F-4D97-AF65-F5344CB8AC3E}">
        <p14:creationId xmlns:p14="http://schemas.microsoft.com/office/powerpoint/2010/main" val="33874397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B411FB6E-03DC-67AE-801B-8C0F76B6074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BCF0ED4F-7F1A-E60D-3635-EC537C99F2D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id="{4DF20EC6-D92E-CB90-38FF-D6208DF39ADC}"/>
              </a:ext>
            </a:extLst>
          </p:cNvPr>
          <p:cNvSpPr>
            <a:spLocks noGrp="1" noChangeArrowheads="1"/>
          </p:cNvSpPr>
          <p:nvPr>
            <p:ph type="sldNum" sz="quarter" idx="12"/>
          </p:nvPr>
        </p:nvSpPr>
        <p:spPr>
          <a:ln/>
        </p:spPr>
        <p:txBody>
          <a:bodyPr/>
          <a:lstStyle>
            <a:lvl1pPr>
              <a:defRPr/>
            </a:lvl1pPr>
          </a:lstStyle>
          <a:p>
            <a:fld id="{BDBAFA82-971D-457E-81D9-151869E9C26F}" type="slidenum">
              <a:rPr lang="en-US" altLang="en-US"/>
              <a:pPr/>
              <a:t>‹#›</a:t>
            </a:fld>
            <a:endParaRPr lang="en-US" altLang="en-US"/>
          </a:p>
        </p:txBody>
      </p:sp>
    </p:spTree>
    <p:extLst>
      <p:ext uri="{BB962C8B-B14F-4D97-AF65-F5344CB8AC3E}">
        <p14:creationId xmlns:p14="http://schemas.microsoft.com/office/powerpoint/2010/main" val="24776170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a:extLst>
              <a:ext uri="{FF2B5EF4-FFF2-40B4-BE49-F238E27FC236}">
                <a16:creationId xmlns:a16="http://schemas.microsoft.com/office/drawing/2014/main" id="{CCBAB60C-AED2-4607-1467-6238DACE40B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3422ACCC-6505-344A-995A-935C9E13E8D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id="{31ABEF42-AAE3-7236-3B91-27EEB68C1C96}"/>
              </a:ext>
            </a:extLst>
          </p:cNvPr>
          <p:cNvSpPr>
            <a:spLocks noGrp="1" noChangeArrowheads="1"/>
          </p:cNvSpPr>
          <p:nvPr>
            <p:ph type="sldNum" sz="quarter" idx="12"/>
          </p:nvPr>
        </p:nvSpPr>
        <p:spPr>
          <a:ln/>
        </p:spPr>
        <p:txBody>
          <a:bodyPr/>
          <a:lstStyle>
            <a:lvl1pPr>
              <a:defRPr/>
            </a:lvl1pPr>
          </a:lstStyle>
          <a:p>
            <a:fld id="{12DDF24F-5D46-404A-90BC-862D86F1A1B6}" type="slidenum">
              <a:rPr lang="en-US" altLang="en-US"/>
              <a:pPr/>
              <a:t>‹#›</a:t>
            </a:fld>
            <a:endParaRPr lang="en-US" altLang="en-US"/>
          </a:p>
        </p:txBody>
      </p:sp>
    </p:spTree>
    <p:extLst>
      <p:ext uri="{BB962C8B-B14F-4D97-AF65-F5344CB8AC3E}">
        <p14:creationId xmlns:p14="http://schemas.microsoft.com/office/powerpoint/2010/main" val="1076384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5613" y="1600200"/>
            <a:ext cx="403701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5025" y="1600200"/>
            <a:ext cx="403701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a:extLst>
              <a:ext uri="{FF2B5EF4-FFF2-40B4-BE49-F238E27FC236}">
                <a16:creationId xmlns:a16="http://schemas.microsoft.com/office/drawing/2014/main" id="{DBD07EC0-D80E-CA80-5BD2-C9BCAB2A551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95938E0-A435-D9D5-7A10-2FC71267B8E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7">
            <a:extLst>
              <a:ext uri="{FF2B5EF4-FFF2-40B4-BE49-F238E27FC236}">
                <a16:creationId xmlns:a16="http://schemas.microsoft.com/office/drawing/2014/main" id="{233A5B5E-B204-8DC2-ACEB-6B0F09819778}"/>
              </a:ext>
            </a:extLst>
          </p:cNvPr>
          <p:cNvSpPr>
            <a:spLocks noGrp="1" noChangeArrowheads="1"/>
          </p:cNvSpPr>
          <p:nvPr>
            <p:ph type="sldNum" sz="quarter" idx="12"/>
          </p:nvPr>
        </p:nvSpPr>
        <p:spPr>
          <a:ln/>
        </p:spPr>
        <p:txBody>
          <a:bodyPr/>
          <a:lstStyle>
            <a:lvl1pPr>
              <a:defRPr/>
            </a:lvl1pPr>
          </a:lstStyle>
          <a:p>
            <a:fld id="{69291B43-80CF-4A39-AB57-9EC88603CC83}" type="slidenum">
              <a:rPr lang="en-US" altLang="en-US"/>
              <a:pPr/>
              <a:t>‹#›</a:t>
            </a:fld>
            <a:endParaRPr lang="en-US" altLang="en-US"/>
          </a:p>
        </p:txBody>
      </p:sp>
    </p:spTree>
    <p:extLst>
      <p:ext uri="{BB962C8B-B14F-4D97-AF65-F5344CB8AC3E}">
        <p14:creationId xmlns:p14="http://schemas.microsoft.com/office/powerpoint/2010/main" val="17912252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a:extLst>
              <a:ext uri="{FF2B5EF4-FFF2-40B4-BE49-F238E27FC236}">
                <a16:creationId xmlns:a16="http://schemas.microsoft.com/office/drawing/2014/main" id="{5BC388A0-D7CB-419A-834F-07E32A36F0B2}"/>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6">
            <a:extLst>
              <a:ext uri="{FF2B5EF4-FFF2-40B4-BE49-F238E27FC236}">
                <a16:creationId xmlns:a16="http://schemas.microsoft.com/office/drawing/2014/main" id="{C5259CC0-5184-79BA-9DBC-DD5535A6F12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7">
            <a:extLst>
              <a:ext uri="{FF2B5EF4-FFF2-40B4-BE49-F238E27FC236}">
                <a16:creationId xmlns:a16="http://schemas.microsoft.com/office/drawing/2014/main" id="{CE1F3D49-717F-349A-BE62-98C7D12E6DDE}"/>
              </a:ext>
            </a:extLst>
          </p:cNvPr>
          <p:cNvSpPr>
            <a:spLocks noGrp="1" noChangeArrowheads="1"/>
          </p:cNvSpPr>
          <p:nvPr>
            <p:ph type="sldNum" sz="quarter" idx="12"/>
          </p:nvPr>
        </p:nvSpPr>
        <p:spPr>
          <a:ln/>
        </p:spPr>
        <p:txBody>
          <a:bodyPr/>
          <a:lstStyle>
            <a:lvl1pPr>
              <a:defRPr/>
            </a:lvl1pPr>
          </a:lstStyle>
          <a:p>
            <a:fld id="{3CB5EE3B-FC96-4B95-B7FE-B7DB1380118E}" type="slidenum">
              <a:rPr lang="en-US" altLang="en-US"/>
              <a:pPr/>
              <a:t>‹#›</a:t>
            </a:fld>
            <a:endParaRPr lang="en-US" altLang="en-US"/>
          </a:p>
        </p:txBody>
      </p:sp>
    </p:spTree>
    <p:extLst>
      <p:ext uri="{BB962C8B-B14F-4D97-AF65-F5344CB8AC3E}">
        <p14:creationId xmlns:p14="http://schemas.microsoft.com/office/powerpoint/2010/main" val="5666282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a:extLst>
              <a:ext uri="{FF2B5EF4-FFF2-40B4-BE49-F238E27FC236}">
                <a16:creationId xmlns:a16="http://schemas.microsoft.com/office/drawing/2014/main" id="{ADFCDA82-B5FA-3C71-618A-99D6974BAC95}"/>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1B942692-D25B-3D3C-421F-14D26785535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776216E0-57A4-0BB1-BA02-01FD85808867}"/>
              </a:ext>
            </a:extLst>
          </p:cNvPr>
          <p:cNvSpPr>
            <a:spLocks noGrp="1" noChangeArrowheads="1"/>
          </p:cNvSpPr>
          <p:nvPr>
            <p:ph type="sldNum" sz="quarter" idx="12"/>
          </p:nvPr>
        </p:nvSpPr>
        <p:spPr>
          <a:ln/>
        </p:spPr>
        <p:txBody>
          <a:bodyPr/>
          <a:lstStyle>
            <a:lvl1pPr>
              <a:defRPr/>
            </a:lvl1pPr>
          </a:lstStyle>
          <a:p>
            <a:fld id="{5DF78A2D-0270-4CDE-964D-623F5B4B0BEA}" type="slidenum">
              <a:rPr lang="en-US" altLang="en-US"/>
              <a:pPr/>
              <a:t>‹#›</a:t>
            </a:fld>
            <a:endParaRPr lang="en-US" altLang="en-US"/>
          </a:p>
        </p:txBody>
      </p:sp>
    </p:spTree>
    <p:extLst>
      <p:ext uri="{BB962C8B-B14F-4D97-AF65-F5344CB8AC3E}">
        <p14:creationId xmlns:p14="http://schemas.microsoft.com/office/powerpoint/2010/main" val="4156958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76EBB546-1563-2052-7FEA-04F08C81EF40}"/>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6">
            <a:extLst>
              <a:ext uri="{FF2B5EF4-FFF2-40B4-BE49-F238E27FC236}">
                <a16:creationId xmlns:a16="http://schemas.microsoft.com/office/drawing/2014/main" id="{BC465057-1A84-D58A-C8A3-3A1176838B5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7">
            <a:extLst>
              <a:ext uri="{FF2B5EF4-FFF2-40B4-BE49-F238E27FC236}">
                <a16:creationId xmlns:a16="http://schemas.microsoft.com/office/drawing/2014/main" id="{062619D6-06AE-700E-2C2A-D06F7AFFFF4D}"/>
              </a:ext>
            </a:extLst>
          </p:cNvPr>
          <p:cNvSpPr>
            <a:spLocks noGrp="1" noChangeArrowheads="1"/>
          </p:cNvSpPr>
          <p:nvPr>
            <p:ph type="sldNum" sz="quarter" idx="12"/>
          </p:nvPr>
        </p:nvSpPr>
        <p:spPr>
          <a:ln/>
        </p:spPr>
        <p:txBody>
          <a:bodyPr/>
          <a:lstStyle>
            <a:lvl1pPr>
              <a:defRPr/>
            </a:lvl1pPr>
          </a:lstStyle>
          <a:p>
            <a:fld id="{953B880E-3801-4876-A90D-A7368C385C81}" type="slidenum">
              <a:rPr lang="en-US" altLang="en-US"/>
              <a:pPr/>
              <a:t>‹#›</a:t>
            </a:fld>
            <a:endParaRPr lang="en-US" altLang="en-US"/>
          </a:p>
        </p:txBody>
      </p:sp>
    </p:spTree>
    <p:extLst>
      <p:ext uri="{BB962C8B-B14F-4D97-AF65-F5344CB8AC3E}">
        <p14:creationId xmlns:p14="http://schemas.microsoft.com/office/powerpoint/2010/main" val="1684474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BCECE759-2587-171B-960F-46A6614F40E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CD7142B7-2D05-A772-541B-4BF774FC787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3DD0C55-A346-73C1-5AA9-7A582FE74CDC}"/>
              </a:ext>
            </a:extLst>
          </p:cNvPr>
          <p:cNvSpPr>
            <a:spLocks noGrp="1" noChangeArrowheads="1"/>
          </p:cNvSpPr>
          <p:nvPr>
            <p:ph type="sldNum" sz="quarter" idx="12"/>
          </p:nvPr>
        </p:nvSpPr>
        <p:spPr>
          <a:ln/>
        </p:spPr>
        <p:txBody>
          <a:bodyPr/>
          <a:lstStyle>
            <a:lvl1pPr>
              <a:defRPr/>
            </a:lvl1pPr>
          </a:lstStyle>
          <a:p>
            <a:fld id="{FFA416D4-AA54-4493-BA50-F4B56EDA8B78}" type="slidenum">
              <a:rPr lang="en-US" altLang="en-US"/>
              <a:pPr/>
              <a:t>‹#›</a:t>
            </a:fld>
            <a:endParaRPr lang="en-US" altLang="en-US"/>
          </a:p>
        </p:txBody>
      </p:sp>
    </p:spTree>
    <p:extLst>
      <p:ext uri="{BB962C8B-B14F-4D97-AF65-F5344CB8AC3E}">
        <p14:creationId xmlns:p14="http://schemas.microsoft.com/office/powerpoint/2010/main" val="1001739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a:extLst>
              <a:ext uri="{FF2B5EF4-FFF2-40B4-BE49-F238E27FC236}">
                <a16:creationId xmlns:a16="http://schemas.microsoft.com/office/drawing/2014/main" id="{10B4855E-FDFF-E883-548B-EB0CA3A52BD5}"/>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C285351-CE20-87D8-AC34-74F9C4F7BC4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7">
            <a:extLst>
              <a:ext uri="{FF2B5EF4-FFF2-40B4-BE49-F238E27FC236}">
                <a16:creationId xmlns:a16="http://schemas.microsoft.com/office/drawing/2014/main" id="{4CDD23E2-258E-E0D7-6505-3BF016F201CC}"/>
              </a:ext>
            </a:extLst>
          </p:cNvPr>
          <p:cNvSpPr>
            <a:spLocks noGrp="1" noChangeArrowheads="1"/>
          </p:cNvSpPr>
          <p:nvPr>
            <p:ph type="sldNum" sz="quarter" idx="12"/>
          </p:nvPr>
        </p:nvSpPr>
        <p:spPr>
          <a:ln/>
        </p:spPr>
        <p:txBody>
          <a:bodyPr/>
          <a:lstStyle>
            <a:lvl1pPr>
              <a:defRPr/>
            </a:lvl1pPr>
          </a:lstStyle>
          <a:p>
            <a:fld id="{ADF69D68-CF00-4EFC-B13B-1A41D6D96373}" type="slidenum">
              <a:rPr lang="en-US" altLang="en-US"/>
              <a:pPr/>
              <a:t>‹#›</a:t>
            </a:fld>
            <a:endParaRPr lang="en-US" altLang="en-US"/>
          </a:p>
        </p:txBody>
      </p:sp>
    </p:spTree>
    <p:extLst>
      <p:ext uri="{BB962C8B-B14F-4D97-AF65-F5344CB8AC3E}">
        <p14:creationId xmlns:p14="http://schemas.microsoft.com/office/powerpoint/2010/main" val="40526073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a:extLst>
              <a:ext uri="{FF2B5EF4-FFF2-40B4-BE49-F238E27FC236}">
                <a16:creationId xmlns:a16="http://schemas.microsoft.com/office/drawing/2014/main" id="{53BE3512-A6FF-DA34-6D23-C4C035DA0EA4}"/>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69564A6B-6C34-3EA2-809E-E79EDB0F42C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7">
            <a:extLst>
              <a:ext uri="{FF2B5EF4-FFF2-40B4-BE49-F238E27FC236}">
                <a16:creationId xmlns:a16="http://schemas.microsoft.com/office/drawing/2014/main" id="{83DBEEF0-CB89-FD57-642F-AE2E583CB002}"/>
              </a:ext>
            </a:extLst>
          </p:cNvPr>
          <p:cNvSpPr>
            <a:spLocks noGrp="1" noChangeArrowheads="1"/>
          </p:cNvSpPr>
          <p:nvPr>
            <p:ph type="sldNum" sz="quarter" idx="12"/>
          </p:nvPr>
        </p:nvSpPr>
        <p:spPr>
          <a:ln/>
        </p:spPr>
        <p:txBody>
          <a:bodyPr/>
          <a:lstStyle>
            <a:lvl1pPr>
              <a:defRPr/>
            </a:lvl1pPr>
          </a:lstStyle>
          <a:p>
            <a:fld id="{82B37A54-406B-41F2-9CA1-AE460AB06109}" type="slidenum">
              <a:rPr lang="en-US" altLang="en-US"/>
              <a:pPr/>
              <a:t>‹#›</a:t>
            </a:fld>
            <a:endParaRPr lang="en-US" altLang="en-US"/>
          </a:p>
        </p:txBody>
      </p:sp>
    </p:spTree>
    <p:extLst>
      <p:ext uri="{BB962C8B-B14F-4D97-AF65-F5344CB8AC3E}">
        <p14:creationId xmlns:p14="http://schemas.microsoft.com/office/powerpoint/2010/main" val="24335136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56D3C7E1-0B86-4243-047D-623B324E39A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B0EC6A1C-781F-CDB5-0675-6068743F214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id="{61C5041E-D8D4-38FC-7E2E-991B8CAF5147}"/>
              </a:ext>
            </a:extLst>
          </p:cNvPr>
          <p:cNvSpPr>
            <a:spLocks noGrp="1" noChangeArrowheads="1"/>
          </p:cNvSpPr>
          <p:nvPr>
            <p:ph type="sldNum" sz="quarter" idx="12"/>
          </p:nvPr>
        </p:nvSpPr>
        <p:spPr>
          <a:ln/>
        </p:spPr>
        <p:txBody>
          <a:bodyPr/>
          <a:lstStyle>
            <a:lvl1pPr>
              <a:defRPr/>
            </a:lvl1pPr>
          </a:lstStyle>
          <a:p>
            <a:fld id="{7A609187-6B44-49B6-B709-F172CBBD4D28}" type="slidenum">
              <a:rPr lang="en-US" altLang="en-US"/>
              <a:pPr/>
              <a:t>‹#›</a:t>
            </a:fld>
            <a:endParaRPr lang="en-US" altLang="en-US"/>
          </a:p>
        </p:txBody>
      </p:sp>
    </p:spTree>
    <p:extLst>
      <p:ext uri="{BB962C8B-B14F-4D97-AF65-F5344CB8AC3E}">
        <p14:creationId xmlns:p14="http://schemas.microsoft.com/office/powerpoint/2010/main" val="113788462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6225" y="274638"/>
            <a:ext cx="2055813"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5613" y="274638"/>
            <a:ext cx="6018212"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1E0E1F1C-8014-5CC2-E3B4-92B9EEF959E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B92F2CFD-6149-CC98-B181-99C0FE1D72B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id="{3D5BBCA2-84B7-7853-AA0A-19EB36E0469F}"/>
              </a:ext>
            </a:extLst>
          </p:cNvPr>
          <p:cNvSpPr>
            <a:spLocks noGrp="1" noChangeArrowheads="1"/>
          </p:cNvSpPr>
          <p:nvPr>
            <p:ph type="sldNum" sz="quarter" idx="12"/>
          </p:nvPr>
        </p:nvSpPr>
        <p:spPr>
          <a:ln/>
        </p:spPr>
        <p:txBody>
          <a:bodyPr/>
          <a:lstStyle>
            <a:lvl1pPr>
              <a:defRPr/>
            </a:lvl1pPr>
          </a:lstStyle>
          <a:p>
            <a:fld id="{73689312-560F-4885-B9DD-09869FE076A7}" type="slidenum">
              <a:rPr lang="en-US" altLang="en-US"/>
              <a:pPr/>
              <a:t>‹#›</a:t>
            </a:fld>
            <a:endParaRPr lang="en-US" altLang="en-US"/>
          </a:p>
        </p:txBody>
      </p:sp>
    </p:spTree>
    <p:extLst>
      <p:ext uri="{BB962C8B-B14F-4D97-AF65-F5344CB8AC3E}">
        <p14:creationId xmlns:p14="http://schemas.microsoft.com/office/powerpoint/2010/main" val="299060036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211EF4-FA51-EC0C-8F73-01FCFCFA99D5}"/>
              </a:ext>
            </a:extLst>
          </p:cNvPr>
          <p:cNvSpPr>
            <a:spLocks noGrp="1"/>
          </p:cNvSpPr>
          <p:nvPr>
            <p:ph type="ctrTitle"/>
          </p:nvPr>
        </p:nvSpPr>
        <p:spPr>
          <a:xfrm>
            <a:off x="1143000" y="1122363"/>
            <a:ext cx="6858000" cy="2387600"/>
          </a:xfrm>
        </p:spPr>
        <p:txBody>
          <a:bodyPr anchor="b"/>
          <a:lstStyle>
            <a:lvl1pPr algn="ctr">
              <a:defRPr sz="4500"/>
            </a:lvl1pPr>
          </a:lstStyle>
          <a:p>
            <a:r>
              <a:rPr lang="en-GB"/>
              <a:t>Click to edit Master title style</a:t>
            </a:r>
            <a:endParaRPr lang="en-US"/>
          </a:p>
        </p:txBody>
      </p:sp>
      <p:sp>
        <p:nvSpPr>
          <p:cNvPr id="3" name="Subtitle 2">
            <a:extLst>
              <a:ext uri="{FF2B5EF4-FFF2-40B4-BE49-F238E27FC236}">
                <a16:creationId xmlns:a16="http://schemas.microsoft.com/office/drawing/2014/main" id="{E22B68C8-1AED-A11E-351F-D0F2BBF5047E}"/>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4844C4A3-C99C-706A-732A-416B1F8185C4}"/>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id="{FC108E74-92A8-9737-CFEF-24A0F2C4215C}"/>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809EEC54-E140-A63F-31FE-1142D5971EAC}"/>
              </a:ext>
            </a:extLst>
          </p:cNvPr>
          <p:cNvSpPr>
            <a:spLocks noGrp="1"/>
          </p:cNvSpPr>
          <p:nvPr>
            <p:ph type="sldNum" sz="quarter" idx="12"/>
          </p:nvPr>
        </p:nvSpPr>
        <p:spPr/>
        <p:txBody>
          <a:bodyPr/>
          <a:lstStyle/>
          <a:p>
            <a:fld id="{C61824CC-D6C0-4391-8F62-1BAF40CEF9F7}" type="slidenum">
              <a:rPr lang="en-US" altLang="en-US" smtClean="0"/>
              <a:pPr/>
              <a:t>‹#›</a:t>
            </a:fld>
            <a:endParaRPr lang="en-US" altLang="en-US"/>
          </a:p>
        </p:txBody>
      </p:sp>
    </p:spTree>
    <p:extLst>
      <p:ext uri="{BB962C8B-B14F-4D97-AF65-F5344CB8AC3E}">
        <p14:creationId xmlns:p14="http://schemas.microsoft.com/office/powerpoint/2010/main" val="28926839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E1DEE-0C41-149D-BAD8-F98F281998F8}"/>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3F782BA7-D94A-56F5-AAC0-213896E799D9}"/>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AF7AB84-66E9-4156-7531-47E99E88508B}"/>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id="{FF3FDA7D-C3C5-BFB4-FD15-5268EA493A6F}"/>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4E4158D6-99EA-B992-3FA5-6CF3FAFE3C4F}"/>
              </a:ext>
            </a:extLst>
          </p:cNvPr>
          <p:cNvSpPr>
            <a:spLocks noGrp="1"/>
          </p:cNvSpPr>
          <p:nvPr>
            <p:ph type="sldNum" sz="quarter" idx="12"/>
          </p:nvPr>
        </p:nvSpPr>
        <p:spPr/>
        <p:txBody>
          <a:bodyPr/>
          <a:lstStyle/>
          <a:p>
            <a:fld id="{FFA416D4-AA54-4493-BA50-F4B56EDA8B78}" type="slidenum">
              <a:rPr lang="en-US" altLang="en-US" smtClean="0"/>
              <a:pPr/>
              <a:t>‹#›</a:t>
            </a:fld>
            <a:endParaRPr lang="en-US" altLang="en-US"/>
          </a:p>
        </p:txBody>
      </p:sp>
    </p:spTree>
    <p:extLst>
      <p:ext uri="{BB962C8B-B14F-4D97-AF65-F5344CB8AC3E}">
        <p14:creationId xmlns:p14="http://schemas.microsoft.com/office/powerpoint/2010/main" val="199843354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F3AE7D-BDA3-AC79-24B3-7F6F7F444A30}"/>
              </a:ext>
            </a:extLst>
          </p:cNvPr>
          <p:cNvSpPr>
            <a:spLocks noGrp="1"/>
          </p:cNvSpPr>
          <p:nvPr>
            <p:ph type="title"/>
          </p:nvPr>
        </p:nvSpPr>
        <p:spPr>
          <a:xfrm>
            <a:off x="623888" y="1709739"/>
            <a:ext cx="7886700" cy="2852737"/>
          </a:xfrm>
        </p:spPr>
        <p:txBody>
          <a:bodyPr anchor="b"/>
          <a:lstStyle>
            <a:lvl1pPr>
              <a:defRPr sz="45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FE98B903-7B16-C811-8E0A-E7288366B317}"/>
              </a:ext>
            </a:extLst>
          </p:cNvPr>
          <p:cNvSpPr>
            <a:spLocks noGrp="1"/>
          </p:cNvSpPr>
          <p:nvPr>
            <p:ph type="body" idx="1"/>
          </p:nvPr>
        </p:nvSpPr>
        <p:spPr>
          <a:xfrm>
            <a:off x="623888" y="4589464"/>
            <a:ext cx="7886700" cy="150018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5ED7EF06-8CF8-70C8-E66D-B361A3A6BF99}"/>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id="{7854AF13-D264-C6A7-83CF-64A355FC1D04}"/>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F3AB78D7-F816-19CF-7EC9-EE43554D90F4}"/>
              </a:ext>
            </a:extLst>
          </p:cNvPr>
          <p:cNvSpPr>
            <a:spLocks noGrp="1"/>
          </p:cNvSpPr>
          <p:nvPr>
            <p:ph type="sldNum" sz="quarter" idx="12"/>
          </p:nvPr>
        </p:nvSpPr>
        <p:spPr/>
        <p:txBody>
          <a:bodyPr/>
          <a:lstStyle/>
          <a:p>
            <a:fld id="{6C0F3FDB-513E-43AE-BCF1-975748598849}" type="slidenum">
              <a:rPr lang="en-US" altLang="en-US" smtClean="0"/>
              <a:pPr/>
              <a:t>‹#›</a:t>
            </a:fld>
            <a:endParaRPr lang="en-US" altLang="en-US"/>
          </a:p>
        </p:txBody>
      </p:sp>
    </p:spTree>
    <p:extLst>
      <p:ext uri="{BB962C8B-B14F-4D97-AF65-F5344CB8AC3E}">
        <p14:creationId xmlns:p14="http://schemas.microsoft.com/office/powerpoint/2010/main" val="398041736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37402-7677-FD53-A3C7-6D4A12BE8CFA}"/>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41AE0B52-B7BF-61CA-D4BD-177185580FF2}"/>
              </a:ext>
            </a:extLst>
          </p:cNvPr>
          <p:cNvSpPr>
            <a:spLocks noGrp="1"/>
          </p:cNvSpPr>
          <p:nvPr>
            <p:ph sz="half" idx="1"/>
          </p:nvPr>
        </p:nvSpPr>
        <p:spPr>
          <a:xfrm>
            <a:off x="6286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921177DE-ABF3-1D07-F22A-2FAE37D73295}"/>
              </a:ext>
            </a:extLst>
          </p:cNvPr>
          <p:cNvSpPr>
            <a:spLocks noGrp="1"/>
          </p:cNvSpPr>
          <p:nvPr>
            <p:ph sz="half" idx="2"/>
          </p:nvPr>
        </p:nvSpPr>
        <p:spPr>
          <a:xfrm>
            <a:off x="46291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AA9FAA61-0B55-FE03-4487-17F1DF955268}"/>
              </a:ext>
            </a:extLst>
          </p:cNvPr>
          <p:cNvSpPr>
            <a:spLocks noGrp="1"/>
          </p:cNvSpPr>
          <p:nvPr>
            <p:ph type="dt" sz="half" idx="10"/>
          </p:nvPr>
        </p:nvSpPr>
        <p:spPr/>
        <p:txBody>
          <a:bodyPr/>
          <a:lstStyle/>
          <a:p>
            <a:pPr>
              <a:defRPr/>
            </a:pPr>
            <a:endParaRPr lang="en-US"/>
          </a:p>
        </p:txBody>
      </p:sp>
      <p:sp>
        <p:nvSpPr>
          <p:cNvPr id="6" name="Footer Placeholder 5">
            <a:extLst>
              <a:ext uri="{FF2B5EF4-FFF2-40B4-BE49-F238E27FC236}">
                <a16:creationId xmlns:a16="http://schemas.microsoft.com/office/drawing/2014/main" id="{952BB465-DF74-B31D-D474-7BE237A684EC}"/>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F5B02E02-AC95-5EE5-5378-66DECBB9FF00}"/>
              </a:ext>
            </a:extLst>
          </p:cNvPr>
          <p:cNvSpPr>
            <a:spLocks noGrp="1"/>
          </p:cNvSpPr>
          <p:nvPr>
            <p:ph type="sldNum" sz="quarter" idx="12"/>
          </p:nvPr>
        </p:nvSpPr>
        <p:spPr/>
        <p:txBody>
          <a:bodyPr/>
          <a:lstStyle/>
          <a:p>
            <a:fld id="{5A42C8A0-3E98-4D84-B6E4-66E1C44B6280}" type="slidenum">
              <a:rPr lang="en-US" altLang="en-US" smtClean="0"/>
              <a:pPr/>
              <a:t>‹#›</a:t>
            </a:fld>
            <a:endParaRPr lang="en-US" altLang="en-US"/>
          </a:p>
        </p:txBody>
      </p:sp>
    </p:spTree>
    <p:extLst>
      <p:ext uri="{BB962C8B-B14F-4D97-AF65-F5344CB8AC3E}">
        <p14:creationId xmlns:p14="http://schemas.microsoft.com/office/powerpoint/2010/main" val="30915823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8F04A-6050-8A05-4A8D-041A818237E5}"/>
              </a:ext>
            </a:extLst>
          </p:cNvPr>
          <p:cNvSpPr>
            <a:spLocks noGrp="1"/>
          </p:cNvSpPr>
          <p:nvPr>
            <p:ph type="title"/>
          </p:nvPr>
        </p:nvSpPr>
        <p:spPr>
          <a:xfrm>
            <a:off x="629841" y="365126"/>
            <a:ext cx="78867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8A227A78-A441-1DB3-A1B3-7214E87D47A7}"/>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a:extLst>
              <a:ext uri="{FF2B5EF4-FFF2-40B4-BE49-F238E27FC236}">
                <a16:creationId xmlns:a16="http://schemas.microsoft.com/office/drawing/2014/main" id="{56A2BE7E-0D61-3270-3E6C-1B34FA3C74C4}"/>
              </a:ext>
            </a:extLst>
          </p:cNvPr>
          <p:cNvSpPr>
            <a:spLocks noGrp="1"/>
          </p:cNvSpPr>
          <p:nvPr>
            <p:ph sz="half" idx="2"/>
          </p:nvPr>
        </p:nvSpPr>
        <p:spPr>
          <a:xfrm>
            <a:off x="629842" y="2505075"/>
            <a:ext cx="3868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09F52404-85DF-69BA-6DEA-E2525E3C8950}"/>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a:extLst>
              <a:ext uri="{FF2B5EF4-FFF2-40B4-BE49-F238E27FC236}">
                <a16:creationId xmlns:a16="http://schemas.microsoft.com/office/drawing/2014/main" id="{CAB1820C-8B51-4B2D-E2F7-AC062CC05641}"/>
              </a:ext>
            </a:extLst>
          </p:cNvPr>
          <p:cNvSpPr>
            <a:spLocks noGrp="1"/>
          </p:cNvSpPr>
          <p:nvPr>
            <p:ph sz="quarter" idx="4"/>
          </p:nvPr>
        </p:nvSpPr>
        <p:spPr>
          <a:xfrm>
            <a:off x="4629150" y="2505075"/>
            <a:ext cx="3887391"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F65ECE5B-107F-9C79-DFB7-A07A9F3D555D}"/>
              </a:ext>
            </a:extLst>
          </p:cNvPr>
          <p:cNvSpPr>
            <a:spLocks noGrp="1"/>
          </p:cNvSpPr>
          <p:nvPr>
            <p:ph type="dt" sz="half" idx="10"/>
          </p:nvPr>
        </p:nvSpPr>
        <p:spPr/>
        <p:txBody>
          <a:bodyPr/>
          <a:lstStyle/>
          <a:p>
            <a:pPr>
              <a:defRPr/>
            </a:pPr>
            <a:endParaRPr lang="en-US"/>
          </a:p>
        </p:txBody>
      </p:sp>
      <p:sp>
        <p:nvSpPr>
          <p:cNvPr id="8" name="Footer Placeholder 7">
            <a:extLst>
              <a:ext uri="{FF2B5EF4-FFF2-40B4-BE49-F238E27FC236}">
                <a16:creationId xmlns:a16="http://schemas.microsoft.com/office/drawing/2014/main" id="{4F3403B3-F497-B9D2-4381-F9FD3CF36309}"/>
              </a:ext>
            </a:extLst>
          </p:cNvPr>
          <p:cNvSpPr>
            <a:spLocks noGrp="1"/>
          </p:cNvSpPr>
          <p:nvPr>
            <p:ph type="ftr" sz="quarter" idx="11"/>
          </p:nvPr>
        </p:nvSpPr>
        <p:spPr/>
        <p:txBody>
          <a:bodyPr/>
          <a:lstStyle/>
          <a:p>
            <a:pPr>
              <a:defRPr/>
            </a:pPr>
            <a:endParaRPr lang="en-US"/>
          </a:p>
        </p:txBody>
      </p:sp>
      <p:sp>
        <p:nvSpPr>
          <p:cNvPr id="9" name="Slide Number Placeholder 8">
            <a:extLst>
              <a:ext uri="{FF2B5EF4-FFF2-40B4-BE49-F238E27FC236}">
                <a16:creationId xmlns:a16="http://schemas.microsoft.com/office/drawing/2014/main" id="{57955737-7486-D59F-7D05-18382E73DCC5}"/>
              </a:ext>
            </a:extLst>
          </p:cNvPr>
          <p:cNvSpPr>
            <a:spLocks noGrp="1"/>
          </p:cNvSpPr>
          <p:nvPr>
            <p:ph type="sldNum" sz="quarter" idx="12"/>
          </p:nvPr>
        </p:nvSpPr>
        <p:spPr/>
        <p:txBody>
          <a:bodyPr/>
          <a:lstStyle/>
          <a:p>
            <a:fld id="{9BB3CAC0-8688-4574-8C5A-24D7007AD33D}" type="slidenum">
              <a:rPr lang="en-US" altLang="en-US" smtClean="0"/>
              <a:pPr/>
              <a:t>‹#›</a:t>
            </a:fld>
            <a:endParaRPr lang="en-US" altLang="en-US"/>
          </a:p>
        </p:txBody>
      </p:sp>
    </p:spTree>
    <p:extLst>
      <p:ext uri="{BB962C8B-B14F-4D97-AF65-F5344CB8AC3E}">
        <p14:creationId xmlns:p14="http://schemas.microsoft.com/office/powerpoint/2010/main" val="157138516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DF268-E2A5-6E50-16F3-4417B46F3C7E}"/>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C2E24942-9367-EFA1-8657-C3D247F95918}"/>
              </a:ext>
            </a:extLst>
          </p:cNvPr>
          <p:cNvSpPr>
            <a:spLocks noGrp="1"/>
          </p:cNvSpPr>
          <p:nvPr>
            <p:ph type="dt" sz="half" idx="10"/>
          </p:nvPr>
        </p:nvSpPr>
        <p:spPr/>
        <p:txBody>
          <a:bodyPr/>
          <a:lstStyle/>
          <a:p>
            <a:pPr>
              <a:defRPr/>
            </a:pPr>
            <a:endParaRPr lang="en-US"/>
          </a:p>
        </p:txBody>
      </p:sp>
      <p:sp>
        <p:nvSpPr>
          <p:cNvPr id="4" name="Footer Placeholder 3">
            <a:extLst>
              <a:ext uri="{FF2B5EF4-FFF2-40B4-BE49-F238E27FC236}">
                <a16:creationId xmlns:a16="http://schemas.microsoft.com/office/drawing/2014/main" id="{25F0012F-5235-255D-B087-1CD9171FC211}"/>
              </a:ext>
            </a:extLst>
          </p:cNvPr>
          <p:cNvSpPr>
            <a:spLocks noGrp="1"/>
          </p:cNvSpPr>
          <p:nvPr>
            <p:ph type="ftr" sz="quarter" idx="11"/>
          </p:nvPr>
        </p:nvSpPr>
        <p:spPr/>
        <p:txBody>
          <a:bodyPr/>
          <a:lstStyle/>
          <a:p>
            <a:pPr>
              <a:defRPr/>
            </a:pPr>
            <a:endParaRPr lang="en-US"/>
          </a:p>
        </p:txBody>
      </p:sp>
      <p:sp>
        <p:nvSpPr>
          <p:cNvPr id="5" name="Slide Number Placeholder 4">
            <a:extLst>
              <a:ext uri="{FF2B5EF4-FFF2-40B4-BE49-F238E27FC236}">
                <a16:creationId xmlns:a16="http://schemas.microsoft.com/office/drawing/2014/main" id="{CBCFF63A-22CB-6F02-8768-A5CEA6A4F908}"/>
              </a:ext>
            </a:extLst>
          </p:cNvPr>
          <p:cNvSpPr>
            <a:spLocks noGrp="1"/>
          </p:cNvSpPr>
          <p:nvPr>
            <p:ph type="sldNum" sz="quarter" idx="12"/>
          </p:nvPr>
        </p:nvSpPr>
        <p:spPr/>
        <p:txBody>
          <a:bodyPr/>
          <a:lstStyle/>
          <a:p>
            <a:fld id="{73F56D01-EC1D-4056-874A-CCF6083DA60E}" type="slidenum">
              <a:rPr lang="en-US" altLang="en-US" smtClean="0"/>
              <a:pPr/>
              <a:t>‹#›</a:t>
            </a:fld>
            <a:endParaRPr lang="en-US" altLang="en-US"/>
          </a:p>
        </p:txBody>
      </p:sp>
    </p:spTree>
    <p:extLst>
      <p:ext uri="{BB962C8B-B14F-4D97-AF65-F5344CB8AC3E}">
        <p14:creationId xmlns:p14="http://schemas.microsoft.com/office/powerpoint/2010/main" val="410368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0439021C-D219-05EF-46FE-DA5FEBC03C8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4DDBB970-6B96-60B7-9204-10F70B8DDD1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4C61B1F-65E6-BCCB-89D6-C77820D5245E}"/>
              </a:ext>
            </a:extLst>
          </p:cNvPr>
          <p:cNvSpPr>
            <a:spLocks noGrp="1" noChangeArrowheads="1"/>
          </p:cNvSpPr>
          <p:nvPr>
            <p:ph type="sldNum" sz="quarter" idx="12"/>
          </p:nvPr>
        </p:nvSpPr>
        <p:spPr>
          <a:ln/>
        </p:spPr>
        <p:txBody>
          <a:bodyPr/>
          <a:lstStyle>
            <a:lvl1pPr>
              <a:defRPr/>
            </a:lvl1pPr>
          </a:lstStyle>
          <a:p>
            <a:fld id="{6C0F3FDB-513E-43AE-BCF1-975748598849}" type="slidenum">
              <a:rPr lang="en-US" altLang="en-US"/>
              <a:pPr/>
              <a:t>‹#›</a:t>
            </a:fld>
            <a:endParaRPr lang="en-US" altLang="en-US"/>
          </a:p>
        </p:txBody>
      </p:sp>
    </p:spTree>
    <p:extLst>
      <p:ext uri="{BB962C8B-B14F-4D97-AF65-F5344CB8AC3E}">
        <p14:creationId xmlns:p14="http://schemas.microsoft.com/office/powerpoint/2010/main" val="184026649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0180463-DD83-B074-C853-42155C1E64AB}"/>
              </a:ext>
            </a:extLst>
          </p:cNvPr>
          <p:cNvSpPr>
            <a:spLocks noGrp="1"/>
          </p:cNvSpPr>
          <p:nvPr>
            <p:ph type="dt" sz="half" idx="10"/>
          </p:nvPr>
        </p:nvSpPr>
        <p:spPr/>
        <p:txBody>
          <a:bodyPr/>
          <a:lstStyle/>
          <a:p>
            <a:pPr>
              <a:defRPr/>
            </a:pPr>
            <a:endParaRPr lang="en-US"/>
          </a:p>
        </p:txBody>
      </p:sp>
      <p:sp>
        <p:nvSpPr>
          <p:cNvPr id="3" name="Footer Placeholder 2">
            <a:extLst>
              <a:ext uri="{FF2B5EF4-FFF2-40B4-BE49-F238E27FC236}">
                <a16:creationId xmlns:a16="http://schemas.microsoft.com/office/drawing/2014/main" id="{0A64D321-CF78-6500-9B2A-74A5D7AA0415}"/>
              </a:ext>
            </a:extLst>
          </p:cNvPr>
          <p:cNvSpPr>
            <a:spLocks noGrp="1"/>
          </p:cNvSpPr>
          <p:nvPr>
            <p:ph type="ftr" sz="quarter" idx="11"/>
          </p:nvPr>
        </p:nvSpPr>
        <p:spPr/>
        <p:txBody>
          <a:bodyPr/>
          <a:lstStyle/>
          <a:p>
            <a:pPr>
              <a:defRPr/>
            </a:pPr>
            <a:endParaRPr lang="en-US"/>
          </a:p>
        </p:txBody>
      </p:sp>
      <p:sp>
        <p:nvSpPr>
          <p:cNvPr id="4" name="Slide Number Placeholder 3">
            <a:extLst>
              <a:ext uri="{FF2B5EF4-FFF2-40B4-BE49-F238E27FC236}">
                <a16:creationId xmlns:a16="http://schemas.microsoft.com/office/drawing/2014/main" id="{2F82FAC6-7CA7-40A2-6D90-C51E035CBA15}"/>
              </a:ext>
            </a:extLst>
          </p:cNvPr>
          <p:cNvSpPr>
            <a:spLocks noGrp="1"/>
          </p:cNvSpPr>
          <p:nvPr>
            <p:ph type="sldNum" sz="quarter" idx="12"/>
          </p:nvPr>
        </p:nvSpPr>
        <p:spPr/>
        <p:txBody>
          <a:bodyPr/>
          <a:lstStyle/>
          <a:p>
            <a:fld id="{4444ADE9-4379-4CD6-801D-394DD7631888}" type="slidenum">
              <a:rPr lang="en-US" altLang="en-US" smtClean="0"/>
              <a:pPr/>
              <a:t>‹#›</a:t>
            </a:fld>
            <a:endParaRPr lang="en-US" altLang="en-US"/>
          </a:p>
        </p:txBody>
      </p:sp>
    </p:spTree>
    <p:extLst>
      <p:ext uri="{BB962C8B-B14F-4D97-AF65-F5344CB8AC3E}">
        <p14:creationId xmlns:p14="http://schemas.microsoft.com/office/powerpoint/2010/main" val="266736722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F769F-1F2C-0E4A-EA6F-679FCBCA7B80}"/>
              </a:ext>
            </a:extLst>
          </p:cNvPr>
          <p:cNvSpPr>
            <a:spLocks noGrp="1"/>
          </p:cNvSpPr>
          <p:nvPr>
            <p:ph type="title"/>
          </p:nvPr>
        </p:nvSpPr>
        <p:spPr>
          <a:xfrm>
            <a:off x="629841" y="457200"/>
            <a:ext cx="2949178" cy="1600200"/>
          </a:xfrm>
        </p:spPr>
        <p:txBody>
          <a:bodyPr anchor="b"/>
          <a:lstStyle>
            <a:lvl1pPr>
              <a:defRPr sz="24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B01DBD3B-C8F8-4850-FEF2-5DAF4A9B6A85}"/>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597DB09B-DD00-4680-CB8C-19D899DC7318}"/>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a:extLst>
              <a:ext uri="{FF2B5EF4-FFF2-40B4-BE49-F238E27FC236}">
                <a16:creationId xmlns:a16="http://schemas.microsoft.com/office/drawing/2014/main" id="{1DF52F68-A750-708C-8855-63426C5464A5}"/>
              </a:ext>
            </a:extLst>
          </p:cNvPr>
          <p:cNvSpPr>
            <a:spLocks noGrp="1"/>
          </p:cNvSpPr>
          <p:nvPr>
            <p:ph type="dt" sz="half" idx="10"/>
          </p:nvPr>
        </p:nvSpPr>
        <p:spPr/>
        <p:txBody>
          <a:bodyPr/>
          <a:lstStyle/>
          <a:p>
            <a:pPr>
              <a:defRPr/>
            </a:pPr>
            <a:endParaRPr lang="en-US"/>
          </a:p>
        </p:txBody>
      </p:sp>
      <p:sp>
        <p:nvSpPr>
          <p:cNvPr id="6" name="Footer Placeholder 5">
            <a:extLst>
              <a:ext uri="{FF2B5EF4-FFF2-40B4-BE49-F238E27FC236}">
                <a16:creationId xmlns:a16="http://schemas.microsoft.com/office/drawing/2014/main" id="{EA5C6C5A-E62B-4DE9-AD08-9E1D410944BE}"/>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58B653E5-B994-8B69-B6BE-0D820C5C08D2}"/>
              </a:ext>
            </a:extLst>
          </p:cNvPr>
          <p:cNvSpPr>
            <a:spLocks noGrp="1"/>
          </p:cNvSpPr>
          <p:nvPr>
            <p:ph type="sldNum" sz="quarter" idx="12"/>
          </p:nvPr>
        </p:nvSpPr>
        <p:spPr/>
        <p:txBody>
          <a:bodyPr/>
          <a:lstStyle/>
          <a:p>
            <a:fld id="{51B85ADE-A88A-4E9B-82D8-5E2B2F9B39BD}" type="slidenum">
              <a:rPr lang="en-US" altLang="en-US" smtClean="0"/>
              <a:pPr/>
              <a:t>‹#›</a:t>
            </a:fld>
            <a:endParaRPr lang="en-US" altLang="en-US"/>
          </a:p>
        </p:txBody>
      </p:sp>
    </p:spTree>
    <p:extLst>
      <p:ext uri="{BB962C8B-B14F-4D97-AF65-F5344CB8AC3E}">
        <p14:creationId xmlns:p14="http://schemas.microsoft.com/office/powerpoint/2010/main" val="154801190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16DF1-688C-2C4F-9C3D-BCE7887F4259}"/>
              </a:ext>
            </a:extLst>
          </p:cNvPr>
          <p:cNvSpPr>
            <a:spLocks noGrp="1"/>
          </p:cNvSpPr>
          <p:nvPr>
            <p:ph type="title"/>
          </p:nvPr>
        </p:nvSpPr>
        <p:spPr>
          <a:xfrm>
            <a:off x="629841" y="457200"/>
            <a:ext cx="2949178" cy="1600200"/>
          </a:xfrm>
        </p:spPr>
        <p:txBody>
          <a:bodyPr anchor="b"/>
          <a:lstStyle>
            <a:lvl1pPr>
              <a:defRPr sz="24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1F2717E0-83F6-5136-26A1-B4C46D54E422}"/>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77EFD3A6-33D7-5D6C-3332-D557CBABE24F}"/>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a:extLst>
              <a:ext uri="{FF2B5EF4-FFF2-40B4-BE49-F238E27FC236}">
                <a16:creationId xmlns:a16="http://schemas.microsoft.com/office/drawing/2014/main" id="{A886A59D-01BD-8C68-BD1F-B35B5FEC80E4}"/>
              </a:ext>
            </a:extLst>
          </p:cNvPr>
          <p:cNvSpPr>
            <a:spLocks noGrp="1"/>
          </p:cNvSpPr>
          <p:nvPr>
            <p:ph type="dt" sz="half" idx="10"/>
          </p:nvPr>
        </p:nvSpPr>
        <p:spPr/>
        <p:txBody>
          <a:bodyPr/>
          <a:lstStyle/>
          <a:p>
            <a:pPr>
              <a:defRPr/>
            </a:pPr>
            <a:endParaRPr lang="en-US"/>
          </a:p>
        </p:txBody>
      </p:sp>
      <p:sp>
        <p:nvSpPr>
          <p:cNvPr id="6" name="Footer Placeholder 5">
            <a:extLst>
              <a:ext uri="{FF2B5EF4-FFF2-40B4-BE49-F238E27FC236}">
                <a16:creationId xmlns:a16="http://schemas.microsoft.com/office/drawing/2014/main" id="{0589481C-4FE7-AF2F-734E-CCCDE79F61DF}"/>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E413119D-6575-20EA-D7F8-230127FC73CB}"/>
              </a:ext>
            </a:extLst>
          </p:cNvPr>
          <p:cNvSpPr>
            <a:spLocks noGrp="1"/>
          </p:cNvSpPr>
          <p:nvPr>
            <p:ph type="sldNum" sz="quarter" idx="12"/>
          </p:nvPr>
        </p:nvSpPr>
        <p:spPr/>
        <p:txBody>
          <a:bodyPr/>
          <a:lstStyle/>
          <a:p>
            <a:fld id="{CE901049-35C2-4FF9-84A9-4D7DFBCF552F}" type="slidenum">
              <a:rPr lang="en-US" altLang="en-US" smtClean="0"/>
              <a:pPr/>
              <a:t>‹#›</a:t>
            </a:fld>
            <a:endParaRPr lang="en-US" altLang="en-US"/>
          </a:p>
        </p:txBody>
      </p:sp>
    </p:spTree>
    <p:extLst>
      <p:ext uri="{BB962C8B-B14F-4D97-AF65-F5344CB8AC3E}">
        <p14:creationId xmlns:p14="http://schemas.microsoft.com/office/powerpoint/2010/main" val="283448493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D533E1-6AEF-AE1A-74C3-C207F8640E50}"/>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3B1F97DD-BC18-C143-6A10-2A7F6673248C}"/>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CFE255A-91B1-8896-926B-664892F84656}"/>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id="{27DEFAC0-4155-5721-F811-48785B238F86}"/>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6EB21DAC-DC79-8BB6-469C-ACD9776D4818}"/>
              </a:ext>
            </a:extLst>
          </p:cNvPr>
          <p:cNvSpPr>
            <a:spLocks noGrp="1"/>
          </p:cNvSpPr>
          <p:nvPr>
            <p:ph type="sldNum" sz="quarter" idx="12"/>
          </p:nvPr>
        </p:nvSpPr>
        <p:spPr/>
        <p:txBody>
          <a:bodyPr/>
          <a:lstStyle/>
          <a:p>
            <a:fld id="{F7B78EC8-238B-4E6B-8ABE-4BD872C84C55}" type="slidenum">
              <a:rPr lang="en-US" altLang="en-US" smtClean="0"/>
              <a:pPr/>
              <a:t>‹#›</a:t>
            </a:fld>
            <a:endParaRPr lang="en-US" altLang="en-US"/>
          </a:p>
        </p:txBody>
      </p:sp>
    </p:spTree>
    <p:extLst>
      <p:ext uri="{BB962C8B-B14F-4D97-AF65-F5344CB8AC3E}">
        <p14:creationId xmlns:p14="http://schemas.microsoft.com/office/powerpoint/2010/main" val="5367609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F9BFEE8-4FF8-9CDC-8F63-A77D151C112F}"/>
              </a:ext>
            </a:extLst>
          </p:cNvPr>
          <p:cNvSpPr>
            <a:spLocks noGrp="1"/>
          </p:cNvSpPr>
          <p:nvPr>
            <p:ph type="title" orient="vert"/>
          </p:nvPr>
        </p:nvSpPr>
        <p:spPr>
          <a:xfrm>
            <a:off x="6543675" y="365125"/>
            <a:ext cx="1971675"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0A9672AA-B19C-5193-792D-5BE3198C1A59}"/>
              </a:ext>
            </a:extLst>
          </p:cNvPr>
          <p:cNvSpPr>
            <a:spLocks noGrp="1"/>
          </p:cNvSpPr>
          <p:nvPr>
            <p:ph type="body" orient="vert" idx="1"/>
          </p:nvPr>
        </p:nvSpPr>
        <p:spPr>
          <a:xfrm>
            <a:off x="628650" y="365125"/>
            <a:ext cx="5800725"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F425C9B-F8A5-1C7C-8EAD-9078C1D428BC}"/>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id="{235576EA-7E66-609F-B0F7-D3852A20DF87}"/>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99766428-A826-3AEF-2605-7FF08AB25F22}"/>
              </a:ext>
            </a:extLst>
          </p:cNvPr>
          <p:cNvSpPr>
            <a:spLocks noGrp="1"/>
          </p:cNvSpPr>
          <p:nvPr>
            <p:ph type="sldNum" sz="quarter" idx="12"/>
          </p:nvPr>
        </p:nvSpPr>
        <p:spPr/>
        <p:txBody>
          <a:bodyPr/>
          <a:lstStyle/>
          <a:p>
            <a:fld id="{2B58203C-ADD8-4287-9E33-C44B4F63CD06}" type="slidenum">
              <a:rPr lang="en-US" altLang="en-US" smtClean="0"/>
              <a:pPr/>
              <a:t>‹#›</a:t>
            </a:fld>
            <a:endParaRPr lang="en-US" altLang="en-US"/>
          </a:p>
        </p:txBody>
      </p:sp>
    </p:spTree>
    <p:extLst>
      <p:ext uri="{BB962C8B-B14F-4D97-AF65-F5344CB8AC3E}">
        <p14:creationId xmlns:p14="http://schemas.microsoft.com/office/powerpoint/2010/main" val="2154982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693988" y="1600200"/>
            <a:ext cx="30861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932488" y="1600200"/>
            <a:ext cx="308768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947828D3-18D2-21AB-2B6E-4C64DC47841E}"/>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7C86866F-080E-FD60-E09B-D510A97AA3F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4BE6C6C6-BFD0-A07C-22C5-2DEB3694A01E}"/>
              </a:ext>
            </a:extLst>
          </p:cNvPr>
          <p:cNvSpPr>
            <a:spLocks noGrp="1" noChangeArrowheads="1"/>
          </p:cNvSpPr>
          <p:nvPr>
            <p:ph type="sldNum" sz="quarter" idx="12"/>
          </p:nvPr>
        </p:nvSpPr>
        <p:spPr>
          <a:ln/>
        </p:spPr>
        <p:txBody>
          <a:bodyPr/>
          <a:lstStyle>
            <a:lvl1pPr>
              <a:defRPr/>
            </a:lvl1pPr>
          </a:lstStyle>
          <a:p>
            <a:fld id="{5A42C8A0-3E98-4D84-B6E4-66E1C44B6280}" type="slidenum">
              <a:rPr lang="en-US" altLang="en-US"/>
              <a:pPr/>
              <a:t>‹#›</a:t>
            </a:fld>
            <a:endParaRPr lang="en-US" altLang="en-US"/>
          </a:p>
        </p:txBody>
      </p:sp>
    </p:spTree>
    <p:extLst>
      <p:ext uri="{BB962C8B-B14F-4D97-AF65-F5344CB8AC3E}">
        <p14:creationId xmlns:p14="http://schemas.microsoft.com/office/powerpoint/2010/main" val="2274474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025124E7-F470-615B-67F2-E08893A39DE7}"/>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BE35CC58-FD2F-B618-D718-FE1D273E1CD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9735B516-A0FD-4049-0F57-5F852D38B140}"/>
              </a:ext>
            </a:extLst>
          </p:cNvPr>
          <p:cNvSpPr>
            <a:spLocks noGrp="1" noChangeArrowheads="1"/>
          </p:cNvSpPr>
          <p:nvPr>
            <p:ph type="sldNum" sz="quarter" idx="12"/>
          </p:nvPr>
        </p:nvSpPr>
        <p:spPr>
          <a:ln/>
        </p:spPr>
        <p:txBody>
          <a:bodyPr/>
          <a:lstStyle>
            <a:lvl1pPr>
              <a:defRPr/>
            </a:lvl1pPr>
          </a:lstStyle>
          <a:p>
            <a:fld id="{9BB3CAC0-8688-4574-8C5A-24D7007AD33D}" type="slidenum">
              <a:rPr lang="en-US" altLang="en-US"/>
              <a:pPr/>
              <a:t>‹#›</a:t>
            </a:fld>
            <a:endParaRPr lang="en-US" altLang="en-US"/>
          </a:p>
        </p:txBody>
      </p:sp>
    </p:spTree>
    <p:extLst>
      <p:ext uri="{BB962C8B-B14F-4D97-AF65-F5344CB8AC3E}">
        <p14:creationId xmlns:p14="http://schemas.microsoft.com/office/powerpoint/2010/main" val="227111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84A897C1-7002-D77E-2446-032B07FCD041}"/>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09DFF068-E31D-42DB-7EC0-165C0C734C1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AD1329BA-996A-7C92-3627-E905D8F2533C}"/>
              </a:ext>
            </a:extLst>
          </p:cNvPr>
          <p:cNvSpPr>
            <a:spLocks noGrp="1" noChangeArrowheads="1"/>
          </p:cNvSpPr>
          <p:nvPr>
            <p:ph type="sldNum" sz="quarter" idx="12"/>
          </p:nvPr>
        </p:nvSpPr>
        <p:spPr>
          <a:ln/>
        </p:spPr>
        <p:txBody>
          <a:bodyPr/>
          <a:lstStyle>
            <a:lvl1pPr>
              <a:defRPr/>
            </a:lvl1pPr>
          </a:lstStyle>
          <a:p>
            <a:fld id="{73F56D01-EC1D-4056-874A-CCF6083DA60E}" type="slidenum">
              <a:rPr lang="en-US" altLang="en-US"/>
              <a:pPr/>
              <a:t>‹#›</a:t>
            </a:fld>
            <a:endParaRPr lang="en-US" altLang="en-US"/>
          </a:p>
        </p:txBody>
      </p:sp>
    </p:spTree>
    <p:extLst>
      <p:ext uri="{BB962C8B-B14F-4D97-AF65-F5344CB8AC3E}">
        <p14:creationId xmlns:p14="http://schemas.microsoft.com/office/powerpoint/2010/main" val="4004697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C3F55F10-0F21-0F6C-9A4A-FB921F0D7A94}"/>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9ABC39B0-A67A-BF55-A6D1-5D5AEC04525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DDDEC8F4-9CC5-1A22-DCE3-ED5CEE146B41}"/>
              </a:ext>
            </a:extLst>
          </p:cNvPr>
          <p:cNvSpPr>
            <a:spLocks noGrp="1" noChangeArrowheads="1"/>
          </p:cNvSpPr>
          <p:nvPr>
            <p:ph type="sldNum" sz="quarter" idx="12"/>
          </p:nvPr>
        </p:nvSpPr>
        <p:spPr>
          <a:ln/>
        </p:spPr>
        <p:txBody>
          <a:bodyPr/>
          <a:lstStyle>
            <a:lvl1pPr>
              <a:defRPr/>
            </a:lvl1pPr>
          </a:lstStyle>
          <a:p>
            <a:fld id="{4444ADE9-4379-4CD6-801D-394DD7631888}" type="slidenum">
              <a:rPr lang="en-US" altLang="en-US"/>
              <a:pPr/>
              <a:t>‹#›</a:t>
            </a:fld>
            <a:endParaRPr lang="en-US" altLang="en-US"/>
          </a:p>
        </p:txBody>
      </p:sp>
    </p:spTree>
    <p:extLst>
      <p:ext uri="{BB962C8B-B14F-4D97-AF65-F5344CB8AC3E}">
        <p14:creationId xmlns:p14="http://schemas.microsoft.com/office/powerpoint/2010/main" val="25551246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2D8F4C68-3C01-E0DD-093F-80551C532A2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70DDE0BB-0BCD-686E-8702-5DBC851E51A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BBBAB696-5CDF-6643-3B0E-4F318D89560B}"/>
              </a:ext>
            </a:extLst>
          </p:cNvPr>
          <p:cNvSpPr>
            <a:spLocks noGrp="1" noChangeArrowheads="1"/>
          </p:cNvSpPr>
          <p:nvPr>
            <p:ph type="sldNum" sz="quarter" idx="12"/>
          </p:nvPr>
        </p:nvSpPr>
        <p:spPr>
          <a:ln/>
        </p:spPr>
        <p:txBody>
          <a:bodyPr/>
          <a:lstStyle>
            <a:lvl1pPr>
              <a:defRPr/>
            </a:lvl1pPr>
          </a:lstStyle>
          <a:p>
            <a:fld id="{51B85ADE-A88A-4E9B-82D8-5E2B2F9B39BD}" type="slidenum">
              <a:rPr lang="en-US" altLang="en-US"/>
              <a:pPr/>
              <a:t>‹#›</a:t>
            </a:fld>
            <a:endParaRPr lang="en-US" altLang="en-US"/>
          </a:p>
        </p:txBody>
      </p:sp>
    </p:spTree>
    <p:extLst>
      <p:ext uri="{BB962C8B-B14F-4D97-AF65-F5344CB8AC3E}">
        <p14:creationId xmlns:p14="http://schemas.microsoft.com/office/powerpoint/2010/main" val="4257944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00B6FD61-7B65-E2BE-A891-79A45EF2D03E}"/>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AD18ACBB-A312-451C-66ED-BBCFB736AFC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2B294399-EA47-0EA7-81A5-C917D7730F14}"/>
              </a:ext>
            </a:extLst>
          </p:cNvPr>
          <p:cNvSpPr>
            <a:spLocks noGrp="1" noChangeArrowheads="1"/>
          </p:cNvSpPr>
          <p:nvPr>
            <p:ph type="sldNum" sz="quarter" idx="12"/>
          </p:nvPr>
        </p:nvSpPr>
        <p:spPr>
          <a:ln/>
        </p:spPr>
        <p:txBody>
          <a:bodyPr/>
          <a:lstStyle>
            <a:lvl1pPr>
              <a:defRPr/>
            </a:lvl1pPr>
          </a:lstStyle>
          <a:p>
            <a:fld id="{CE901049-35C2-4FF9-84A9-4D7DFBCF552F}" type="slidenum">
              <a:rPr lang="en-US" altLang="en-US"/>
              <a:pPr/>
              <a:t>‹#›</a:t>
            </a:fld>
            <a:endParaRPr lang="en-US" altLang="en-US"/>
          </a:p>
        </p:txBody>
      </p:sp>
    </p:spTree>
    <p:extLst>
      <p:ext uri="{BB962C8B-B14F-4D97-AF65-F5344CB8AC3E}">
        <p14:creationId xmlns:p14="http://schemas.microsoft.com/office/powerpoint/2010/main" val="32491050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2.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ags" Target="../tags/tag3.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1.jpe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ags" Target="../tags/tag4.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6"/>
          <a:srcRect/>
          <a:stretch>
            <a:fillRect/>
          </a:stretch>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303B971A-2D7F-27AF-6C36-2DF8103793DF}"/>
              </a:ext>
            </a:extLst>
          </p:cNvPr>
          <p:cNvSpPr>
            <a:spLocks noGrp="1" noChangeArrowheads="1"/>
          </p:cNvSpPr>
          <p:nvPr>
            <p:ph type="title"/>
            <p:custDataLst>
              <p:tags r:id="rId14"/>
            </p:custDataLst>
          </p:nvPr>
        </p:nvSpPr>
        <p:spPr bwMode="auto">
          <a:xfrm>
            <a:off x="2703513" y="274638"/>
            <a:ext cx="63166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0E65B6A3-D608-6A80-76B8-4416D5F06066}"/>
              </a:ext>
            </a:extLst>
          </p:cNvPr>
          <p:cNvSpPr>
            <a:spLocks noGrp="1" noChangeArrowheads="1"/>
          </p:cNvSpPr>
          <p:nvPr>
            <p:ph type="body" idx="1"/>
            <p:custDataLst>
              <p:tags r:id="rId15"/>
            </p:custDataLst>
          </p:nvPr>
        </p:nvSpPr>
        <p:spPr bwMode="auto">
          <a:xfrm>
            <a:off x="2693988" y="1600200"/>
            <a:ext cx="6326187"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3A7BED76-7CBC-F142-2FF0-79CB08E0B74C}"/>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buClr>
                <a:schemeClr val="tx1"/>
              </a:buClr>
              <a:defRPr sz="1400">
                <a:latin typeface="Arial" pitchFamily="34" charset="0"/>
                <a:cs typeface="Arial" pitchFamily="34" charset="0"/>
              </a:defRPr>
            </a:lvl1pPr>
          </a:lstStyle>
          <a:p>
            <a:pPr>
              <a:defRPr/>
            </a:pPr>
            <a:endParaRPr lang="en-US"/>
          </a:p>
        </p:txBody>
      </p:sp>
      <p:sp>
        <p:nvSpPr>
          <p:cNvPr id="1029" name="Rectangle 5">
            <a:extLst>
              <a:ext uri="{FF2B5EF4-FFF2-40B4-BE49-F238E27FC236}">
                <a16:creationId xmlns:a16="http://schemas.microsoft.com/office/drawing/2014/main" id="{552C7F7E-B841-8512-84D3-08F791FD0CF4}"/>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buClr>
                <a:schemeClr val="tx1"/>
              </a:buClr>
              <a:defRPr sz="1400">
                <a:latin typeface="Arial" pitchFamily="34" charset="0"/>
                <a:cs typeface="Arial" pitchFamily="34" charset="0"/>
              </a:defRPr>
            </a:lvl1pPr>
          </a:lstStyle>
          <a:p>
            <a:pPr>
              <a:defRPr/>
            </a:pPr>
            <a:endParaRPr lang="en-US"/>
          </a:p>
        </p:txBody>
      </p:sp>
      <p:sp>
        <p:nvSpPr>
          <p:cNvPr id="1030" name="Rectangle 6">
            <a:extLst>
              <a:ext uri="{FF2B5EF4-FFF2-40B4-BE49-F238E27FC236}">
                <a16:creationId xmlns:a16="http://schemas.microsoft.com/office/drawing/2014/main" id="{4B6AF1E7-DD0A-E681-4A84-0D229069ECE8}"/>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buClr>
                <a:schemeClr val="tx1"/>
              </a:buClr>
              <a:defRPr sz="1400"/>
            </a:lvl1pPr>
          </a:lstStyle>
          <a:p>
            <a:fld id="{0CD68A08-1355-45C6-9B13-2B16F0607FFC}"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72"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 id="2147483773" r:id="rId12"/>
  </p:sldLayoutIdLst>
  <p:txStyles>
    <p:titleStyle>
      <a:lvl1pPr algn="l" rtl="0" eaLnBrk="0" fontAlgn="base" hangingPunct="0">
        <a:spcBef>
          <a:spcPct val="0"/>
        </a:spcBef>
        <a:spcAft>
          <a:spcPct val="0"/>
        </a:spcAft>
        <a:buClr>
          <a:schemeClr val="tx1"/>
        </a:buClr>
        <a:defRPr sz="3200">
          <a:solidFill>
            <a:schemeClr val="tx1"/>
          </a:solidFill>
          <a:latin typeface="+mj-lt"/>
          <a:ea typeface="+mj-ea"/>
          <a:cs typeface="+mj-cs"/>
        </a:defRPr>
      </a:lvl1pPr>
      <a:lvl2pPr algn="l" rtl="0" eaLnBrk="0" fontAlgn="base" hangingPunct="0">
        <a:spcBef>
          <a:spcPct val="0"/>
        </a:spcBef>
        <a:spcAft>
          <a:spcPct val="0"/>
        </a:spcAft>
        <a:buClr>
          <a:schemeClr val="tx1"/>
        </a:buClr>
        <a:defRPr sz="3200">
          <a:solidFill>
            <a:schemeClr val="tx1"/>
          </a:solidFill>
          <a:latin typeface="Arial" pitchFamily="34" charset="0"/>
          <a:cs typeface="Arial" pitchFamily="34" charset="0"/>
        </a:defRPr>
      </a:lvl2pPr>
      <a:lvl3pPr algn="l" rtl="0" eaLnBrk="0" fontAlgn="base" hangingPunct="0">
        <a:spcBef>
          <a:spcPct val="0"/>
        </a:spcBef>
        <a:spcAft>
          <a:spcPct val="0"/>
        </a:spcAft>
        <a:buClr>
          <a:schemeClr val="tx1"/>
        </a:buClr>
        <a:defRPr sz="3200">
          <a:solidFill>
            <a:schemeClr val="tx1"/>
          </a:solidFill>
          <a:latin typeface="Arial" pitchFamily="34" charset="0"/>
          <a:cs typeface="Arial" pitchFamily="34" charset="0"/>
        </a:defRPr>
      </a:lvl3pPr>
      <a:lvl4pPr algn="l" rtl="0" eaLnBrk="0" fontAlgn="base" hangingPunct="0">
        <a:spcBef>
          <a:spcPct val="0"/>
        </a:spcBef>
        <a:spcAft>
          <a:spcPct val="0"/>
        </a:spcAft>
        <a:buClr>
          <a:schemeClr val="tx1"/>
        </a:buClr>
        <a:defRPr sz="3200">
          <a:solidFill>
            <a:schemeClr val="tx1"/>
          </a:solidFill>
          <a:latin typeface="Arial" pitchFamily="34" charset="0"/>
          <a:cs typeface="Arial" pitchFamily="34" charset="0"/>
        </a:defRPr>
      </a:lvl4pPr>
      <a:lvl5pPr algn="l" rtl="0" eaLnBrk="0" fontAlgn="base" hangingPunct="0">
        <a:spcBef>
          <a:spcPct val="0"/>
        </a:spcBef>
        <a:spcAft>
          <a:spcPct val="0"/>
        </a:spcAft>
        <a:buClr>
          <a:schemeClr val="tx1"/>
        </a:buClr>
        <a:defRPr sz="3200">
          <a:solidFill>
            <a:schemeClr val="tx1"/>
          </a:solidFill>
          <a:latin typeface="Arial" pitchFamily="34" charset="0"/>
          <a:cs typeface="Arial" pitchFamily="34" charset="0"/>
        </a:defRPr>
      </a:lvl5pPr>
      <a:lvl6pPr marL="457200" algn="l" rtl="0" eaLnBrk="1" fontAlgn="base" hangingPunct="1">
        <a:spcBef>
          <a:spcPct val="0"/>
        </a:spcBef>
        <a:spcAft>
          <a:spcPct val="0"/>
        </a:spcAft>
        <a:buClr>
          <a:schemeClr val="tx1"/>
        </a:buClr>
        <a:defRPr sz="3200">
          <a:solidFill>
            <a:schemeClr val="tx1"/>
          </a:solidFill>
          <a:latin typeface="Arial" pitchFamily="34" charset="0"/>
          <a:cs typeface="Arial" pitchFamily="34" charset="0"/>
        </a:defRPr>
      </a:lvl6pPr>
      <a:lvl7pPr marL="914400" algn="l" rtl="0" eaLnBrk="1" fontAlgn="base" hangingPunct="1">
        <a:spcBef>
          <a:spcPct val="0"/>
        </a:spcBef>
        <a:spcAft>
          <a:spcPct val="0"/>
        </a:spcAft>
        <a:buClr>
          <a:schemeClr val="tx1"/>
        </a:buClr>
        <a:defRPr sz="3200">
          <a:solidFill>
            <a:schemeClr val="tx1"/>
          </a:solidFill>
          <a:latin typeface="Arial" pitchFamily="34" charset="0"/>
          <a:cs typeface="Arial" pitchFamily="34" charset="0"/>
        </a:defRPr>
      </a:lvl7pPr>
      <a:lvl8pPr marL="1371600" algn="l" rtl="0" eaLnBrk="1" fontAlgn="base" hangingPunct="1">
        <a:spcBef>
          <a:spcPct val="0"/>
        </a:spcBef>
        <a:spcAft>
          <a:spcPct val="0"/>
        </a:spcAft>
        <a:buClr>
          <a:schemeClr val="tx1"/>
        </a:buClr>
        <a:defRPr sz="3200">
          <a:solidFill>
            <a:schemeClr val="tx1"/>
          </a:solidFill>
          <a:latin typeface="Arial" pitchFamily="34" charset="0"/>
          <a:cs typeface="Arial" pitchFamily="34" charset="0"/>
        </a:defRPr>
      </a:lvl8pPr>
      <a:lvl9pPr marL="1828800" algn="l" rtl="0" eaLnBrk="1" fontAlgn="base" hangingPunct="1">
        <a:spcBef>
          <a:spcPct val="0"/>
        </a:spcBef>
        <a:spcAft>
          <a:spcPct val="0"/>
        </a:spcAft>
        <a:buClr>
          <a:schemeClr val="tx1"/>
        </a:buClr>
        <a:defRPr sz="3200">
          <a:solidFill>
            <a:schemeClr val="tx1"/>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Clr>
          <a:schemeClr val="tx1"/>
        </a:buClr>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Char char="•"/>
        <a:defRPr sz="2400">
          <a:solidFill>
            <a:schemeClr val="tx1"/>
          </a:solidFill>
          <a:latin typeface="+mn-lt"/>
          <a:cs typeface="+mn-cs"/>
        </a:defRPr>
      </a:lvl2pPr>
      <a:lvl3pPr marL="1143000" indent="-228600" algn="l" rtl="0" eaLnBrk="0" fontAlgn="base" hangingPunct="0">
        <a:spcBef>
          <a:spcPct val="20000"/>
        </a:spcBef>
        <a:spcAft>
          <a:spcPct val="0"/>
        </a:spcAft>
        <a:buClr>
          <a:schemeClr val="tx1"/>
        </a:buClr>
        <a:buChar char="•"/>
        <a:defRPr sz="2400">
          <a:solidFill>
            <a:schemeClr val="tx1"/>
          </a:solidFill>
          <a:latin typeface="+mn-lt"/>
          <a:cs typeface="+mn-cs"/>
        </a:defRPr>
      </a:lvl3pPr>
      <a:lvl4pPr marL="1600200" indent="-228600" algn="l" rtl="0" eaLnBrk="0" fontAlgn="base" hangingPunct="0">
        <a:spcBef>
          <a:spcPct val="20000"/>
        </a:spcBef>
        <a:spcAft>
          <a:spcPct val="0"/>
        </a:spcAft>
        <a:buClr>
          <a:schemeClr val="tx1"/>
        </a:buClr>
        <a:buChar char="•"/>
        <a:defRPr sz="2400">
          <a:solidFill>
            <a:schemeClr val="tx1"/>
          </a:solidFill>
          <a:latin typeface="+mn-lt"/>
          <a:cs typeface="+mn-cs"/>
        </a:defRPr>
      </a:lvl4pPr>
      <a:lvl5pPr marL="2057400" indent="-228600" algn="l" rtl="0" eaLnBrk="0" fontAlgn="base" hangingPunct="0">
        <a:spcBef>
          <a:spcPct val="20000"/>
        </a:spcBef>
        <a:spcAft>
          <a:spcPct val="0"/>
        </a:spcAft>
        <a:buClr>
          <a:schemeClr val="tx1"/>
        </a:buClr>
        <a:buChar char="•"/>
        <a:defRPr sz="2400">
          <a:solidFill>
            <a:schemeClr val="tx1"/>
          </a:solidFill>
          <a:latin typeface="+mn-lt"/>
          <a:cs typeface="+mn-cs"/>
        </a:defRPr>
      </a:lvl5pPr>
      <a:lvl6pPr marL="2514600" indent="-228600" algn="l" rtl="0" eaLnBrk="1" fontAlgn="base" hangingPunct="1">
        <a:spcBef>
          <a:spcPct val="20000"/>
        </a:spcBef>
        <a:spcAft>
          <a:spcPct val="0"/>
        </a:spcAft>
        <a:buClr>
          <a:schemeClr val="tx1"/>
        </a:buClr>
        <a:buChar char="•"/>
        <a:defRPr sz="2400">
          <a:solidFill>
            <a:schemeClr val="tx1"/>
          </a:solidFill>
          <a:latin typeface="+mn-lt"/>
          <a:cs typeface="+mn-cs"/>
        </a:defRPr>
      </a:lvl6pPr>
      <a:lvl7pPr marL="2971800" indent="-228600" algn="l" rtl="0" eaLnBrk="1" fontAlgn="base" hangingPunct="1">
        <a:spcBef>
          <a:spcPct val="20000"/>
        </a:spcBef>
        <a:spcAft>
          <a:spcPct val="0"/>
        </a:spcAft>
        <a:buClr>
          <a:schemeClr val="tx1"/>
        </a:buClr>
        <a:buChar char="•"/>
        <a:defRPr sz="2400">
          <a:solidFill>
            <a:schemeClr val="tx1"/>
          </a:solidFill>
          <a:latin typeface="+mn-lt"/>
          <a:cs typeface="+mn-cs"/>
        </a:defRPr>
      </a:lvl7pPr>
      <a:lvl8pPr marL="3429000" indent="-228600" algn="l" rtl="0" eaLnBrk="1" fontAlgn="base" hangingPunct="1">
        <a:spcBef>
          <a:spcPct val="20000"/>
        </a:spcBef>
        <a:spcAft>
          <a:spcPct val="0"/>
        </a:spcAft>
        <a:buClr>
          <a:schemeClr val="tx1"/>
        </a:buClr>
        <a:buChar char="•"/>
        <a:defRPr sz="2400">
          <a:solidFill>
            <a:schemeClr val="tx1"/>
          </a:solidFill>
          <a:latin typeface="+mn-lt"/>
          <a:cs typeface="+mn-cs"/>
        </a:defRPr>
      </a:lvl8pPr>
      <a:lvl9pPr marL="3886200" indent="-228600" algn="l" rtl="0" eaLnBrk="1" fontAlgn="base" hangingPunct="1">
        <a:spcBef>
          <a:spcPct val="20000"/>
        </a:spcBef>
        <a:spcAft>
          <a:spcPct val="0"/>
        </a:spcAft>
        <a:buClr>
          <a:schemeClr val="tx1"/>
        </a:buClr>
        <a:buChar char="•"/>
        <a:defRPr sz="24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CA15C61E-253C-693B-5737-988614075AE6}"/>
              </a:ext>
            </a:extLst>
          </p:cNvPr>
          <p:cNvSpPr>
            <a:spLocks noChangeArrowheads="1"/>
          </p:cNvSpPr>
          <p:nvPr/>
        </p:nvSpPr>
        <p:spPr bwMode="auto">
          <a:xfrm>
            <a:off x="136525" y="136525"/>
            <a:ext cx="8866188" cy="6581775"/>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2051" name="Rectangle 3">
            <a:extLst>
              <a:ext uri="{FF2B5EF4-FFF2-40B4-BE49-F238E27FC236}">
                <a16:creationId xmlns:a16="http://schemas.microsoft.com/office/drawing/2014/main" id="{10A3CCB4-471E-E2AB-0D0F-E192C479C950}"/>
              </a:ext>
            </a:extLst>
          </p:cNvPr>
          <p:cNvSpPr>
            <a:spLocks noGrp="1" noChangeArrowheads="1"/>
          </p:cNvSpPr>
          <p:nvPr>
            <p:ph type="title"/>
            <p:custDataLst>
              <p:tags r:id="rId13"/>
            </p:custDataLst>
          </p:nvPr>
        </p:nvSpPr>
        <p:spPr bwMode="auto">
          <a:xfrm>
            <a:off x="455613" y="274638"/>
            <a:ext cx="82264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2052" name="Rectangle 4">
            <a:extLst>
              <a:ext uri="{FF2B5EF4-FFF2-40B4-BE49-F238E27FC236}">
                <a16:creationId xmlns:a16="http://schemas.microsoft.com/office/drawing/2014/main" id="{5A7B2333-FCCB-8057-9DCC-D86B891100A3}"/>
              </a:ext>
            </a:extLst>
          </p:cNvPr>
          <p:cNvSpPr>
            <a:spLocks noGrp="1" noChangeArrowheads="1"/>
          </p:cNvSpPr>
          <p:nvPr>
            <p:ph type="body" idx="1"/>
            <p:custDataLst>
              <p:tags r:id="rId14"/>
            </p:custDataLst>
          </p:nvPr>
        </p:nvSpPr>
        <p:spPr bwMode="auto">
          <a:xfrm>
            <a:off x="455613" y="1600200"/>
            <a:ext cx="8226425"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8677" name="Rectangle 5">
            <a:extLst>
              <a:ext uri="{FF2B5EF4-FFF2-40B4-BE49-F238E27FC236}">
                <a16:creationId xmlns:a16="http://schemas.microsoft.com/office/drawing/2014/main" id="{AED16AB7-375E-8415-80D9-ED72E15F1C78}"/>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buClr>
                <a:schemeClr val="tx1"/>
              </a:buClr>
              <a:defRPr sz="1400">
                <a:latin typeface="Arial" pitchFamily="34" charset="0"/>
                <a:cs typeface="Arial" pitchFamily="34" charset="0"/>
              </a:defRPr>
            </a:lvl1pPr>
          </a:lstStyle>
          <a:p>
            <a:pPr>
              <a:defRPr/>
            </a:pPr>
            <a:endParaRPr lang="en-US"/>
          </a:p>
        </p:txBody>
      </p:sp>
      <p:sp>
        <p:nvSpPr>
          <p:cNvPr id="28678" name="Rectangle 6">
            <a:extLst>
              <a:ext uri="{FF2B5EF4-FFF2-40B4-BE49-F238E27FC236}">
                <a16:creationId xmlns:a16="http://schemas.microsoft.com/office/drawing/2014/main" id="{19FC997C-8B1B-16DE-0596-382B3C61A64D}"/>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buClr>
                <a:schemeClr val="tx1"/>
              </a:buClr>
              <a:defRPr sz="1400">
                <a:latin typeface="Arial" pitchFamily="34" charset="0"/>
                <a:cs typeface="Arial" pitchFamily="34" charset="0"/>
              </a:defRPr>
            </a:lvl1pPr>
          </a:lstStyle>
          <a:p>
            <a:pPr>
              <a:defRPr/>
            </a:pPr>
            <a:endParaRPr lang="en-US"/>
          </a:p>
        </p:txBody>
      </p:sp>
      <p:sp>
        <p:nvSpPr>
          <p:cNvPr id="28679" name="Rectangle 7">
            <a:extLst>
              <a:ext uri="{FF2B5EF4-FFF2-40B4-BE49-F238E27FC236}">
                <a16:creationId xmlns:a16="http://schemas.microsoft.com/office/drawing/2014/main" id="{26C00C99-1750-E1A1-9A0A-4ED7F95F9164}"/>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buClr>
                <a:schemeClr val="tx1"/>
              </a:buClr>
              <a:defRPr sz="1400"/>
            </a:lvl1pPr>
          </a:lstStyle>
          <a:p>
            <a:fld id="{0FEACEE7-D51C-46DF-9DD9-F8F4C6C89F79}"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74"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p:txStyles>
    <p:titleStyle>
      <a:lvl1pPr algn="l" rtl="0" eaLnBrk="0" fontAlgn="base" hangingPunct="0">
        <a:spcBef>
          <a:spcPct val="0"/>
        </a:spcBef>
        <a:spcAft>
          <a:spcPct val="0"/>
        </a:spcAft>
        <a:buClr>
          <a:schemeClr val="tx1"/>
        </a:buClr>
        <a:defRPr sz="3200">
          <a:solidFill>
            <a:schemeClr val="tx1"/>
          </a:solidFill>
          <a:latin typeface="+mj-lt"/>
          <a:ea typeface="+mj-ea"/>
          <a:cs typeface="+mj-cs"/>
        </a:defRPr>
      </a:lvl1pPr>
      <a:lvl2pPr algn="l" rtl="0" eaLnBrk="0" fontAlgn="base" hangingPunct="0">
        <a:spcBef>
          <a:spcPct val="0"/>
        </a:spcBef>
        <a:spcAft>
          <a:spcPct val="0"/>
        </a:spcAft>
        <a:buClr>
          <a:schemeClr val="tx1"/>
        </a:buClr>
        <a:defRPr sz="3200">
          <a:solidFill>
            <a:schemeClr val="tx1"/>
          </a:solidFill>
          <a:latin typeface="Arial" pitchFamily="34" charset="0"/>
        </a:defRPr>
      </a:lvl2pPr>
      <a:lvl3pPr algn="l" rtl="0" eaLnBrk="0" fontAlgn="base" hangingPunct="0">
        <a:spcBef>
          <a:spcPct val="0"/>
        </a:spcBef>
        <a:spcAft>
          <a:spcPct val="0"/>
        </a:spcAft>
        <a:buClr>
          <a:schemeClr val="tx1"/>
        </a:buClr>
        <a:defRPr sz="3200">
          <a:solidFill>
            <a:schemeClr val="tx1"/>
          </a:solidFill>
          <a:latin typeface="Arial" pitchFamily="34" charset="0"/>
        </a:defRPr>
      </a:lvl3pPr>
      <a:lvl4pPr algn="l" rtl="0" eaLnBrk="0" fontAlgn="base" hangingPunct="0">
        <a:spcBef>
          <a:spcPct val="0"/>
        </a:spcBef>
        <a:spcAft>
          <a:spcPct val="0"/>
        </a:spcAft>
        <a:buClr>
          <a:schemeClr val="tx1"/>
        </a:buClr>
        <a:defRPr sz="3200">
          <a:solidFill>
            <a:schemeClr val="tx1"/>
          </a:solidFill>
          <a:latin typeface="Arial" pitchFamily="34" charset="0"/>
        </a:defRPr>
      </a:lvl4pPr>
      <a:lvl5pPr algn="l" rtl="0" eaLnBrk="0" fontAlgn="base" hangingPunct="0">
        <a:spcBef>
          <a:spcPct val="0"/>
        </a:spcBef>
        <a:spcAft>
          <a:spcPct val="0"/>
        </a:spcAft>
        <a:buClr>
          <a:schemeClr val="tx1"/>
        </a:buClr>
        <a:defRPr sz="3200">
          <a:solidFill>
            <a:schemeClr val="tx1"/>
          </a:solidFill>
          <a:latin typeface="Arial" pitchFamily="34" charset="0"/>
        </a:defRPr>
      </a:lvl5pPr>
      <a:lvl6pPr marL="457200" algn="l" rtl="0" fontAlgn="base">
        <a:spcBef>
          <a:spcPct val="0"/>
        </a:spcBef>
        <a:spcAft>
          <a:spcPct val="0"/>
        </a:spcAft>
        <a:buClr>
          <a:schemeClr val="tx1"/>
        </a:buClr>
        <a:defRPr sz="3200">
          <a:solidFill>
            <a:schemeClr val="tx1"/>
          </a:solidFill>
          <a:latin typeface="Arial" pitchFamily="34" charset="0"/>
        </a:defRPr>
      </a:lvl6pPr>
      <a:lvl7pPr marL="914400" algn="l" rtl="0" fontAlgn="base">
        <a:spcBef>
          <a:spcPct val="0"/>
        </a:spcBef>
        <a:spcAft>
          <a:spcPct val="0"/>
        </a:spcAft>
        <a:buClr>
          <a:schemeClr val="tx1"/>
        </a:buClr>
        <a:defRPr sz="3200">
          <a:solidFill>
            <a:schemeClr val="tx1"/>
          </a:solidFill>
          <a:latin typeface="Arial" pitchFamily="34" charset="0"/>
        </a:defRPr>
      </a:lvl7pPr>
      <a:lvl8pPr marL="1371600" algn="l" rtl="0" fontAlgn="base">
        <a:spcBef>
          <a:spcPct val="0"/>
        </a:spcBef>
        <a:spcAft>
          <a:spcPct val="0"/>
        </a:spcAft>
        <a:buClr>
          <a:schemeClr val="tx1"/>
        </a:buClr>
        <a:defRPr sz="3200">
          <a:solidFill>
            <a:schemeClr val="tx1"/>
          </a:solidFill>
          <a:latin typeface="Arial" pitchFamily="34" charset="0"/>
        </a:defRPr>
      </a:lvl8pPr>
      <a:lvl9pPr marL="1828800" algn="l" rtl="0" fontAlgn="base">
        <a:spcBef>
          <a:spcPct val="0"/>
        </a:spcBef>
        <a:spcAft>
          <a:spcPct val="0"/>
        </a:spcAft>
        <a:buClr>
          <a:schemeClr val="tx1"/>
        </a:buClr>
        <a:defRPr sz="3200">
          <a:solidFill>
            <a:schemeClr val="tx1"/>
          </a:solidFill>
          <a:latin typeface="Arial" pitchFamily="34" charset="0"/>
        </a:defRPr>
      </a:lvl9pPr>
    </p:titleStyle>
    <p:bodyStyle>
      <a:lvl1pPr marL="342900" indent="-342900" algn="l" rtl="0" eaLnBrk="0" fontAlgn="base" hangingPunct="0">
        <a:spcBef>
          <a:spcPct val="20000"/>
        </a:spcBef>
        <a:spcAft>
          <a:spcPct val="0"/>
        </a:spcAft>
        <a:buClr>
          <a:schemeClr val="tx1"/>
        </a:buClr>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Char char="•"/>
        <a:defRPr sz="2400">
          <a:solidFill>
            <a:schemeClr val="tx1"/>
          </a:solidFill>
          <a:latin typeface="+mn-lt"/>
        </a:defRPr>
      </a:lvl3pPr>
      <a:lvl4pPr marL="1600200" indent="-228600" algn="l" rtl="0" eaLnBrk="0" fontAlgn="base" hangingPunct="0">
        <a:spcBef>
          <a:spcPct val="20000"/>
        </a:spcBef>
        <a:spcAft>
          <a:spcPct val="0"/>
        </a:spcAft>
        <a:buClr>
          <a:schemeClr val="tx1"/>
        </a:buClr>
        <a:buChar char="•"/>
        <a:defRPr sz="2400">
          <a:solidFill>
            <a:schemeClr val="tx1"/>
          </a:solidFill>
          <a:latin typeface="+mn-lt"/>
        </a:defRPr>
      </a:lvl4pPr>
      <a:lvl5pPr marL="2057400" indent="-228600" algn="l" rtl="0" eaLnBrk="0" fontAlgn="base" hangingPunct="0">
        <a:spcBef>
          <a:spcPct val="20000"/>
        </a:spcBef>
        <a:spcAft>
          <a:spcPct val="0"/>
        </a:spcAft>
        <a:buClr>
          <a:schemeClr val="tx1"/>
        </a:buClr>
        <a:buChar char="•"/>
        <a:defRPr sz="2400">
          <a:solidFill>
            <a:schemeClr val="tx1"/>
          </a:solidFill>
          <a:latin typeface="+mn-lt"/>
        </a:defRPr>
      </a:lvl5pPr>
      <a:lvl6pPr marL="2514600" indent="-228600" algn="l" rtl="0" fontAlgn="base">
        <a:spcBef>
          <a:spcPct val="20000"/>
        </a:spcBef>
        <a:spcAft>
          <a:spcPct val="0"/>
        </a:spcAft>
        <a:buClr>
          <a:schemeClr val="tx1"/>
        </a:buClr>
        <a:buChar char="•"/>
        <a:defRPr sz="2400">
          <a:solidFill>
            <a:schemeClr val="tx1"/>
          </a:solidFill>
          <a:latin typeface="+mn-lt"/>
        </a:defRPr>
      </a:lvl6pPr>
      <a:lvl7pPr marL="2971800" indent="-228600" algn="l" rtl="0" fontAlgn="base">
        <a:spcBef>
          <a:spcPct val="20000"/>
        </a:spcBef>
        <a:spcAft>
          <a:spcPct val="0"/>
        </a:spcAft>
        <a:buClr>
          <a:schemeClr val="tx1"/>
        </a:buClr>
        <a:buChar char="•"/>
        <a:defRPr sz="2400">
          <a:solidFill>
            <a:schemeClr val="tx1"/>
          </a:solidFill>
          <a:latin typeface="+mn-lt"/>
        </a:defRPr>
      </a:lvl7pPr>
      <a:lvl8pPr marL="3429000" indent="-228600" algn="l" rtl="0" fontAlgn="base">
        <a:spcBef>
          <a:spcPct val="20000"/>
        </a:spcBef>
        <a:spcAft>
          <a:spcPct val="0"/>
        </a:spcAft>
        <a:buClr>
          <a:schemeClr val="tx1"/>
        </a:buClr>
        <a:buChar char="•"/>
        <a:defRPr sz="2400">
          <a:solidFill>
            <a:schemeClr val="tx1"/>
          </a:solidFill>
          <a:latin typeface="+mn-lt"/>
        </a:defRPr>
      </a:lvl8pPr>
      <a:lvl9pPr marL="3886200" indent="-228600" algn="l" rtl="0" fontAlgn="base">
        <a:spcBef>
          <a:spcPct val="20000"/>
        </a:spcBef>
        <a:spcAft>
          <a:spcPct val="0"/>
        </a:spcAft>
        <a:buClr>
          <a:schemeClr val="tx1"/>
        </a:buClr>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79E351D-C75C-B084-78B5-929575CA28AB}"/>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8F5B6BD0-5C21-75FC-8265-A05BAF4793D5}"/>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22FC449-26F8-AC6A-F2B5-2E16AB3B3719}"/>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82000"/>
                  </a:schemeClr>
                </a:solidFill>
              </a:defRPr>
            </a:lvl1pPr>
          </a:lstStyle>
          <a:p>
            <a:pPr>
              <a:defRPr/>
            </a:pPr>
            <a:endParaRPr lang="en-US"/>
          </a:p>
        </p:txBody>
      </p:sp>
      <p:sp>
        <p:nvSpPr>
          <p:cNvPr id="5" name="Footer Placeholder 4">
            <a:extLst>
              <a:ext uri="{FF2B5EF4-FFF2-40B4-BE49-F238E27FC236}">
                <a16:creationId xmlns:a16="http://schemas.microsoft.com/office/drawing/2014/main" id="{B9B8ADA0-EDF3-5B53-28BD-28D7FFC7A41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82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8A8FBE98-3F5B-0484-229A-7B1816F5C1C9}"/>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82000"/>
                  </a:schemeClr>
                </a:solidFill>
              </a:defRPr>
            </a:lvl1pPr>
          </a:lstStyle>
          <a:p>
            <a:fld id="{0CD68A08-1355-45C6-9B13-2B16F0607FFC}" type="slidenum">
              <a:rPr lang="en-US" altLang="en-US" smtClean="0"/>
              <a:pPr/>
              <a:t>‹#›</a:t>
            </a:fld>
            <a:endParaRPr lang="en-US" altLang="en-US"/>
          </a:p>
        </p:txBody>
      </p:sp>
    </p:spTree>
    <p:extLst>
      <p:ext uri="{BB962C8B-B14F-4D97-AF65-F5344CB8AC3E}">
        <p14:creationId xmlns:p14="http://schemas.microsoft.com/office/powerpoint/2010/main" val="490290051"/>
      </p:ext>
    </p:extLst>
  </p:cSld>
  <p:clrMap bg1="lt1" tx1="dk1" bg2="lt2" tx2="dk2" accent1="accent1" accent2="accent2" accent3="accent3" accent4="accent4" accent5="accent5" accent6="accent6" hlink="hlink" folHlink="folHlink"/>
  <p:sldLayoutIdLst>
    <p:sldLayoutId id="2147483776" r:id="rId1"/>
    <p:sldLayoutId id="2147483777" r:id="rId2"/>
    <p:sldLayoutId id="2147483778" r:id="rId3"/>
    <p:sldLayoutId id="2147483779" r:id="rId4"/>
    <p:sldLayoutId id="2147483780" r:id="rId5"/>
    <p:sldLayoutId id="2147483781" r:id="rId6"/>
    <p:sldLayoutId id="2147483782" r:id="rId7"/>
    <p:sldLayoutId id="2147483783" r:id="rId8"/>
    <p:sldLayoutId id="2147483784" r:id="rId9"/>
    <p:sldLayoutId id="2147483785" r:id="rId10"/>
    <p:sldLayoutId id="2147483786"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1">
            <a:extLst>
              <a:ext uri="{FF2B5EF4-FFF2-40B4-BE49-F238E27FC236}">
                <a16:creationId xmlns:a16="http://schemas.microsoft.com/office/drawing/2014/main" id="{9CF93B6E-6CE6-4639-3647-AF332F915306}"/>
              </a:ext>
            </a:extLst>
          </p:cNvPr>
          <p:cNvSpPr>
            <a:spLocks noChangeArrowheads="1"/>
          </p:cNvSpPr>
          <p:nvPr/>
        </p:nvSpPr>
        <p:spPr bwMode="auto">
          <a:xfrm>
            <a:off x="457200" y="1143000"/>
            <a:ext cx="8458200" cy="5170488"/>
          </a:xfrm>
          <a:prstGeom prst="rect">
            <a:avLst/>
          </a:prstGeom>
          <a:noFill/>
          <a:ln w="12700" cap="sq" cmpd="sng">
            <a:noFill/>
            <a:prstDash val="solid"/>
            <a:miter lim="800000"/>
            <a:headEnd type="none" w="sm" len="sm"/>
            <a:tailEnd type="none" w="sm" len="sm"/>
          </a:ln>
          <a:effectLst/>
        </p:spPr>
        <p:txBody>
          <a:bodyPr anchor="ctr">
            <a:spAutoFit/>
          </a:bodyPr>
          <a:lstStyle/>
          <a:p>
            <a:pPr eaLnBrk="0" hangingPunct="0">
              <a:tabLst>
                <a:tab pos="-457200" algn="l"/>
              </a:tabLst>
              <a:defRPr/>
            </a:pPr>
            <a:r>
              <a:rPr lang="en-US" sz="2400" b="1" dirty="0">
                <a:latin typeface="+mn-lt"/>
                <a:ea typeface="Times New Roman" pitchFamily="18" charset="0"/>
              </a:rPr>
              <a:t>There is a difference between money and credit</a:t>
            </a:r>
          </a:p>
          <a:p>
            <a:pPr algn="just" eaLnBrk="0" hangingPunct="0">
              <a:tabLst>
                <a:tab pos="-457200" algn="l"/>
              </a:tabLst>
              <a:defRPr/>
            </a:pPr>
            <a:endParaRPr lang="en-US" sz="2400" b="1" dirty="0">
              <a:latin typeface="+mn-lt"/>
              <a:cs typeface="Arial" charset="0"/>
            </a:endParaRPr>
          </a:p>
          <a:p>
            <a:pPr algn="just" eaLnBrk="0" hangingPunct="0">
              <a:buFontTx/>
              <a:buBlip>
                <a:blip r:embed="rId2"/>
              </a:buBlip>
              <a:tabLst>
                <a:tab pos="-457200" algn="l"/>
              </a:tabLst>
              <a:defRPr/>
            </a:pPr>
            <a:r>
              <a:rPr lang="en-US" sz="2400" b="1" dirty="0">
                <a:latin typeface="+mn-lt"/>
                <a:ea typeface="Times New Roman" pitchFamily="18" charset="0"/>
              </a:rPr>
              <a:t> Money is what you use to pay for goods and services.</a:t>
            </a:r>
            <a:endParaRPr lang="en-US" sz="2400" b="1" dirty="0">
              <a:latin typeface="+mn-lt"/>
              <a:cs typeface="Arial" charset="0"/>
            </a:endParaRPr>
          </a:p>
          <a:p>
            <a:pPr algn="just" eaLnBrk="0" hangingPunct="0">
              <a:buFontTx/>
              <a:buBlip>
                <a:blip r:embed="rId2"/>
              </a:buBlip>
              <a:tabLst>
                <a:tab pos="-457200" algn="l"/>
              </a:tabLst>
              <a:defRPr/>
            </a:pPr>
            <a:r>
              <a:rPr lang="en-US" sz="2400" b="1" dirty="0">
                <a:latin typeface="+mn-lt"/>
                <a:ea typeface="Times New Roman" pitchFamily="18" charset="0"/>
              </a:rPr>
              <a:t> Credit is available savings that are lent to borrowers to spend.</a:t>
            </a:r>
            <a:endParaRPr lang="en-US" sz="2400" b="1" dirty="0">
              <a:latin typeface="+mn-lt"/>
              <a:cs typeface="Arial" charset="0"/>
            </a:endParaRPr>
          </a:p>
          <a:p>
            <a:pPr algn="just" eaLnBrk="0" hangingPunct="0">
              <a:buFontTx/>
              <a:buBlip>
                <a:blip r:embed="rId2"/>
              </a:buBlip>
              <a:tabLst>
                <a:tab pos="-457200" algn="l"/>
              </a:tabLst>
              <a:defRPr/>
            </a:pPr>
            <a:r>
              <a:rPr lang="en-US" sz="2400" b="1" dirty="0">
                <a:latin typeface="+mn-lt"/>
                <a:ea typeface="Times New Roman" pitchFamily="18" charset="0"/>
              </a:rPr>
              <a:t> Credit is debt, something you owe. </a:t>
            </a:r>
          </a:p>
          <a:p>
            <a:pPr algn="just" eaLnBrk="0" hangingPunct="0">
              <a:buFontTx/>
              <a:buChar char="•"/>
              <a:tabLst>
                <a:tab pos="-457200" algn="l"/>
              </a:tabLst>
              <a:defRPr/>
            </a:pPr>
            <a:endParaRPr lang="en-US" sz="2400" b="1" dirty="0">
              <a:latin typeface="+mn-lt"/>
              <a:cs typeface="Arial" charset="0"/>
            </a:endParaRPr>
          </a:p>
          <a:p>
            <a:pPr algn="just" eaLnBrk="0" hangingPunct="0">
              <a:tabLst>
                <a:tab pos="-457200" algn="l"/>
              </a:tabLst>
              <a:defRPr/>
            </a:pPr>
            <a:r>
              <a:rPr lang="en-US" sz="2400" b="1" dirty="0">
                <a:latin typeface="+mn-lt"/>
                <a:ea typeface="Times New Roman" pitchFamily="18" charset="0"/>
              </a:rPr>
              <a:t>Money is a direct general claim on goods and services and is distinguished from other assets by its degree of Liquidity or the ability to convert an asset quickly into money without experiencing a loss of value). </a:t>
            </a:r>
          </a:p>
          <a:p>
            <a:pPr eaLnBrk="0" hangingPunct="0">
              <a:tabLst>
                <a:tab pos="-457200" algn="l"/>
              </a:tabLst>
              <a:defRPr/>
            </a:pPr>
            <a:endParaRPr lang="en-US" sz="2400" b="1" dirty="0">
              <a:latin typeface="+mn-lt"/>
              <a:cs typeface="Arial" charset="0"/>
            </a:endParaRPr>
          </a:p>
          <a:p>
            <a:pPr eaLnBrk="0" hangingPunct="0">
              <a:tabLst>
                <a:tab pos="-457200" algn="l"/>
              </a:tabLst>
              <a:defRPr/>
            </a:pPr>
            <a:r>
              <a:rPr lang="en-US" sz="2400" b="1" dirty="0">
                <a:latin typeface="+mn-lt"/>
                <a:ea typeface="Times New Roman" pitchFamily="18" charset="0"/>
              </a:rPr>
              <a:t>Liquidity has two dimensions 1. Time     2. Cost</a:t>
            </a:r>
            <a:r>
              <a:rPr lang="en-US" b="1" dirty="0">
                <a:latin typeface="+mn-lt"/>
                <a:ea typeface="Times New Roman" pitchFamily="18" charset="0"/>
              </a:rPr>
              <a:t>. </a:t>
            </a:r>
            <a:endParaRPr lang="en-US" b="1" dirty="0">
              <a:latin typeface="+mn-lt"/>
              <a:cs typeface="Arial" charset="0"/>
            </a:endParaRPr>
          </a:p>
          <a:p>
            <a:pPr eaLnBrk="0" hangingPunct="0">
              <a:tabLst>
                <a:tab pos="-457200" algn="l"/>
              </a:tabLst>
              <a:defRPr/>
            </a:pPr>
            <a:endParaRPr lang="en-US" dirty="0">
              <a:latin typeface="Arial" charset="0"/>
              <a:cs typeface="Arial" charset="0"/>
            </a:endParaRPr>
          </a:p>
        </p:txBody>
      </p:sp>
      <p:sp>
        <p:nvSpPr>
          <p:cNvPr id="6" name="Rectangle 2">
            <a:extLst>
              <a:ext uri="{FF2B5EF4-FFF2-40B4-BE49-F238E27FC236}">
                <a16:creationId xmlns:a16="http://schemas.microsoft.com/office/drawing/2014/main" id="{D646DF58-FDFD-40B2-EF27-DEE7843816FC}"/>
              </a:ext>
            </a:extLst>
          </p:cNvPr>
          <p:cNvSpPr>
            <a:spLocks noGrp="1" noChangeArrowheads="1"/>
          </p:cNvSpPr>
          <p:nvPr>
            <p:ph type="title"/>
          </p:nvPr>
        </p:nvSpPr>
        <p:spPr>
          <a:xfrm>
            <a:off x="609600" y="153988"/>
            <a:ext cx="7772400" cy="838200"/>
          </a:xfrm>
        </p:spPr>
        <p:txBody>
          <a:bodyPr/>
          <a:lstStyle/>
          <a:p>
            <a:pPr algn="ctr" eaLnBrk="1" hangingPunct="1"/>
            <a:r>
              <a:rPr lang="en-US" altLang="en-US" sz="3600" b="1">
                <a:solidFill>
                  <a:srgbClr val="7030A0"/>
                </a:solidFill>
                <a:latin typeface="Bookman Old Style" panose="02050604050505020204" pitchFamily="18" charset="0"/>
                <a:cs typeface="Times New Roman" panose="02020603050405020304" pitchFamily="18" charset="0"/>
              </a:rPr>
              <a:t>Money and Credit</a:t>
            </a:r>
          </a:p>
        </p:txBody>
      </p:sp>
      <p:sp>
        <p:nvSpPr>
          <p:cNvPr id="9220" name="Slide Number Placeholder 3">
            <a:extLst>
              <a:ext uri="{FF2B5EF4-FFF2-40B4-BE49-F238E27FC236}">
                <a16:creationId xmlns:a16="http://schemas.microsoft.com/office/drawing/2014/main" id="{D3A68B92-0EE6-EBB8-A014-203737FBC76D}"/>
              </a:ext>
            </a:extLst>
          </p:cNvPr>
          <p:cNvSpPr>
            <a:spLocks noGrp="1"/>
          </p:cNvSpPr>
          <p:nvPr>
            <p:ph type="sldNum" sz="quarter" idx="12"/>
          </p:nvPr>
        </p:nvSpPr>
        <p:spPr>
          <a:xfrm>
            <a:off x="8382000" y="6477000"/>
            <a:ext cx="609600" cy="2286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D0A56D7-C18E-4FAB-912A-4CF2317D8DA2}" type="slidenum">
              <a:rPr lang="en-US" altLang="en-US" sz="1600"/>
              <a:pPr eaLnBrk="1" hangingPunct="1"/>
              <a:t>1</a:t>
            </a:fld>
            <a:endParaRPr lang="en-US" altLang="en-US" sz="16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up)">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87D80D50-D06C-5790-C633-4A2ABC2D4425}"/>
              </a:ext>
            </a:extLst>
          </p:cNvPr>
          <p:cNvSpPr>
            <a:spLocks noGrp="1" noChangeArrowheads="1"/>
          </p:cNvSpPr>
          <p:nvPr>
            <p:ph type="title"/>
          </p:nvPr>
        </p:nvSpPr>
        <p:spPr>
          <a:xfrm>
            <a:off x="609600" y="152400"/>
            <a:ext cx="7772400" cy="736600"/>
          </a:xfrm>
        </p:spPr>
        <p:txBody>
          <a:bodyPr/>
          <a:lstStyle/>
          <a:p>
            <a:pPr algn="ctr" eaLnBrk="1" hangingPunct="1"/>
            <a:r>
              <a:rPr lang="en-US" altLang="en-US" sz="3600" b="1">
                <a:solidFill>
                  <a:srgbClr val="7030A0"/>
                </a:solidFill>
                <a:latin typeface="Bookman Old Style" panose="02050604050505020204" pitchFamily="18" charset="0"/>
                <a:cs typeface="Times New Roman" panose="02020603050405020304" pitchFamily="18" charset="0"/>
              </a:rPr>
              <a:t>Money Supply Defined</a:t>
            </a:r>
          </a:p>
        </p:txBody>
      </p:sp>
      <p:sp>
        <p:nvSpPr>
          <p:cNvPr id="32771" name="Rectangle 3">
            <a:extLst>
              <a:ext uri="{FF2B5EF4-FFF2-40B4-BE49-F238E27FC236}">
                <a16:creationId xmlns:a16="http://schemas.microsoft.com/office/drawing/2014/main" id="{901773DB-8DF3-CF1F-52B4-AB8956699A67}"/>
              </a:ext>
            </a:extLst>
          </p:cNvPr>
          <p:cNvSpPr>
            <a:spLocks noGrp="1" noChangeArrowheads="1"/>
          </p:cNvSpPr>
          <p:nvPr>
            <p:ph idx="1"/>
          </p:nvPr>
        </p:nvSpPr>
        <p:spPr>
          <a:xfrm>
            <a:off x="381000" y="2209800"/>
            <a:ext cx="8305800" cy="4191000"/>
          </a:xfrm>
        </p:spPr>
        <p:txBody>
          <a:bodyPr/>
          <a:lstStyle/>
          <a:p>
            <a:pPr eaLnBrk="1" hangingPunct="1">
              <a:lnSpc>
                <a:spcPct val="85000"/>
              </a:lnSpc>
              <a:spcBef>
                <a:spcPct val="10000"/>
              </a:spcBef>
              <a:buFontTx/>
              <a:buNone/>
            </a:pPr>
            <a:r>
              <a:rPr lang="en-US" altLang="en-US" sz="3200" b="1" i="1"/>
              <a:t>M</a:t>
            </a:r>
            <a:r>
              <a:rPr lang="en-US" altLang="en-US" sz="3200" b="1"/>
              <a:t>1 = Currency (</a:t>
            </a:r>
            <a:r>
              <a:rPr lang="en-US" altLang="en-US" sz="1800" b="1"/>
              <a:t>Held by the public</a:t>
            </a:r>
            <a:r>
              <a:rPr lang="en-US" altLang="en-US" sz="3200" b="1"/>
              <a:t>)</a:t>
            </a:r>
          </a:p>
          <a:p>
            <a:pPr eaLnBrk="1" hangingPunct="1">
              <a:lnSpc>
                <a:spcPct val="85000"/>
              </a:lnSpc>
              <a:spcBef>
                <a:spcPct val="10000"/>
              </a:spcBef>
              <a:buFontTx/>
              <a:buNone/>
            </a:pPr>
            <a:r>
              <a:rPr lang="en-US" altLang="en-US" sz="3200" b="1"/>
              <a:t>        + Checkable Deposits</a:t>
            </a:r>
          </a:p>
          <a:p>
            <a:pPr eaLnBrk="1" hangingPunct="1">
              <a:lnSpc>
                <a:spcPct val="85000"/>
              </a:lnSpc>
              <a:spcBef>
                <a:spcPct val="10000"/>
              </a:spcBef>
              <a:buFontTx/>
              <a:buNone/>
            </a:pPr>
            <a:endParaRPr lang="en-US" altLang="en-US" sz="3600" b="1"/>
          </a:p>
          <a:p>
            <a:pPr eaLnBrk="1" hangingPunct="1">
              <a:lnSpc>
                <a:spcPct val="85000"/>
              </a:lnSpc>
              <a:spcBef>
                <a:spcPct val="10000"/>
              </a:spcBef>
              <a:buFontTx/>
              <a:buNone/>
            </a:pPr>
            <a:endParaRPr lang="en-US" altLang="en-US" sz="3600" b="1"/>
          </a:p>
          <a:p>
            <a:pPr eaLnBrk="1" hangingPunct="1">
              <a:lnSpc>
                <a:spcPct val="85000"/>
              </a:lnSpc>
              <a:spcBef>
                <a:spcPct val="10000"/>
              </a:spcBef>
              <a:buFontTx/>
              <a:buNone/>
            </a:pPr>
            <a:endParaRPr lang="en-US" altLang="en-US" sz="3600" b="1"/>
          </a:p>
          <a:p>
            <a:pPr eaLnBrk="1" hangingPunct="1">
              <a:lnSpc>
                <a:spcPct val="85000"/>
              </a:lnSpc>
              <a:spcBef>
                <a:spcPct val="10000"/>
              </a:spcBef>
              <a:buFontTx/>
              <a:buNone/>
            </a:pPr>
            <a:r>
              <a:rPr lang="en-US" altLang="en-US" sz="2800" b="1"/>
              <a:t>  Institutions offering checkable deposits</a:t>
            </a:r>
          </a:p>
          <a:p>
            <a:pPr lvl="1" eaLnBrk="1" hangingPunct="1">
              <a:lnSpc>
                <a:spcPct val="85000"/>
              </a:lnSpc>
              <a:spcBef>
                <a:spcPct val="10000"/>
              </a:spcBef>
            </a:pPr>
            <a:r>
              <a:rPr lang="en-US" altLang="en-US" b="1"/>
              <a:t>Commercial banks</a:t>
            </a:r>
          </a:p>
          <a:p>
            <a:pPr lvl="1" eaLnBrk="1" hangingPunct="1">
              <a:lnSpc>
                <a:spcPct val="85000"/>
              </a:lnSpc>
              <a:spcBef>
                <a:spcPct val="10000"/>
              </a:spcBef>
            </a:pPr>
            <a:r>
              <a:rPr lang="en-US" altLang="en-US" b="1"/>
              <a:t>Savings and loan associations</a:t>
            </a:r>
          </a:p>
          <a:p>
            <a:pPr lvl="1" eaLnBrk="1" hangingPunct="1">
              <a:lnSpc>
                <a:spcPct val="85000"/>
              </a:lnSpc>
              <a:spcBef>
                <a:spcPct val="10000"/>
              </a:spcBef>
            </a:pPr>
            <a:r>
              <a:rPr lang="en-US" altLang="en-US" b="1"/>
              <a:t>Mutual savings banks</a:t>
            </a:r>
          </a:p>
          <a:p>
            <a:pPr lvl="1" eaLnBrk="1" hangingPunct="1">
              <a:lnSpc>
                <a:spcPct val="85000"/>
              </a:lnSpc>
              <a:spcBef>
                <a:spcPct val="10000"/>
              </a:spcBef>
            </a:pPr>
            <a:r>
              <a:rPr lang="en-US" altLang="en-US" b="1"/>
              <a:t>Credit unions</a:t>
            </a:r>
          </a:p>
        </p:txBody>
      </p:sp>
      <p:sp>
        <p:nvSpPr>
          <p:cNvPr id="10244" name="Slide Number Placeholder 3">
            <a:extLst>
              <a:ext uri="{FF2B5EF4-FFF2-40B4-BE49-F238E27FC236}">
                <a16:creationId xmlns:a16="http://schemas.microsoft.com/office/drawing/2014/main" id="{E59B282A-AC84-30B0-A995-7AFAB754EB6D}"/>
              </a:ext>
            </a:extLst>
          </p:cNvPr>
          <p:cNvSpPr>
            <a:spLocks noGrp="1"/>
          </p:cNvSpPr>
          <p:nvPr>
            <p:ph type="sldNum" sz="quarter" idx="12"/>
          </p:nvPr>
        </p:nvSpPr>
        <p:spPr>
          <a:xfrm>
            <a:off x="8382000" y="6477000"/>
            <a:ext cx="609600" cy="2286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285B215-DE06-465E-8EB7-C998FF4450C8}" type="slidenum">
              <a:rPr lang="en-US" altLang="en-US" sz="1600"/>
              <a:pPr eaLnBrk="1" hangingPunct="1"/>
              <a:t>2</a:t>
            </a:fld>
            <a:endParaRPr lang="en-US" altLang="en-US" sz="1600"/>
          </a:p>
        </p:txBody>
      </p:sp>
      <p:sp>
        <p:nvSpPr>
          <p:cNvPr id="10245" name="Rectangle 4">
            <a:extLst>
              <a:ext uri="{FF2B5EF4-FFF2-40B4-BE49-F238E27FC236}">
                <a16:creationId xmlns:a16="http://schemas.microsoft.com/office/drawing/2014/main" id="{4C5D6683-343E-85C8-0D4B-598988FFB0CD}"/>
              </a:ext>
            </a:extLst>
          </p:cNvPr>
          <p:cNvSpPr>
            <a:spLocks noChangeArrowheads="1"/>
          </p:cNvSpPr>
          <p:nvPr/>
        </p:nvSpPr>
        <p:spPr bwMode="auto">
          <a:xfrm>
            <a:off x="381000" y="990600"/>
            <a:ext cx="853440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600" b="1"/>
              <a:t>The measures of the nation's money stock are called the money aggregates. The measures will differ depending on which country one is discussing and how broadly one wishes to define the money supply. It is also important to note that the money supply aggregates have changed as new financial instruments are created.</a:t>
            </a:r>
            <a:endParaRPr lang="en-US" altLang="en-US" sz="1600"/>
          </a:p>
        </p:txBody>
      </p:sp>
      <p:sp>
        <p:nvSpPr>
          <p:cNvPr id="10246" name="TextBox 5">
            <a:extLst>
              <a:ext uri="{FF2B5EF4-FFF2-40B4-BE49-F238E27FC236}">
                <a16:creationId xmlns:a16="http://schemas.microsoft.com/office/drawing/2014/main" id="{D43D55D9-89CD-9968-CAEC-E543B6C4CCF6}"/>
              </a:ext>
            </a:extLst>
          </p:cNvPr>
          <p:cNvSpPr txBox="1">
            <a:spLocks noChangeArrowheads="1"/>
          </p:cNvSpPr>
          <p:nvPr/>
        </p:nvSpPr>
        <p:spPr bwMode="auto">
          <a:xfrm>
            <a:off x="1981200" y="3124200"/>
            <a:ext cx="61722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b="1"/>
              <a:t>deposits in a checking  account that can be transferred quickly from one person or company to another. Includes traveler’s checks. </a:t>
            </a:r>
            <a:endParaRPr lang="en-US" alt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grpId="0" nodeType="withEffect">
                                  <p:stCondLst>
                                    <p:cond delay="0"/>
                                  </p:stCondLst>
                                  <p:childTnLst>
                                    <p:set>
                                      <p:cBhvr>
                                        <p:cTn id="6" dur="1" fill="hold">
                                          <p:stCondLst>
                                            <p:cond delay="0"/>
                                          </p:stCondLst>
                                        </p:cTn>
                                        <p:tgtEl>
                                          <p:spTgt spid="28674"/>
                                        </p:tgtEl>
                                        <p:attrNameLst>
                                          <p:attrName>style.visibility</p:attrName>
                                        </p:attrNameLst>
                                      </p:cBhvr>
                                      <p:to>
                                        <p:strVal val="visible"/>
                                      </p:to>
                                    </p:set>
                                    <p:animEffect transition="in" filter="wipe(up)">
                                      <p:cBhvr>
                                        <p:cTn id="7" dur="500"/>
                                        <p:tgtEl>
                                          <p:spTgt spid="2867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2771">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2771">
                                            <p:txEl>
                                              <p:pRg st="0" end="0"/>
                                            </p:txEl>
                                          </p:spTgt>
                                        </p:tgtEl>
                                        <p:attrNameLst>
                                          <p:attrName>ppt_c</p:attrName>
                                        </p:attrNameLst>
                                      </p:cBhvr>
                                      <p:to>
                                        <a:srgbClr val="5F5F5F"/>
                                      </p:to>
                                    </p:animClr>
                                  </p:sub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32771">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2771">
                                            <p:txEl>
                                              <p:pRg st="1" end="1"/>
                                            </p:txEl>
                                          </p:spTgt>
                                        </p:tgtEl>
                                        <p:attrNameLst>
                                          <p:attrName>ppt_c</p:attrName>
                                        </p:attrNameLst>
                                      </p:cBhvr>
                                      <p:to>
                                        <a:srgbClr val="5F5F5F"/>
                                      </p:to>
                                    </p:animClr>
                                  </p:subTnLst>
                                </p:cTn>
                              </p:par>
                            </p:childTnLst>
                          </p:cTn>
                        </p:par>
                      </p:childTnLst>
                    </p:cTn>
                  </p:par>
                  <p:par>
                    <p:cTn id="16" fill="hold" nodeType="clickPar">
                      <p:stCondLst>
                        <p:cond delay="indefinite"/>
                      </p:stCondLst>
                      <p:childTnLst>
                        <p:par>
                          <p:cTn id="17" fill="hold" nodeType="withGroup">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32771">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32771">
                                            <p:txEl>
                                              <p:pRg st="5" end="5"/>
                                            </p:txEl>
                                          </p:spTgt>
                                        </p:tgtEl>
                                        <p:attrNameLst>
                                          <p:attrName>ppt_c</p:attrName>
                                        </p:attrNameLst>
                                      </p:cBhvr>
                                      <p:to>
                                        <a:srgbClr val="5F5F5F"/>
                                      </p:to>
                                    </p:animClr>
                                  </p:subTnLst>
                                </p:cTn>
                              </p:par>
                            </p:childTnLst>
                          </p:cTn>
                        </p:par>
                      </p:childTnLst>
                    </p:cTn>
                  </p:par>
                  <p:par>
                    <p:cTn id="20" fill="hold" nodeType="clickPar">
                      <p:stCondLst>
                        <p:cond delay="indefinite"/>
                      </p:stCondLst>
                      <p:childTnLst>
                        <p:par>
                          <p:cTn id="21" fill="hold" nodeType="withGroup">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32771">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32771">
                                            <p:txEl>
                                              <p:pRg st="6" end="6"/>
                                            </p:txEl>
                                          </p:spTgt>
                                        </p:tgtEl>
                                        <p:attrNameLst>
                                          <p:attrName>ppt_c</p:attrName>
                                        </p:attrNameLst>
                                      </p:cBhvr>
                                      <p:to>
                                        <a:srgbClr val="5F5F5F"/>
                                      </p:to>
                                    </p:animClr>
                                  </p:sub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32771">
                                            <p:txEl>
                                              <p:pRg st="7" end="7"/>
                                            </p:txEl>
                                          </p:spTgt>
                                        </p:tgtEl>
                                        <p:attrNameLst>
                                          <p:attrName>style.visibility</p:attrName>
                                        </p:attrNameLst>
                                      </p:cBhvr>
                                      <p:to>
                                        <p:strVal val="visible"/>
                                      </p:to>
                                    </p:set>
                                  </p:childTnLst>
                                  <p:subTnLst>
                                    <p:animClr clrSpc="rgb" dir="cw">
                                      <p:cBhvr override="childStyle">
                                        <p:cTn dur="1" fill="hold" display="0" masterRel="nextClick" afterEffect="1"/>
                                        <p:tgtEl>
                                          <p:spTgt spid="32771">
                                            <p:txEl>
                                              <p:pRg st="7" end="7"/>
                                            </p:txEl>
                                          </p:spTgt>
                                        </p:tgtEl>
                                        <p:attrNameLst>
                                          <p:attrName>ppt_c</p:attrName>
                                        </p:attrNameLst>
                                      </p:cBhvr>
                                      <p:to>
                                        <a:srgbClr val="5F5F5F"/>
                                      </p:to>
                                    </p:animClr>
                                  </p:subTnLst>
                                </p:cTn>
                              </p:par>
                            </p:childTnLst>
                          </p:cTn>
                        </p:par>
                      </p:childTnLst>
                    </p:cTn>
                  </p:par>
                  <p:par>
                    <p:cTn id="28" fill="hold" nodeType="clickPar">
                      <p:stCondLst>
                        <p:cond delay="indefinite"/>
                      </p:stCondLst>
                      <p:childTnLst>
                        <p:par>
                          <p:cTn id="29" fill="hold" nodeType="withGroup">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32771">
                                            <p:txEl>
                                              <p:pRg st="8" end="8"/>
                                            </p:txEl>
                                          </p:spTgt>
                                        </p:tgtEl>
                                        <p:attrNameLst>
                                          <p:attrName>style.visibility</p:attrName>
                                        </p:attrNameLst>
                                      </p:cBhvr>
                                      <p:to>
                                        <p:strVal val="visible"/>
                                      </p:to>
                                    </p:set>
                                  </p:childTnLst>
                                  <p:subTnLst>
                                    <p:animClr clrSpc="rgb" dir="cw">
                                      <p:cBhvr override="childStyle">
                                        <p:cTn dur="1" fill="hold" display="0" masterRel="nextClick" afterEffect="1"/>
                                        <p:tgtEl>
                                          <p:spTgt spid="32771">
                                            <p:txEl>
                                              <p:pRg st="8" end="8"/>
                                            </p:txEl>
                                          </p:spTgt>
                                        </p:tgtEl>
                                        <p:attrNameLst>
                                          <p:attrName>ppt_c</p:attrName>
                                        </p:attrNameLst>
                                      </p:cBhvr>
                                      <p:to>
                                        <a:srgbClr val="5F5F5F"/>
                                      </p:to>
                                    </p:animClr>
                                  </p:subTnLst>
                                </p:cTn>
                              </p:par>
                            </p:childTnLst>
                          </p:cTn>
                        </p:par>
                      </p:childTnLst>
                    </p:cTn>
                  </p:par>
                  <p:par>
                    <p:cTn id="32" fill="hold" nodeType="clickPar">
                      <p:stCondLst>
                        <p:cond delay="indefinite"/>
                      </p:stCondLst>
                      <p:childTnLst>
                        <p:par>
                          <p:cTn id="33" fill="hold" nodeType="withGroup">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32771">
                                            <p:txEl>
                                              <p:pRg st="9" end="9"/>
                                            </p:txEl>
                                          </p:spTgt>
                                        </p:tgtEl>
                                        <p:attrNameLst>
                                          <p:attrName>style.visibility</p:attrName>
                                        </p:attrNameLst>
                                      </p:cBhvr>
                                      <p:to>
                                        <p:strVal val="visible"/>
                                      </p:to>
                                    </p:set>
                                  </p:childTnLst>
                                  <p:subTnLst>
                                    <p:animClr clrSpc="rgb" dir="cw">
                                      <p:cBhvr override="childStyle">
                                        <p:cTn dur="1" fill="hold" display="0" masterRel="nextClick" afterEffect="1"/>
                                        <p:tgtEl>
                                          <p:spTgt spid="32771">
                                            <p:txEl>
                                              <p:pRg st="9" end="9"/>
                                            </p:txEl>
                                          </p:spTgt>
                                        </p:tgtEl>
                                        <p:attrNameLst>
                                          <p:attrName>ppt_c</p:attrName>
                                        </p:attrNameLst>
                                      </p:cBhvr>
                                      <p:to>
                                        <a:srgbClr val="5F5F5F"/>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animBg="1"/>
      <p:bldP spid="32771"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7882937C-AC0C-0182-81C4-501CD64139DD}"/>
              </a:ext>
            </a:extLst>
          </p:cNvPr>
          <p:cNvSpPr>
            <a:spLocks noGrp="1" noChangeArrowheads="1"/>
          </p:cNvSpPr>
          <p:nvPr>
            <p:ph type="title"/>
          </p:nvPr>
        </p:nvSpPr>
        <p:spPr>
          <a:xfrm>
            <a:off x="636588" y="157163"/>
            <a:ext cx="7772400" cy="685800"/>
          </a:xfrm>
        </p:spPr>
        <p:txBody>
          <a:bodyPr/>
          <a:lstStyle/>
          <a:p>
            <a:pPr algn="ctr" eaLnBrk="1" hangingPunct="1"/>
            <a:r>
              <a:rPr lang="en-US" altLang="en-US" sz="3600" b="1">
                <a:solidFill>
                  <a:srgbClr val="7030A0"/>
                </a:solidFill>
                <a:latin typeface="Bookman Old Style" panose="02050604050505020204" pitchFamily="18" charset="0"/>
                <a:cs typeface="Times New Roman" panose="02020603050405020304" pitchFamily="18" charset="0"/>
              </a:rPr>
              <a:t>Money Supply Defined</a:t>
            </a:r>
          </a:p>
        </p:txBody>
      </p:sp>
      <p:sp>
        <p:nvSpPr>
          <p:cNvPr id="32771" name="Rectangle 3">
            <a:extLst>
              <a:ext uri="{FF2B5EF4-FFF2-40B4-BE49-F238E27FC236}">
                <a16:creationId xmlns:a16="http://schemas.microsoft.com/office/drawing/2014/main" id="{6CD1BB70-875B-D7F7-83E7-81ECFF2DE93E}"/>
              </a:ext>
            </a:extLst>
          </p:cNvPr>
          <p:cNvSpPr>
            <a:spLocks noGrp="1" noChangeArrowheads="1"/>
          </p:cNvSpPr>
          <p:nvPr>
            <p:ph idx="1"/>
          </p:nvPr>
        </p:nvSpPr>
        <p:spPr>
          <a:xfrm>
            <a:off x="228600" y="914400"/>
            <a:ext cx="8763000" cy="5156200"/>
          </a:xfrm>
        </p:spPr>
        <p:txBody>
          <a:bodyPr>
            <a:normAutofit lnSpcReduction="10000"/>
          </a:bodyPr>
          <a:lstStyle/>
          <a:p>
            <a:pPr eaLnBrk="1" hangingPunct="1">
              <a:lnSpc>
                <a:spcPct val="85000"/>
              </a:lnSpc>
              <a:spcBef>
                <a:spcPct val="10000"/>
              </a:spcBef>
              <a:spcAft>
                <a:spcPts val="600"/>
              </a:spcAft>
            </a:pPr>
            <a:r>
              <a:rPr lang="en-US" altLang="en-US" sz="3200" b="1" i="1"/>
              <a:t>M</a:t>
            </a:r>
            <a:r>
              <a:rPr lang="en-US" altLang="en-US" sz="3200" b="1"/>
              <a:t>2</a:t>
            </a:r>
          </a:p>
          <a:p>
            <a:pPr lvl="1" eaLnBrk="1" hangingPunct="1">
              <a:lnSpc>
                <a:spcPct val="85000"/>
              </a:lnSpc>
              <a:spcBef>
                <a:spcPct val="10000"/>
              </a:spcBef>
              <a:spcAft>
                <a:spcPts val="600"/>
              </a:spcAft>
            </a:pPr>
            <a:r>
              <a:rPr lang="en-US" altLang="en-US" sz="3200" b="1"/>
              <a:t>M1 plus near-monies</a:t>
            </a:r>
          </a:p>
          <a:p>
            <a:pPr lvl="2" eaLnBrk="1" hangingPunct="1">
              <a:lnSpc>
                <a:spcPct val="85000"/>
              </a:lnSpc>
              <a:spcBef>
                <a:spcPct val="10000"/>
              </a:spcBef>
              <a:spcAft>
                <a:spcPts val="600"/>
              </a:spcAft>
              <a:buFontTx/>
              <a:buBlip>
                <a:blip r:embed="rId2"/>
              </a:buBlip>
            </a:pPr>
            <a:r>
              <a:rPr lang="en-US" altLang="en-US" sz="3200" b="1"/>
              <a:t>Savings deposits including money market deposit accounts or MMDA  </a:t>
            </a:r>
            <a:r>
              <a:rPr lang="en-US" altLang="en-US" sz="2000" b="1"/>
              <a:t>MMDA is a savings account that offers the competitive rate of interest (real rate) in exchange for larger-than-normal deposits. </a:t>
            </a:r>
            <a:br>
              <a:rPr lang="en-US" altLang="en-US" sz="1800"/>
            </a:br>
            <a:endParaRPr lang="en-US" altLang="en-US" sz="1800" b="1"/>
          </a:p>
          <a:p>
            <a:pPr lvl="2" eaLnBrk="1" hangingPunct="1">
              <a:lnSpc>
                <a:spcPct val="85000"/>
              </a:lnSpc>
              <a:spcBef>
                <a:spcPct val="10000"/>
              </a:spcBef>
              <a:spcAft>
                <a:spcPts val="600"/>
              </a:spcAft>
              <a:buFontTx/>
              <a:buBlip>
                <a:blip r:embed="rId2"/>
              </a:buBlip>
            </a:pPr>
            <a:r>
              <a:rPr lang="en-US" altLang="en-US" sz="3200" b="1"/>
              <a:t>Small time deposits</a:t>
            </a:r>
          </a:p>
          <a:p>
            <a:pPr lvl="2" eaLnBrk="1" hangingPunct="1">
              <a:lnSpc>
                <a:spcPct val="85000"/>
              </a:lnSpc>
              <a:spcBef>
                <a:spcPct val="10000"/>
              </a:spcBef>
              <a:spcAft>
                <a:spcPts val="600"/>
              </a:spcAft>
              <a:buFontTx/>
              <a:buBlip>
                <a:blip r:embed="rId2"/>
              </a:buBlip>
            </a:pPr>
            <a:endParaRPr lang="en-US" altLang="en-US" sz="3200" b="1"/>
          </a:p>
          <a:p>
            <a:pPr lvl="2" eaLnBrk="1" hangingPunct="1">
              <a:lnSpc>
                <a:spcPct val="85000"/>
              </a:lnSpc>
              <a:spcBef>
                <a:spcPct val="10000"/>
              </a:spcBef>
              <a:spcAft>
                <a:spcPts val="600"/>
              </a:spcAft>
              <a:buFontTx/>
              <a:buBlip>
                <a:blip r:embed="rId2"/>
              </a:buBlip>
            </a:pPr>
            <a:r>
              <a:rPr lang="en-US" altLang="en-US" sz="3200" b="1"/>
              <a:t>Money market mutual funds or MMMF </a:t>
            </a:r>
            <a:r>
              <a:rPr lang="en-US" altLang="en-US" sz="2000" b="1"/>
              <a:t>MMMF are open-end mutual funds which invest only in money markets. These funds invest in short term (one day to one year) debt obligations such as Treasury bills, certificates of deposit, and commercial paper. </a:t>
            </a:r>
          </a:p>
          <a:p>
            <a:pPr eaLnBrk="1" hangingPunct="1">
              <a:lnSpc>
                <a:spcPct val="85000"/>
              </a:lnSpc>
              <a:spcBef>
                <a:spcPct val="10000"/>
              </a:spcBef>
              <a:buFontTx/>
              <a:buNone/>
            </a:pPr>
            <a:endParaRPr lang="en-US" altLang="en-US" sz="4000" b="1"/>
          </a:p>
          <a:p>
            <a:pPr lvl="1" eaLnBrk="1" hangingPunct="1">
              <a:lnSpc>
                <a:spcPct val="85000"/>
              </a:lnSpc>
              <a:spcBef>
                <a:spcPct val="10000"/>
              </a:spcBef>
            </a:pPr>
            <a:endParaRPr lang="en-US" altLang="en-US" sz="3600" b="1"/>
          </a:p>
        </p:txBody>
      </p:sp>
      <p:sp>
        <p:nvSpPr>
          <p:cNvPr id="11268" name="Slide Number Placeholder 3">
            <a:extLst>
              <a:ext uri="{FF2B5EF4-FFF2-40B4-BE49-F238E27FC236}">
                <a16:creationId xmlns:a16="http://schemas.microsoft.com/office/drawing/2014/main" id="{8C7A6FD6-B555-BFC2-4CD2-8BFF09EE280D}"/>
              </a:ext>
            </a:extLst>
          </p:cNvPr>
          <p:cNvSpPr>
            <a:spLocks noGrp="1"/>
          </p:cNvSpPr>
          <p:nvPr>
            <p:ph type="sldNum" sz="quarter" idx="12"/>
          </p:nvPr>
        </p:nvSpPr>
        <p:spPr>
          <a:xfrm>
            <a:off x="8382000" y="6477000"/>
            <a:ext cx="609600" cy="2286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39F5CF4-167E-4DD6-9D53-339A047074E4}" type="slidenum">
              <a:rPr lang="en-US" altLang="en-US" sz="1600"/>
              <a:pPr eaLnBrk="1" hangingPunct="1"/>
              <a:t>3</a:t>
            </a:fld>
            <a:endParaRPr lang="en-US" altLang="en-US" sz="160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2771">
                                            <p:txEl>
                                              <p:pRg st="0" end="0"/>
                                            </p:txEl>
                                          </p:spTgt>
                                        </p:tgtEl>
                                        <p:attrNameLst>
                                          <p:attrName>ppt_c</p:attrName>
                                        </p:attrNameLst>
                                      </p:cBhvr>
                                      <p:to>
                                        <a:srgbClr val="5F5F5F"/>
                                      </p:to>
                                    </p:animClr>
                                  </p:sub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2771">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2771">
                                            <p:txEl>
                                              <p:pRg st="1" end="1"/>
                                            </p:txEl>
                                          </p:spTgt>
                                        </p:tgtEl>
                                        <p:attrNameLst>
                                          <p:attrName>ppt_c</p:attrName>
                                        </p:attrNameLst>
                                      </p:cBhvr>
                                      <p:to>
                                        <a:srgbClr val="5F5F5F"/>
                                      </p:to>
                                    </p:animClr>
                                  </p:subTnLst>
                                </p:cTn>
                              </p:par>
                              <p:par>
                                <p:cTn id="11" presetID="1" presetClass="entr" presetSubtype="0" fill="hold" grpId="0" nodeType="withEffect">
                                  <p:stCondLst>
                                    <p:cond delay="0"/>
                                  </p:stCondLst>
                                  <p:childTnLst>
                                    <p:set>
                                      <p:cBhvr>
                                        <p:cTn id="12" dur="1" fill="hold">
                                          <p:stCondLst>
                                            <p:cond delay="0"/>
                                          </p:stCondLst>
                                        </p:cTn>
                                        <p:tgtEl>
                                          <p:spTgt spid="32771">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2771">
                                            <p:txEl>
                                              <p:pRg st="2" end="2"/>
                                            </p:txEl>
                                          </p:spTgt>
                                        </p:tgtEl>
                                        <p:attrNameLst>
                                          <p:attrName>ppt_c</p:attrName>
                                        </p:attrNameLst>
                                      </p:cBhvr>
                                      <p:to>
                                        <a:srgbClr val="5F5F5F"/>
                                      </p:to>
                                    </p:animClr>
                                  </p:subTnLst>
                                </p:cTn>
                              </p:par>
                              <p:par>
                                <p:cTn id="13" presetID="1" presetClass="entr" presetSubtype="0" fill="hold" grpId="0" nodeType="withEffect">
                                  <p:stCondLst>
                                    <p:cond delay="0"/>
                                  </p:stCondLst>
                                  <p:childTnLst>
                                    <p:set>
                                      <p:cBhvr>
                                        <p:cTn id="14" dur="1" fill="hold">
                                          <p:stCondLst>
                                            <p:cond delay="0"/>
                                          </p:stCondLst>
                                        </p:cTn>
                                        <p:tgtEl>
                                          <p:spTgt spid="32771">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32771">
                                            <p:txEl>
                                              <p:pRg st="3" end="3"/>
                                            </p:txEl>
                                          </p:spTgt>
                                        </p:tgtEl>
                                        <p:attrNameLst>
                                          <p:attrName>ppt_c</p:attrName>
                                        </p:attrNameLst>
                                      </p:cBhvr>
                                      <p:to>
                                        <a:srgbClr val="5F5F5F"/>
                                      </p:to>
                                    </p:animClr>
                                  </p:subTnLst>
                                </p:cTn>
                              </p:par>
                              <p:par>
                                <p:cTn id="15" presetID="1" presetClass="entr" presetSubtype="0" fill="hold" grpId="0" nodeType="withEffect">
                                  <p:stCondLst>
                                    <p:cond delay="0"/>
                                  </p:stCondLst>
                                  <p:childTnLst>
                                    <p:set>
                                      <p:cBhvr>
                                        <p:cTn id="16" dur="1" fill="hold">
                                          <p:stCondLst>
                                            <p:cond delay="0"/>
                                          </p:stCondLst>
                                        </p:cTn>
                                        <p:tgtEl>
                                          <p:spTgt spid="32771">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32771">
                                            <p:txEl>
                                              <p:pRg st="5" end="5"/>
                                            </p:txEl>
                                          </p:spTgt>
                                        </p:tgtEl>
                                        <p:attrNameLst>
                                          <p:attrName>ppt_c</p:attrName>
                                        </p:attrNameLst>
                                      </p:cBhvr>
                                      <p:to>
                                        <a:srgbClr val="5F5F5F"/>
                                      </p:to>
                                    </p:animClr>
                                  </p:subTnLst>
                                </p:cTn>
                              </p:par>
                              <p:par>
                                <p:cTn id="17" presetID="22" presetClass="entr" presetSubtype="1"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wipe(up)">
                                      <p:cBhvr>
                                        <p:cTn id="1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32771"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04" name="Slide Number Placeholder 3">
            <a:extLst>
              <a:ext uri="{FF2B5EF4-FFF2-40B4-BE49-F238E27FC236}">
                <a16:creationId xmlns:a16="http://schemas.microsoft.com/office/drawing/2014/main" id="{51CF5521-55D5-6D58-371C-73F108ADD30B}"/>
              </a:ext>
            </a:extLst>
          </p:cNvPr>
          <p:cNvSpPr>
            <a:spLocks noGrp="1"/>
          </p:cNvSpPr>
          <p:nvPr>
            <p:ph type="sldNum" sz="quarter" idx="12"/>
          </p:nvPr>
        </p:nvSpPr>
        <p:spPr>
          <a:xfrm>
            <a:off x="8382000" y="6477000"/>
            <a:ext cx="609600" cy="2286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0BB82A8-C059-488B-ADBC-75A804901A9F}" type="slidenum">
              <a:rPr lang="en-US" altLang="en-US" sz="1600"/>
              <a:pPr eaLnBrk="1" hangingPunct="1"/>
              <a:t>4</a:t>
            </a:fld>
            <a:endParaRPr lang="en-US" altLang="en-US" sz="1600"/>
          </a:p>
        </p:txBody>
      </p:sp>
      <p:sp>
        <p:nvSpPr>
          <p:cNvPr id="12290" name="Rectangle 2">
            <a:extLst>
              <a:ext uri="{FF2B5EF4-FFF2-40B4-BE49-F238E27FC236}">
                <a16:creationId xmlns:a16="http://schemas.microsoft.com/office/drawing/2014/main" id="{61DEA6C3-518A-AFBB-5278-C39ABCD145C9}"/>
              </a:ext>
            </a:extLst>
          </p:cNvPr>
          <p:cNvSpPr>
            <a:spLocks noGrp="1" noChangeArrowheads="1"/>
          </p:cNvSpPr>
          <p:nvPr>
            <p:ph type="title" idx="4294967295"/>
          </p:nvPr>
        </p:nvSpPr>
        <p:spPr>
          <a:xfrm>
            <a:off x="420688" y="228600"/>
            <a:ext cx="8723312" cy="609600"/>
          </a:xfrm>
        </p:spPr>
        <p:txBody>
          <a:bodyPr/>
          <a:lstStyle/>
          <a:p>
            <a:pPr algn="ctr" eaLnBrk="1" hangingPunct="1"/>
            <a:r>
              <a:rPr lang="en-US" altLang="en-US" b="1">
                <a:solidFill>
                  <a:srgbClr val="7030A0"/>
                </a:solidFill>
                <a:latin typeface="Bookman Old Style" panose="02050604050505020204" pitchFamily="18" charset="0"/>
                <a:cs typeface="Times New Roman" panose="02020603050405020304" pitchFamily="18" charset="0"/>
              </a:rPr>
              <a:t>Money Supply  Definition Summary </a:t>
            </a:r>
          </a:p>
        </p:txBody>
      </p:sp>
      <p:sp>
        <p:nvSpPr>
          <p:cNvPr id="12291" name="TextBox 3">
            <a:extLst>
              <a:ext uri="{FF2B5EF4-FFF2-40B4-BE49-F238E27FC236}">
                <a16:creationId xmlns:a16="http://schemas.microsoft.com/office/drawing/2014/main" id="{0F391200-1794-E9BC-5386-E942E14D6538}"/>
              </a:ext>
            </a:extLst>
          </p:cNvPr>
          <p:cNvSpPr txBox="1">
            <a:spLocks noChangeArrowheads="1"/>
          </p:cNvSpPr>
          <p:nvPr/>
        </p:nvSpPr>
        <p:spPr bwMode="auto">
          <a:xfrm>
            <a:off x="0" y="6581775"/>
            <a:ext cx="6985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200" b="1">
                <a:solidFill>
                  <a:schemeClr val="bg1"/>
                </a:solidFill>
              </a:rPr>
              <a:t>LO1</a:t>
            </a:r>
          </a:p>
        </p:txBody>
      </p:sp>
      <p:graphicFrame>
        <p:nvGraphicFramePr>
          <p:cNvPr id="5" name="Table 4">
            <a:extLst>
              <a:ext uri="{FF2B5EF4-FFF2-40B4-BE49-F238E27FC236}">
                <a16:creationId xmlns:a16="http://schemas.microsoft.com/office/drawing/2014/main" id="{61298A3B-34FF-1E05-B2EB-83FB8C363A6E}"/>
              </a:ext>
            </a:extLst>
          </p:cNvPr>
          <p:cNvGraphicFramePr>
            <a:graphicFrameLocks noGrp="1"/>
          </p:cNvGraphicFramePr>
          <p:nvPr/>
        </p:nvGraphicFramePr>
        <p:xfrm>
          <a:off x="228600" y="1066800"/>
          <a:ext cx="8561388" cy="4964167"/>
        </p:xfrm>
        <a:graphic>
          <a:graphicData uri="http://schemas.openxmlformats.org/drawingml/2006/table">
            <a:tbl>
              <a:tblPr/>
              <a:tblGrid>
                <a:gridCol w="4281488">
                  <a:extLst>
                    <a:ext uri="{9D8B030D-6E8A-4147-A177-3AD203B41FA5}">
                      <a16:colId xmlns:a16="http://schemas.microsoft.com/office/drawing/2014/main" val="20000"/>
                    </a:ext>
                  </a:extLst>
                </a:gridCol>
                <a:gridCol w="4279900">
                  <a:extLst>
                    <a:ext uri="{9D8B030D-6E8A-4147-A177-3AD203B41FA5}">
                      <a16:colId xmlns:a16="http://schemas.microsoft.com/office/drawing/2014/main" val="20001"/>
                    </a:ext>
                  </a:extLst>
                </a:gridCol>
              </a:tblGrid>
              <a:tr h="51809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a:ln>
                            <a:noFill/>
                          </a:ln>
                          <a:solidFill>
                            <a:schemeClr val="tx1"/>
                          </a:solidFill>
                          <a:effectLst/>
                          <a:latin typeface="Arial" charset="0"/>
                          <a:ea typeface="ＭＳ Ｐゴシック" pitchFamily="34" charset="-128"/>
                        </a:rPr>
                        <a:t>M1</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a:ln>
                            <a:noFill/>
                          </a:ln>
                          <a:solidFill>
                            <a:schemeClr val="tx1"/>
                          </a:solidFill>
                          <a:effectLst/>
                          <a:latin typeface="Arial" charset="0"/>
                          <a:ea typeface="ＭＳ Ｐゴシック" pitchFamily="34" charset="-128"/>
                        </a:rPr>
                        <a:t>M2</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75000"/>
                      </a:schemeClr>
                    </a:solidFill>
                  </a:tcPr>
                </a:tc>
                <a:extLst>
                  <a:ext uri="{0D108BD9-81ED-4DB2-BD59-A6C34878D82A}">
                    <a16:rowId xmlns:a16="http://schemas.microsoft.com/office/drawing/2014/main" val="10000"/>
                  </a:ext>
                </a:extLst>
              </a:tr>
              <a:tr h="4446019">
                <a:tc>
                  <a:txBody>
                    <a:bodyPr/>
                    <a:lstStyle/>
                    <a:p>
                      <a:pPr marL="457200" marR="0" lvl="1" indent="0" algn="l" defTabSz="914400" rtl="0" eaLnBrk="1" fontAlgn="base" latinLnBrk="0" hangingPunct="1">
                        <a:lnSpc>
                          <a:spcPct val="100000"/>
                        </a:lnSpc>
                        <a:spcBef>
                          <a:spcPct val="0"/>
                        </a:spcBef>
                        <a:spcAft>
                          <a:spcPct val="0"/>
                        </a:spcAft>
                        <a:buClrTx/>
                        <a:buSzPct val="125000"/>
                        <a:buFontTx/>
                        <a:buChar char="•"/>
                        <a:tabLst/>
                      </a:pPr>
                      <a:r>
                        <a:rPr kumimoji="0" lang="en-US" sz="2400" b="0" i="0" u="none" strike="noStrike" cap="none" normalizeH="0" baseline="0" dirty="0">
                          <a:ln>
                            <a:noFill/>
                          </a:ln>
                          <a:solidFill>
                            <a:srgbClr val="000000"/>
                          </a:solidFill>
                          <a:effectLst/>
                          <a:latin typeface="Arial" charset="0"/>
                          <a:ea typeface="ＭＳ Ｐゴシック" pitchFamily="34" charset="-128"/>
                        </a:rPr>
                        <a:t>Currency</a:t>
                      </a:r>
                    </a:p>
                    <a:p>
                      <a:pPr marL="457200" marR="0" lvl="1" indent="0" algn="l" defTabSz="914400" rtl="0" eaLnBrk="1" fontAlgn="base" latinLnBrk="0" hangingPunct="1">
                        <a:lnSpc>
                          <a:spcPct val="100000"/>
                        </a:lnSpc>
                        <a:spcBef>
                          <a:spcPct val="0"/>
                        </a:spcBef>
                        <a:spcAft>
                          <a:spcPct val="0"/>
                        </a:spcAft>
                        <a:buClrTx/>
                        <a:buSzPct val="125000"/>
                        <a:buFontTx/>
                        <a:buChar char="•"/>
                        <a:tabLst/>
                      </a:pPr>
                      <a:r>
                        <a:rPr kumimoji="0" lang="en-US" sz="2400" b="0" i="0" u="none" strike="noStrike" cap="none" normalizeH="0" baseline="0" dirty="0">
                          <a:ln>
                            <a:noFill/>
                          </a:ln>
                          <a:solidFill>
                            <a:srgbClr val="000000"/>
                          </a:solidFill>
                          <a:effectLst/>
                          <a:latin typeface="Arial" charset="0"/>
                          <a:ea typeface="ＭＳ Ｐゴシック" pitchFamily="34" charset="-128"/>
                        </a:rPr>
                        <a:t>Checkable deposits</a:t>
                      </a:r>
                    </a:p>
                    <a:p>
                      <a:pPr marL="457200" marR="0" lvl="1" indent="0" algn="l" defTabSz="914400" rtl="0" eaLnBrk="1" fontAlgn="base" latinLnBrk="0" hangingPunct="1">
                        <a:lnSpc>
                          <a:spcPct val="100000"/>
                        </a:lnSpc>
                        <a:spcBef>
                          <a:spcPct val="0"/>
                        </a:spcBef>
                        <a:spcAft>
                          <a:spcPct val="0"/>
                        </a:spcAft>
                        <a:buClrTx/>
                        <a:buSzPct val="125000"/>
                        <a:buFontTx/>
                        <a:buNone/>
                        <a:tabLst/>
                      </a:pPr>
                      <a:endParaRPr kumimoji="0" lang="en-US" sz="2400" b="0" i="0" u="none" strike="noStrike" cap="none" normalizeH="0" baseline="0" dirty="0">
                        <a:ln>
                          <a:noFill/>
                        </a:ln>
                        <a:solidFill>
                          <a:srgbClr val="000000"/>
                        </a:solidFill>
                        <a:effectLst/>
                        <a:latin typeface="Arial" charset="0"/>
                        <a:ea typeface="ＭＳ Ｐゴシック" pitchFamily="34" charset="-128"/>
                      </a:endParaRPr>
                    </a:p>
                    <a:p>
                      <a:pPr marL="0" marR="0" lvl="0" indent="0" algn="l" defTabSz="914400" rtl="0" eaLnBrk="1" fontAlgn="base" latinLnBrk="0" hangingPunct="1">
                        <a:lnSpc>
                          <a:spcPct val="100000"/>
                        </a:lnSpc>
                        <a:spcBef>
                          <a:spcPct val="0"/>
                        </a:spcBef>
                        <a:spcAft>
                          <a:spcPct val="0"/>
                        </a:spcAft>
                        <a:buClrTx/>
                        <a:buSzPct val="125000"/>
                        <a:buFontTx/>
                        <a:buChar char="•"/>
                        <a:tabLst/>
                      </a:pPr>
                      <a:r>
                        <a:rPr kumimoji="0" lang="en-US" sz="2400" b="0" i="0" u="none" strike="noStrike" cap="none" normalizeH="0" baseline="0" dirty="0">
                          <a:ln>
                            <a:noFill/>
                          </a:ln>
                          <a:solidFill>
                            <a:srgbClr val="000000"/>
                          </a:solidFill>
                          <a:effectLst/>
                          <a:latin typeface="Arial" charset="0"/>
                          <a:ea typeface="ＭＳ Ｐゴシック" pitchFamily="34" charset="-128"/>
                        </a:rPr>
                        <a:t>Institutions offering checkable deposits</a:t>
                      </a:r>
                    </a:p>
                    <a:p>
                      <a:pPr marL="457200" marR="0" lvl="1" indent="0" algn="l" defTabSz="914400" rtl="0" eaLnBrk="1" fontAlgn="base" latinLnBrk="0" hangingPunct="1">
                        <a:lnSpc>
                          <a:spcPct val="100000"/>
                        </a:lnSpc>
                        <a:spcBef>
                          <a:spcPct val="0"/>
                        </a:spcBef>
                        <a:spcAft>
                          <a:spcPct val="0"/>
                        </a:spcAft>
                        <a:buClrTx/>
                        <a:buSzPct val="125000"/>
                        <a:buFontTx/>
                        <a:buChar char="•"/>
                        <a:tabLst/>
                      </a:pPr>
                      <a:r>
                        <a:rPr kumimoji="0" lang="en-US" sz="2400" b="0" i="0" u="none" strike="noStrike" cap="none" normalizeH="0" baseline="0" dirty="0">
                          <a:ln>
                            <a:noFill/>
                          </a:ln>
                          <a:solidFill>
                            <a:srgbClr val="000000"/>
                          </a:solidFill>
                          <a:effectLst/>
                          <a:latin typeface="Arial" charset="0"/>
                          <a:ea typeface="ＭＳ Ｐゴシック" pitchFamily="34" charset="-128"/>
                        </a:rPr>
                        <a:t>Commercial banks</a:t>
                      </a:r>
                    </a:p>
                    <a:p>
                      <a:pPr marL="457200" marR="0" lvl="1" indent="0" algn="l" defTabSz="914400" rtl="0" eaLnBrk="1" fontAlgn="base" latinLnBrk="0" hangingPunct="1">
                        <a:lnSpc>
                          <a:spcPct val="100000"/>
                        </a:lnSpc>
                        <a:spcBef>
                          <a:spcPct val="0"/>
                        </a:spcBef>
                        <a:spcAft>
                          <a:spcPct val="0"/>
                        </a:spcAft>
                        <a:buClrTx/>
                        <a:buSzPct val="125000"/>
                        <a:buFontTx/>
                        <a:buChar char="•"/>
                        <a:tabLst/>
                      </a:pPr>
                      <a:r>
                        <a:rPr kumimoji="0" lang="en-US" sz="2400" b="0" i="0" u="none" strike="noStrike" cap="none" normalizeH="0" baseline="0" dirty="0">
                          <a:ln>
                            <a:noFill/>
                          </a:ln>
                          <a:solidFill>
                            <a:srgbClr val="000000"/>
                          </a:solidFill>
                          <a:effectLst/>
                          <a:latin typeface="Arial" charset="0"/>
                          <a:ea typeface="ＭＳ Ｐゴシック" pitchFamily="34" charset="-128"/>
                        </a:rPr>
                        <a:t>Savings and loan associations</a:t>
                      </a:r>
                    </a:p>
                    <a:p>
                      <a:pPr marL="457200" marR="0" lvl="1" indent="0" algn="l" defTabSz="914400" rtl="0" eaLnBrk="1" fontAlgn="base" latinLnBrk="0" hangingPunct="1">
                        <a:lnSpc>
                          <a:spcPct val="100000"/>
                        </a:lnSpc>
                        <a:spcBef>
                          <a:spcPct val="0"/>
                        </a:spcBef>
                        <a:spcAft>
                          <a:spcPct val="0"/>
                        </a:spcAft>
                        <a:buClrTx/>
                        <a:buSzPct val="125000"/>
                        <a:buFontTx/>
                        <a:buChar char="•"/>
                        <a:tabLst/>
                      </a:pPr>
                      <a:r>
                        <a:rPr kumimoji="0" lang="en-US" sz="2400" b="0" i="0" u="none" strike="noStrike" cap="none" normalizeH="0" baseline="0" dirty="0">
                          <a:ln>
                            <a:noFill/>
                          </a:ln>
                          <a:solidFill>
                            <a:srgbClr val="000000"/>
                          </a:solidFill>
                          <a:effectLst/>
                          <a:latin typeface="Arial" charset="0"/>
                          <a:ea typeface="ＭＳ Ｐゴシック" pitchFamily="34" charset="-128"/>
                        </a:rPr>
                        <a:t>Mutual savings banks</a:t>
                      </a:r>
                    </a:p>
                    <a:p>
                      <a:pPr marL="457200" marR="0" lvl="1" indent="0" algn="l" defTabSz="914400" rtl="0" eaLnBrk="1" fontAlgn="base" latinLnBrk="0" hangingPunct="1">
                        <a:lnSpc>
                          <a:spcPct val="100000"/>
                        </a:lnSpc>
                        <a:spcBef>
                          <a:spcPct val="0"/>
                        </a:spcBef>
                        <a:spcAft>
                          <a:spcPct val="0"/>
                        </a:spcAft>
                        <a:buClrTx/>
                        <a:buSzPct val="125000"/>
                        <a:buFontTx/>
                        <a:buNone/>
                        <a:tabLst/>
                      </a:pPr>
                      <a:r>
                        <a:rPr kumimoji="0" lang="en-US" sz="2400" b="0" i="0" u="none" strike="noStrike" cap="none" normalizeH="0" baseline="0" dirty="0">
                          <a:ln>
                            <a:noFill/>
                          </a:ln>
                          <a:solidFill>
                            <a:srgbClr val="000000"/>
                          </a:solidFill>
                          <a:effectLst/>
                          <a:latin typeface="Arial" charset="0"/>
                          <a:ea typeface="ＭＳ Ｐゴシック" pitchFamily="34" charset="-128"/>
                        </a:rPr>
                        <a:t>Credit unions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a:ln>
                          <a:noFill/>
                        </a:ln>
                        <a:solidFill>
                          <a:srgbClr val="000000"/>
                        </a:solidFill>
                        <a:effectLst/>
                        <a:latin typeface="Arial" charset="0"/>
                        <a:ea typeface="ＭＳ Ｐゴシック" pitchFamily="34" charset="-128"/>
                      </a:endParaRP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457200" marR="0" lvl="1" indent="0" algn="l" defTabSz="914400" rtl="0" eaLnBrk="1" fontAlgn="base" latinLnBrk="0" hangingPunct="1">
                        <a:lnSpc>
                          <a:spcPct val="100000"/>
                        </a:lnSpc>
                        <a:spcBef>
                          <a:spcPct val="0"/>
                        </a:spcBef>
                        <a:spcAft>
                          <a:spcPts val="600"/>
                        </a:spcAft>
                        <a:buClrTx/>
                        <a:buSzPct val="125000"/>
                        <a:buFontTx/>
                        <a:buChar char="•"/>
                        <a:tabLst/>
                      </a:pPr>
                      <a:r>
                        <a:rPr kumimoji="0" lang="en-US" sz="2400" b="0" i="1" u="none" strike="noStrike" cap="none" normalizeH="0" baseline="0" dirty="0">
                          <a:ln>
                            <a:noFill/>
                          </a:ln>
                          <a:solidFill>
                            <a:srgbClr val="000000"/>
                          </a:solidFill>
                          <a:effectLst/>
                          <a:latin typeface="Arial" charset="0"/>
                          <a:ea typeface="ＭＳ Ｐゴシック" pitchFamily="34" charset="-128"/>
                        </a:rPr>
                        <a:t>M</a:t>
                      </a:r>
                      <a:r>
                        <a:rPr kumimoji="0" lang="en-US" sz="2400" b="0" i="0" u="none" strike="noStrike" cap="none" normalizeH="0" baseline="0" dirty="0">
                          <a:ln>
                            <a:noFill/>
                          </a:ln>
                          <a:solidFill>
                            <a:srgbClr val="000000"/>
                          </a:solidFill>
                          <a:effectLst/>
                          <a:latin typeface="Arial" charset="0"/>
                          <a:ea typeface="ＭＳ Ｐゴシック" pitchFamily="34" charset="-128"/>
                        </a:rPr>
                        <a:t>1 plus near-monies</a:t>
                      </a:r>
                    </a:p>
                    <a:p>
                      <a:pPr marL="457200" marR="0" lvl="1" indent="0" algn="l" defTabSz="914400" rtl="0" eaLnBrk="1" fontAlgn="base" latinLnBrk="0" hangingPunct="1">
                        <a:lnSpc>
                          <a:spcPct val="100000"/>
                        </a:lnSpc>
                        <a:spcBef>
                          <a:spcPct val="0"/>
                        </a:spcBef>
                        <a:spcAft>
                          <a:spcPts val="600"/>
                        </a:spcAft>
                        <a:buClrTx/>
                        <a:buSzPct val="125000"/>
                        <a:buFontTx/>
                        <a:buChar char="•"/>
                        <a:tabLst/>
                      </a:pPr>
                      <a:r>
                        <a:rPr kumimoji="0" lang="en-US" sz="2400" b="0" i="0" u="none" strike="noStrike" cap="none" normalizeH="0" baseline="0" dirty="0">
                          <a:ln>
                            <a:noFill/>
                          </a:ln>
                          <a:solidFill>
                            <a:srgbClr val="000000"/>
                          </a:solidFill>
                          <a:effectLst/>
                          <a:latin typeface="Arial" charset="0"/>
                          <a:ea typeface="ＭＳ Ｐゴシック" pitchFamily="34" charset="-128"/>
                        </a:rPr>
                        <a:t>Savings deposits including money market deposit accounts (MMDA)</a:t>
                      </a:r>
                    </a:p>
                    <a:p>
                      <a:pPr marL="457200" marR="0" lvl="1" indent="0" algn="l" defTabSz="914400" rtl="0" eaLnBrk="1" fontAlgn="base" latinLnBrk="0" hangingPunct="1">
                        <a:lnSpc>
                          <a:spcPct val="100000"/>
                        </a:lnSpc>
                        <a:spcBef>
                          <a:spcPct val="0"/>
                        </a:spcBef>
                        <a:spcAft>
                          <a:spcPts val="600"/>
                        </a:spcAft>
                        <a:buClrTx/>
                        <a:buSzPct val="125000"/>
                        <a:buFontTx/>
                        <a:buChar char="•"/>
                        <a:tabLst/>
                      </a:pPr>
                      <a:r>
                        <a:rPr kumimoji="0" lang="en-US" sz="2400" b="0" i="0" u="none" strike="noStrike" cap="none" normalizeH="0" baseline="0" dirty="0">
                          <a:ln>
                            <a:noFill/>
                          </a:ln>
                          <a:solidFill>
                            <a:srgbClr val="000000"/>
                          </a:solidFill>
                          <a:effectLst/>
                          <a:latin typeface="Arial" charset="0"/>
                          <a:ea typeface="ＭＳ Ｐゴシック" pitchFamily="34" charset="-128"/>
                        </a:rPr>
                        <a:t>Small-denominated time deposits</a:t>
                      </a:r>
                    </a:p>
                    <a:p>
                      <a:pPr marL="457200" marR="0" lvl="1" indent="0" algn="l" defTabSz="914400" rtl="0" eaLnBrk="1" fontAlgn="base" latinLnBrk="0" hangingPunct="1">
                        <a:lnSpc>
                          <a:spcPct val="100000"/>
                        </a:lnSpc>
                        <a:spcBef>
                          <a:spcPct val="0"/>
                        </a:spcBef>
                        <a:spcAft>
                          <a:spcPts val="600"/>
                        </a:spcAft>
                        <a:buClrTx/>
                        <a:buSzPct val="125000"/>
                        <a:buFontTx/>
                        <a:buChar char="•"/>
                        <a:tabLst/>
                      </a:pPr>
                      <a:r>
                        <a:rPr kumimoji="0" lang="en-US" sz="2400" b="0" i="0" u="none" strike="noStrike" cap="none" normalizeH="0" baseline="0" dirty="0">
                          <a:ln>
                            <a:noFill/>
                          </a:ln>
                          <a:solidFill>
                            <a:srgbClr val="000000"/>
                          </a:solidFill>
                          <a:effectLst/>
                          <a:latin typeface="Arial" charset="0"/>
                          <a:ea typeface="ＭＳ Ｐゴシック" pitchFamily="34" charset="-128"/>
                        </a:rPr>
                        <a:t>Money market mutual funds (MMMF)</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rgbClr val="000000"/>
                        </a:solidFill>
                        <a:effectLst/>
                        <a:latin typeface="Arial" charset="0"/>
                        <a:ea typeface="ＭＳ Ｐゴシック" pitchFamily="34" charset="-128"/>
                      </a:endParaRP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bl>
          </a:graphicData>
        </a:graphic>
      </p:graphicFrame>
      <p:sp>
        <p:nvSpPr>
          <p:cNvPr id="12303" name="Text Box 11">
            <a:extLst>
              <a:ext uri="{FF2B5EF4-FFF2-40B4-BE49-F238E27FC236}">
                <a16:creationId xmlns:a16="http://schemas.microsoft.com/office/drawing/2014/main" id="{692B172B-C4DC-EC6F-C15A-4445DA5D25ED}"/>
              </a:ext>
            </a:extLst>
          </p:cNvPr>
          <p:cNvSpPr txBox="1">
            <a:spLocks noChangeArrowheads="1"/>
          </p:cNvSpPr>
          <p:nvPr/>
        </p:nvSpPr>
        <p:spPr bwMode="auto">
          <a:xfrm>
            <a:off x="8153400" y="66294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400">
                <a:solidFill>
                  <a:schemeClr val="bg1"/>
                </a:solidFill>
              </a:rPr>
              <a:t>31-</a:t>
            </a:r>
            <a:fld id="{E37F1719-09F5-40B7-8FD0-D2F1C16C1C9F}" type="slidenum">
              <a:rPr lang="en-US" altLang="en-US" sz="1400">
                <a:solidFill>
                  <a:schemeClr val="bg1"/>
                </a:solidFill>
              </a:rPr>
              <a:pPr eaLnBrk="1" hangingPunct="1"/>
              <a:t>4</a:t>
            </a:fld>
            <a:endParaRPr lang="en-US" altLang="en-US" sz="1400">
              <a:solidFill>
                <a:schemeClr val="bg1"/>
              </a:solidFill>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53D25C57-582B-37BE-EC47-CD980205E548}"/>
              </a:ext>
            </a:extLst>
          </p:cNvPr>
          <p:cNvSpPr>
            <a:spLocks noGrp="1" noChangeArrowheads="1"/>
          </p:cNvSpPr>
          <p:nvPr>
            <p:ph type="title"/>
          </p:nvPr>
        </p:nvSpPr>
        <p:spPr>
          <a:xfrm>
            <a:off x="457200" y="152400"/>
            <a:ext cx="8207375" cy="838200"/>
          </a:xfrm>
        </p:spPr>
        <p:txBody>
          <a:bodyPr/>
          <a:lstStyle/>
          <a:p>
            <a:pPr algn="ctr" eaLnBrk="1" hangingPunct="1"/>
            <a:r>
              <a:rPr lang="en-US" altLang="en-US" sz="3600" b="1">
                <a:solidFill>
                  <a:srgbClr val="7030A0"/>
                </a:solidFill>
              </a:rPr>
              <a:t>Liquidity Once Again</a:t>
            </a:r>
          </a:p>
        </p:txBody>
      </p:sp>
      <p:sp>
        <p:nvSpPr>
          <p:cNvPr id="29699" name="Rectangle 3">
            <a:extLst>
              <a:ext uri="{FF2B5EF4-FFF2-40B4-BE49-F238E27FC236}">
                <a16:creationId xmlns:a16="http://schemas.microsoft.com/office/drawing/2014/main" id="{95D2EB30-50DB-DB5D-08C5-56F7989B995D}"/>
              </a:ext>
            </a:extLst>
          </p:cNvPr>
          <p:cNvSpPr>
            <a:spLocks noGrp="1" noChangeArrowheads="1"/>
          </p:cNvSpPr>
          <p:nvPr>
            <p:ph idx="1"/>
          </p:nvPr>
        </p:nvSpPr>
        <p:spPr>
          <a:xfrm>
            <a:off x="381000" y="1066800"/>
            <a:ext cx="8170863" cy="990600"/>
          </a:xfrm>
        </p:spPr>
        <p:txBody>
          <a:bodyPr/>
          <a:lstStyle/>
          <a:p>
            <a:pPr eaLnBrk="1" hangingPunct="1">
              <a:buFontTx/>
              <a:buNone/>
            </a:pPr>
            <a:r>
              <a:rPr lang="en-US" altLang="en-US"/>
              <a:t>	</a:t>
            </a:r>
            <a:r>
              <a:rPr lang="en-US" altLang="en-US" sz="2800"/>
              <a:t>Liquidity a measure of the ease an asset can be turned into a means of payment (Money).</a:t>
            </a:r>
          </a:p>
          <a:p>
            <a:pPr eaLnBrk="1" hangingPunct="1">
              <a:buFontTx/>
              <a:buNone/>
            </a:pPr>
            <a:endParaRPr lang="en-US" altLang="en-US"/>
          </a:p>
          <a:p>
            <a:pPr eaLnBrk="1" hangingPunct="1">
              <a:buFontTx/>
              <a:buNone/>
            </a:pPr>
            <a:endParaRPr lang="en-US" altLang="en-US"/>
          </a:p>
        </p:txBody>
      </p:sp>
      <p:sp>
        <p:nvSpPr>
          <p:cNvPr id="29700" name="Slide Number Placeholder 3">
            <a:extLst>
              <a:ext uri="{FF2B5EF4-FFF2-40B4-BE49-F238E27FC236}">
                <a16:creationId xmlns:a16="http://schemas.microsoft.com/office/drawing/2014/main" id="{BAC19CC2-18A5-673B-C55A-D583A7C0BDE6}"/>
              </a:ext>
            </a:extLst>
          </p:cNvPr>
          <p:cNvSpPr>
            <a:spLocks noGrp="1"/>
          </p:cNvSpPr>
          <p:nvPr>
            <p:ph type="sldNum" sz="quarter" idx="12"/>
          </p:nvPr>
        </p:nvSpPr>
        <p:spPr>
          <a:xfrm>
            <a:off x="8305800" y="6324600"/>
            <a:ext cx="609600" cy="2286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A79DCD9-83E8-4685-83EA-D661FAFC0A11}" type="slidenum">
              <a:rPr lang="en-US" altLang="en-US" sz="1600"/>
              <a:pPr eaLnBrk="1" hangingPunct="1"/>
              <a:t>5</a:t>
            </a:fld>
            <a:endParaRPr lang="en-US" altLang="en-US" sz="1600"/>
          </a:p>
        </p:txBody>
      </p:sp>
      <p:sp>
        <p:nvSpPr>
          <p:cNvPr id="5" name="Rectangle 4">
            <a:extLst>
              <a:ext uri="{FF2B5EF4-FFF2-40B4-BE49-F238E27FC236}">
                <a16:creationId xmlns:a16="http://schemas.microsoft.com/office/drawing/2014/main" id="{46EF8A04-C5B2-FBA4-3280-DD75AE75065F}"/>
              </a:ext>
            </a:extLst>
          </p:cNvPr>
          <p:cNvSpPr txBox="1">
            <a:spLocks noChangeArrowheads="1"/>
          </p:cNvSpPr>
          <p:nvPr/>
        </p:nvSpPr>
        <p:spPr bwMode="auto">
          <a:xfrm>
            <a:off x="457200" y="1981200"/>
            <a:ext cx="8207375" cy="1143000"/>
          </a:xfrm>
          <a:prstGeom prst="rect">
            <a:avLst/>
          </a:prstGeom>
          <a:noFill/>
          <a:ln w="9525">
            <a:noFill/>
            <a:miter lim="800000"/>
            <a:headEnd/>
            <a:tailEnd/>
          </a:ln>
          <a:effectLst>
            <a:outerShdw dist="17961" dir="13500000" algn="ctr" rotWithShape="0">
              <a:srgbClr val="FFFFCC"/>
            </a:outerShdw>
          </a:effectLst>
        </p:spPr>
        <p:txBody>
          <a:bodyPr lIns="92075" tIns="46038" rIns="92075" bIns="46038" anchor="ctr"/>
          <a:lstStyle/>
          <a:p>
            <a:pPr algn="ctr">
              <a:defRPr/>
            </a:pPr>
            <a:r>
              <a:rPr lang="en-US" sz="3600" kern="0" dirty="0">
                <a:solidFill>
                  <a:srgbClr val="101D52"/>
                </a:solidFill>
                <a:effectLst>
                  <a:outerShdw blurRad="38100" dist="38100" dir="2700000" algn="tl">
                    <a:srgbClr val="000000"/>
                  </a:outerShdw>
                </a:effectLst>
                <a:latin typeface="+mj-lt"/>
                <a:ea typeface="+mj-ea"/>
                <a:cs typeface="+mj-cs"/>
              </a:rPr>
              <a:t>The Liquidity Spectrum</a:t>
            </a:r>
          </a:p>
        </p:txBody>
      </p:sp>
      <p:pic>
        <p:nvPicPr>
          <p:cNvPr id="29702" name="Picture 5">
            <a:extLst>
              <a:ext uri="{FF2B5EF4-FFF2-40B4-BE49-F238E27FC236}">
                <a16:creationId xmlns:a16="http://schemas.microsoft.com/office/drawing/2014/main" id="{99CFF5B8-F0AB-38CA-8CD2-C02DF1947F2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3500" y="3048000"/>
            <a:ext cx="6405563"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RNRSTYLE" val="Indezine_SM_Title"/>
</p:tagLst>
</file>

<file path=ppt/tags/tag2.xml><?xml version="1.0" encoding="utf-8"?>
<p:tagLst xmlns:a="http://schemas.openxmlformats.org/drawingml/2006/main" xmlns:r="http://schemas.openxmlformats.org/officeDocument/2006/relationships" xmlns:p="http://schemas.openxmlformats.org/presentationml/2006/main">
  <p:tag name="RNRSTYLE" val="Indezine_SM_Text"/>
</p:tagLst>
</file>

<file path=ppt/tags/tag3.xml><?xml version="1.0" encoding="utf-8"?>
<p:tagLst xmlns:a="http://schemas.openxmlformats.org/drawingml/2006/main" xmlns:r="http://schemas.openxmlformats.org/officeDocument/2006/relationships" xmlns:p="http://schemas.openxmlformats.org/presentationml/2006/main">
  <p:tag name="RNRSTYLE" val="Indezine_SM2_Title"/>
</p:tagLst>
</file>

<file path=ppt/tags/tag4.xml><?xml version="1.0" encoding="utf-8"?>
<p:tagLst xmlns:a="http://schemas.openxmlformats.org/drawingml/2006/main" xmlns:r="http://schemas.openxmlformats.org/officeDocument/2006/relationships" xmlns:p="http://schemas.openxmlformats.org/presentationml/2006/main">
  <p:tag name="RNRSTYLE" val="Indezine_SM2_Text"/>
</p:tagLst>
</file>

<file path=ppt/theme/theme1.xml><?xml version="1.0" encoding="utf-8"?>
<a:theme xmlns:a="http://schemas.openxmlformats.org/drawingml/2006/main" name="ind_4060_slide">
  <a:themeElements>
    <a:clrScheme name="Office Theme 2">
      <a:dk1>
        <a:srgbClr val="000000"/>
      </a:dk1>
      <a:lt1>
        <a:srgbClr val="A4D3EE"/>
      </a:lt1>
      <a:dk2>
        <a:srgbClr val="000000"/>
      </a:dk2>
      <a:lt2>
        <a:srgbClr val="B2B2B2"/>
      </a:lt2>
      <a:accent1>
        <a:srgbClr val="0FBD47"/>
      </a:accent1>
      <a:accent2>
        <a:srgbClr val="2165F2"/>
      </a:accent2>
      <a:accent3>
        <a:srgbClr val="CFE6F5"/>
      </a:accent3>
      <a:accent4>
        <a:srgbClr val="000000"/>
      </a:accent4>
      <a:accent5>
        <a:srgbClr val="AADBB1"/>
      </a:accent5>
      <a:accent6>
        <a:srgbClr val="1D5BDB"/>
      </a:accent6>
      <a:hlink>
        <a:srgbClr val="145785"/>
      </a:hlink>
      <a:folHlink>
        <a:srgbClr val="183681"/>
      </a:folHlink>
    </a:clrScheme>
    <a:fontScheme name="Office Them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A4D3EE"/>
        </a:lt1>
        <a:dk2>
          <a:srgbClr val="000000"/>
        </a:dk2>
        <a:lt2>
          <a:srgbClr val="B2B2B2"/>
        </a:lt2>
        <a:accent1>
          <a:srgbClr val="90BCD5"/>
        </a:accent1>
        <a:accent2>
          <a:srgbClr val="4EA9DE"/>
        </a:accent2>
        <a:accent3>
          <a:srgbClr val="CFE6F5"/>
        </a:accent3>
        <a:accent4>
          <a:srgbClr val="000000"/>
        </a:accent4>
        <a:accent5>
          <a:srgbClr val="C6DAE7"/>
        </a:accent5>
        <a:accent6>
          <a:srgbClr val="4699C9"/>
        </a:accent6>
        <a:hlink>
          <a:srgbClr val="106CA3"/>
        </a:hlink>
        <a:folHlink>
          <a:srgbClr val="104266"/>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A4D3EE"/>
        </a:lt1>
        <a:dk2>
          <a:srgbClr val="000000"/>
        </a:dk2>
        <a:lt2>
          <a:srgbClr val="B2B2B2"/>
        </a:lt2>
        <a:accent1>
          <a:srgbClr val="0FBD47"/>
        </a:accent1>
        <a:accent2>
          <a:srgbClr val="2165F2"/>
        </a:accent2>
        <a:accent3>
          <a:srgbClr val="CFE6F5"/>
        </a:accent3>
        <a:accent4>
          <a:srgbClr val="000000"/>
        </a:accent4>
        <a:accent5>
          <a:srgbClr val="AADBB1"/>
        </a:accent5>
        <a:accent6>
          <a:srgbClr val="1D5BDB"/>
        </a:accent6>
        <a:hlink>
          <a:srgbClr val="145785"/>
        </a:hlink>
        <a:folHlink>
          <a:srgbClr val="183681"/>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A4D3EE"/>
        </a:lt1>
        <a:dk2>
          <a:srgbClr val="000000"/>
        </a:dk2>
        <a:lt2>
          <a:srgbClr val="B2B2B2"/>
        </a:lt2>
        <a:accent1>
          <a:srgbClr val="C1800B"/>
        </a:accent1>
        <a:accent2>
          <a:srgbClr val="BD5D0F"/>
        </a:accent2>
        <a:accent3>
          <a:srgbClr val="CFE6F5"/>
        </a:accent3>
        <a:accent4>
          <a:srgbClr val="000000"/>
        </a:accent4>
        <a:accent5>
          <a:srgbClr val="DDC0AA"/>
        </a:accent5>
        <a:accent6>
          <a:srgbClr val="AB530C"/>
        </a:accent6>
        <a:hlink>
          <a:srgbClr val="1A4666"/>
        </a:hlink>
        <a:folHlink>
          <a:srgbClr val="722418"/>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A4D3EE"/>
        </a:lt1>
        <a:dk2>
          <a:srgbClr val="000000"/>
        </a:dk2>
        <a:lt2>
          <a:srgbClr val="B2B2B2"/>
        </a:lt2>
        <a:accent1>
          <a:srgbClr val="B0B715"/>
        </a:accent1>
        <a:accent2>
          <a:srgbClr val="D26918"/>
        </a:accent2>
        <a:accent3>
          <a:srgbClr val="CFE6F5"/>
        </a:accent3>
        <a:accent4>
          <a:srgbClr val="000000"/>
        </a:accent4>
        <a:accent5>
          <a:srgbClr val="D4D8AA"/>
        </a:accent5>
        <a:accent6>
          <a:srgbClr val="BE5E15"/>
        </a:accent6>
        <a:hlink>
          <a:srgbClr val="2E556B"/>
        </a:hlink>
        <a:folHlink>
          <a:srgbClr val="5A2E6B"/>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B2B2B2"/>
        </a:lt2>
        <a:accent1>
          <a:srgbClr val="90BCD5"/>
        </a:accent1>
        <a:accent2>
          <a:srgbClr val="4EA9DE"/>
        </a:accent2>
        <a:accent3>
          <a:srgbClr val="FFFFFF"/>
        </a:accent3>
        <a:accent4>
          <a:srgbClr val="000000"/>
        </a:accent4>
        <a:accent5>
          <a:srgbClr val="C6DAE7"/>
        </a:accent5>
        <a:accent6>
          <a:srgbClr val="4699C9"/>
        </a:accent6>
        <a:hlink>
          <a:srgbClr val="106CA3"/>
        </a:hlink>
        <a:folHlink>
          <a:srgbClr val="104266"/>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B2B2B2"/>
        </a:lt2>
        <a:accent1>
          <a:srgbClr val="0FBD47"/>
        </a:accent1>
        <a:accent2>
          <a:srgbClr val="2165F2"/>
        </a:accent2>
        <a:accent3>
          <a:srgbClr val="FFFFFF"/>
        </a:accent3>
        <a:accent4>
          <a:srgbClr val="000000"/>
        </a:accent4>
        <a:accent5>
          <a:srgbClr val="AADBB1"/>
        </a:accent5>
        <a:accent6>
          <a:srgbClr val="1D5BDB"/>
        </a:accent6>
        <a:hlink>
          <a:srgbClr val="145785"/>
        </a:hlink>
        <a:folHlink>
          <a:srgbClr val="183681"/>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B2B2B2"/>
        </a:lt2>
        <a:accent1>
          <a:srgbClr val="C1800B"/>
        </a:accent1>
        <a:accent2>
          <a:srgbClr val="BD5D0F"/>
        </a:accent2>
        <a:accent3>
          <a:srgbClr val="FFFFFF"/>
        </a:accent3>
        <a:accent4>
          <a:srgbClr val="000000"/>
        </a:accent4>
        <a:accent5>
          <a:srgbClr val="DDC0AA"/>
        </a:accent5>
        <a:accent6>
          <a:srgbClr val="AB530C"/>
        </a:accent6>
        <a:hlink>
          <a:srgbClr val="1A4666"/>
        </a:hlink>
        <a:folHlink>
          <a:srgbClr val="722418"/>
        </a:folHlink>
      </a:clrScheme>
      <a:clrMap bg1="lt1" tx1="dk1" bg2="lt2" tx2="dk2" accent1="accent1" accent2="accent2" accent3="accent3" accent4="accent4" accent5="accent5" accent6="accent6" hlink="hlink" folHlink="folHlink"/>
    </a:extraClrScheme>
    <a:extraClrScheme>
      <a:clrScheme name="Office Theme 8">
        <a:dk1>
          <a:srgbClr val="000000"/>
        </a:dk1>
        <a:lt1>
          <a:srgbClr val="FFFFFF"/>
        </a:lt1>
        <a:dk2>
          <a:srgbClr val="000000"/>
        </a:dk2>
        <a:lt2>
          <a:srgbClr val="B2B2B2"/>
        </a:lt2>
        <a:accent1>
          <a:srgbClr val="B0B715"/>
        </a:accent1>
        <a:accent2>
          <a:srgbClr val="D26918"/>
        </a:accent2>
        <a:accent3>
          <a:srgbClr val="FFFFFF"/>
        </a:accent3>
        <a:accent4>
          <a:srgbClr val="000000"/>
        </a:accent4>
        <a:accent5>
          <a:srgbClr val="D4D8AA"/>
        </a:accent5>
        <a:accent6>
          <a:srgbClr val="BE5E15"/>
        </a:accent6>
        <a:hlink>
          <a:srgbClr val="2E556B"/>
        </a:hlink>
        <a:folHlink>
          <a:srgbClr val="5A2E6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1_Default Design 2">
      <a:dk1>
        <a:srgbClr val="000000"/>
      </a:dk1>
      <a:lt1>
        <a:srgbClr val="A4D3EE"/>
      </a:lt1>
      <a:dk2>
        <a:srgbClr val="000000"/>
      </a:dk2>
      <a:lt2>
        <a:srgbClr val="B2B2B2"/>
      </a:lt2>
      <a:accent1>
        <a:srgbClr val="0FBD47"/>
      </a:accent1>
      <a:accent2>
        <a:srgbClr val="2165F2"/>
      </a:accent2>
      <a:accent3>
        <a:srgbClr val="CFE6F5"/>
      </a:accent3>
      <a:accent4>
        <a:srgbClr val="000000"/>
      </a:accent4>
      <a:accent5>
        <a:srgbClr val="AADBB1"/>
      </a:accent5>
      <a:accent6>
        <a:srgbClr val="1D5BDB"/>
      </a:accent6>
      <a:hlink>
        <a:srgbClr val="145785"/>
      </a:hlink>
      <a:folHlink>
        <a:srgbClr val="183681"/>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A4D3EE"/>
        </a:lt1>
        <a:dk2>
          <a:srgbClr val="000000"/>
        </a:dk2>
        <a:lt2>
          <a:srgbClr val="B2B2B2"/>
        </a:lt2>
        <a:accent1>
          <a:srgbClr val="90BCD5"/>
        </a:accent1>
        <a:accent2>
          <a:srgbClr val="4EA9DE"/>
        </a:accent2>
        <a:accent3>
          <a:srgbClr val="CFE6F5"/>
        </a:accent3>
        <a:accent4>
          <a:srgbClr val="000000"/>
        </a:accent4>
        <a:accent5>
          <a:srgbClr val="C6DAE7"/>
        </a:accent5>
        <a:accent6>
          <a:srgbClr val="4699C9"/>
        </a:accent6>
        <a:hlink>
          <a:srgbClr val="106CA3"/>
        </a:hlink>
        <a:folHlink>
          <a:srgbClr val="104266"/>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A4D3EE"/>
        </a:lt1>
        <a:dk2>
          <a:srgbClr val="000000"/>
        </a:dk2>
        <a:lt2>
          <a:srgbClr val="B2B2B2"/>
        </a:lt2>
        <a:accent1>
          <a:srgbClr val="0FBD47"/>
        </a:accent1>
        <a:accent2>
          <a:srgbClr val="2165F2"/>
        </a:accent2>
        <a:accent3>
          <a:srgbClr val="CFE6F5"/>
        </a:accent3>
        <a:accent4>
          <a:srgbClr val="000000"/>
        </a:accent4>
        <a:accent5>
          <a:srgbClr val="AADBB1"/>
        </a:accent5>
        <a:accent6>
          <a:srgbClr val="1D5BDB"/>
        </a:accent6>
        <a:hlink>
          <a:srgbClr val="145785"/>
        </a:hlink>
        <a:folHlink>
          <a:srgbClr val="183681"/>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A4D3EE"/>
        </a:lt1>
        <a:dk2>
          <a:srgbClr val="000000"/>
        </a:dk2>
        <a:lt2>
          <a:srgbClr val="B2B2B2"/>
        </a:lt2>
        <a:accent1>
          <a:srgbClr val="C1800B"/>
        </a:accent1>
        <a:accent2>
          <a:srgbClr val="BD5D0F"/>
        </a:accent2>
        <a:accent3>
          <a:srgbClr val="CFE6F5"/>
        </a:accent3>
        <a:accent4>
          <a:srgbClr val="000000"/>
        </a:accent4>
        <a:accent5>
          <a:srgbClr val="DDC0AA"/>
        </a:accent5>
        <a:accent6>
          <a:srgbClr val="AB530C"/>
        </a:accent6>
        <a:hlink>
          <a:srgbClr val="1A4666"/>
        </a:hlink>
        <a:folHlink>
          <a:srgbClr val="722418"/>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A4D3EE"/>
        </a:lt1>
        <a:dk2>
          <a:srgbClr val="000000"/>
        </a:dk2>
        <a:lt2>
          <a:srgbClr val="B2B2B2"/>
        </a:lt2>
        <a:accent1>
          <a:srgbClr val="B0B715"/>
        </a:accent1>
        <a:accent2>
          <a:srgbClr val="D26918"/>
        </a:accent2>
        <a:accent3>
          <a:srgbClr val="CFE6F5"/>
        </a:accent3>
        <a:accent4>
          <a:srgbClr val="000000"/>
        </a:accent4>
        <a:accent5>
          <a:srgbClr val="D4D8AA"/>
        </a:accent5>
        <a:accent6>
          <a:srgbClr val="BE5E15"/>
        </a:accent6>
        <a:hlink>
          <a:srgbClr val="2E556B"/>
        </a:hlink>
        <a:folHlink>
          <a:srgbClr val="5A2E6B"/>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B2B2B2"/>
        </a:lt2>
        <a:accent1>
          <a:srgbClr val="90BCD5"/>
        </a:accent1>
        <a:accent2>
          <a:srgbClr val="4EA9DE"/>
        </a:accent2>
        <a:accent3>
          <a:srgbClr val="FFFFFF"/>
        </a:accent3>
        <a:accent4>
          <a:srgbClr val="000000"/>
        </a:accent4>
        <a:accent5>
          <a:srgbClr val="C6DAE7"/>
        </a:accent5>
        <a:accent6>
          <a:srgbClr val="4699C9"/>
        </a:accent6>
        <a:hlink>
          <a:srgbClr val="106CA3"/>
        </a:hlink>
        <a:folHlink>
          <a:srgbClr val="104266"/>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B2B2B2"/>
        </a:lt2>
        <a:accent1>
          <a:srgbClr val="0FBD47"/>
        </a:accent1>
        <a:accent2>
          <a:srgbClr val="2165F2"/>
        </a:accent2>
        <a:accent3>
          <a:srgbClr val="FFFFFF"/>
        </a:accent3>
        <a:accent4>
          <a:srgbClr val="000000"/>
        </a:accent4>
        <a:accent5>
          <a:srgbClr val="AADBB1"/>
        </a:accent5>
        <a:accent6>
          <a:srgbClr val="1D5BDB"/>
        </a:accent6>
        <a:hlink>
          <a:srgbClr val="145785"/>
        </a:hlink>
        <a:folHlink>
          <a:srgbClr val="183681"/>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B2B2B2"/>
        </a:lt2>
        <a:accent1>
          <a:srgbClr val="C1800B"/>
        </a:accent1>
        <a:accent2>
          <a:srgbClr val="BD5D0F"/>
        </a:accent2>
        <a:accent3>
          <a:srgbClr val="FFFFFF"/>
        </a:accent3>
        <a:accent4>
          <a:srgbClr val="000000"/>
        </a:accent4>
        <a:accent5>
          <a:srgbClr val="DDC0AA"/>
        </a:accent5>
        <a:accent6>
          <a:srgbClr val="AB530C"/>
        </a:accent6>
        <a:hlink>
          <a:srgbClr val="1A4666"/>
        </a:hlink>
        <a:folHlink>
          <a:srgbClr val="722418"/>
        </a:folHlink>
      </a:clrScheme>
      <a:clrMap bg1="lt1" tx1="dk1" bg2="lt2" tx2="dk2" accent1="accent1" accent2="accent2" accent3="accent3" accent4="accent4" accent5="accent5" accent6="accent6" hlink="hlink" folHlink="folHlink"/>
    </a:extraClrScheme>
    <a:extraClrScheme>
      <a:clrScheme name="1_Default Design 8">
        <a:dk1>
          <a:srgbClr val="000000"/>
        </a:dk1>
        <a:lt1>
          <a:srgbClr val="FFFFFF"/>
        </a:lt1>
        <a:dk2>
          <a:srgbClr val="000000"/>
        </a:dk2>
        <a:lt2>
          <a:srgbClr val="B2B2B2"/>
        </a:lt2>
        <a:accent1>
          <a:srgbClr val="B0B715"/>
        </a:accent1>
        <a:accent2>
          <a:srgbClr val="D26918"/>
        </a:accent2>
        <a:accent3>
          <a:srgbClr val="FFFFFF"/>
        </a:accent3>
        <a:accent4>
          <a:srgbClr val="000000"/>
        </a:accent4>
        <a:accent5>
          <a:srgbClr val="D4D8AA"/>
        </a:accent5>
        <a:accent6>
          <a:srgbClr val="BE5E15"/>
        </a:accent6>
        <a:hlink>
          <a:srgbClr val="2E556B"/>
        </a:hlink>
        <a:folHlink>
          <a:srgbClr val="5A2E6B"/>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ind_4060_slide</Template>
  <TotalTime>27</TotalTime>
  <Words>374</Words>
  <Application>Microsoft Office PowerPoint</Application>
  <PresentationFormat>On-screen Show (4:3)</PresentationFormat>
  <Paragraphs>57</Paragraphs>
  <Slides>5</Slides>
  <Notes>2</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5</vt:i4>
      </vt:variant>
    </vt:vector>
  </HeadingPairs>
  <TitlesOfParts>
    <vt:vector size="14" baseType="lpstr">
      <vt:lpstr>Arial</vt:lpstr>
      <vt:lpstr>Tahoma</vt:lpstr>
      <vt:lpstr>Bookman Old Style</vt:lpstr>
      <vt:lpstr>Times New Roman</vt:lpstr>
      <vt:lpstr>ＭＳ Ｐゴシック</vt:lpstr>
      <vt:lpstr>ZapfDingbats</vt:lpstr>
      <vt:lpstr>ind_4060_slide</vt:lpstr>
      <vt:lpstr>1_Default Design</vt:lpstr>
      <vt:lpstr>Office Theme</vt:lpstr>
      <vt:lpstr>Money and Credit</vt:lpstr>
      <vt:lpstr>Money Supply Defined</vt:lpstr>
      <vt:lpstr>Money Supply Defined</vt:lpstr>
      <vt:lpstr>Money Supply  Definition Summary </vt:lpstr>
      <vt:lpstr>Liquidity Once Again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ThuyCuc</dc:creator>
  <cp:lastModifiedBy>Dennis Charles McCornac</cp:lastModifiedBy>
  <cp:revision>7</cp:revision>
  <dcterms:created xsi:type="dcterms:W3CDTF">2009-05-03T16:39:48Z</dcterms:created>
  <dcterms:modified xsi:type="dcterms:W3CDTF">2026-03-17T09:52:26Z</dcterms:modified>
</cp:coreProperties>
</file>