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42"/>
  </p:notesMasterIdLst>
  <p:handoutMasterIdLst>
    <p:handoutMasterId r:id="rId43"/>
  </p:handoutMasterIdLst>
  <p:sldIdLst>
    <p:sldId id="444" r:id="rId2"/>
    <p:sldId id="445" r:id="rId3"/>
    <p:sldId id="542" r:id="rId4"/>
    <p:sldId id="492" r:id="rId5"/>
    <p:sldId id="493" r:id="rId6"/>
    <p:sldId id="494" r:id="rId7"/>
    <p:sldId id="495" r:id="rId8"/>
    <p:sldId id="496" r:id="rId9"/>
    <p:sldId id="498" r:id="rId10"/>
    <p:sldId id="499" r:id="rId11"/>
    <p:sldId id="500" r:id="rId12"/>
    <p:sldId id="501" r:id="rId13"/>
    <p:sldId id="502" r:id="rId14"/>
    <p:sldId id="504" r:id="rId15"/>
    <p:sldId id="505" r:id="rId16"/>
    <p:sldId id="506" r:id="rId17"/>
    <p:sldId id="507" r:id="rId18"/>
    <p:sldId id="508" r:id="rId19"/>
    <p:sldId id="523" r:id="rId20"/>
    <p:sldId id="524" r:id="rId21"/>
    <p:sldId id="404" r:id="rId22"/>
    <p:sldId id="525" r:id="rId23"/>
    <p:sldId id="544" r:id="rId24"/>
    <p:sldId id="533" r:id="rId25"/>
    <p:sldId id="534" r:id="rId26"/>
    <p:sldId id="535" r:id="rId27"/>
    <p:sldId id="410" r:id="rId28"/>
    <p:sldId id="536" r:id="rId29"/>
    <p:sldId id="538" r:id="rId30"/>
    <p:sldId id="539" r:id="rId31"/>
    <p:sldId id="541" r:id="rId32"/>
    <p:sldId id="530" r:id="rId33"/>
    <p:sldId id="488" r:id="rId34"/>
    <p:sldId id="490" r:id="rId35"/>
    <p:sldId id="548" r:id="rId36"/>
    <p:sldId id="549" r:id="rId37"/>
    <p:sldId id="550" r:id="rId38"/>
    <p:sldId id="553" r:id="rId39"/>
    <p:sldId id="555" r:id="rId40"/>
    <p:sldId id="557" r:id="rId41"/>
  </p:sldIdLst>
  <p:sldSz cx="9144000" cy="6858000" type="screen4x3"/>
  <p:notesSz cx="7315200" cy="96012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1200">
          <p15:clr>
            <a:srgbClr val="A4A3A4"/>
          </p15:clr>
        </p15:guide>
        <p15:guide id="2" pos="5376">
          <p15:clr>
            <a:srgbClr val="A4A3A4"/>
          </p15:clr>
        </p15:guide>
      </p15:sldGuideLst>
    </p:ext>
    <p:ext uri="{2D200454-40CA-4A62-9FC3-DE9A4176ACB9}">
      <p15:notesGuideLst xmlns:p15="http://schemas.microsoft.com/office/powerpoint/2012/main">
        <p15:guide id="1" orient="horz" pos="3023">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Animation="0"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4A22A"/>
    <a:srgbClr val="2F0DFD"/>
    <a:srgbClr val="FF0000"/>
    <a:srgbClr val="8CF4EA"/>
    <a:srgbClr val="280DC9"/>
    <a:srgbClr val="1108BE"/>
    <a:srgbClr val="BA29D7"/>
    <a:srgbClr val="7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92" autoAdjust="0"/>
    <p:restoredTop sz="90837" autoAdjust="0"/>
  </p:normalViewPr>
  <p:slideViewPr>
    <p:cSldViewPr>
      <p:cViewPr varScale="1">
        <p:scale>
          <a:sx n="53" d="100"/>
          <a:sy n="53" d="100"/>
        </p:scale>
        <p:origin x="1604" y="44"/>
      </p:cViewPr>
      <p:guideLst>
        <p:guide orient="horz" pos="1200"/>
        <p:guide pos="53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1654"/>
    </p:cViewPr>
  </p:sorterViewPr>
  <p:notesViewPr>
    <p:cSldViewPr>
      <p:cViewPr varScale="1">
        <p:scale>
          <a:sx n="62" d="100"/>
          <a:sy n="62" d="100"/>
        </p:scale>
        <p:origin x="-2946" y="-72"/>
      </p:cViewPr>
      <p:guideLst>
        <p:guide orient="horz" pos="3023"/>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Text Box 2"/>
          <p:cNvSpPr txBox="1">
            <a:spLocks noChangeArrowheads="1"/>
          </p:cNvSpPr>
          <p:nvPr/>
        </p:nvSpPr>
        <p:spPr bwMode="auto">
          <a:xfrm>
            <a:off x="306388" y="315913"/>
            <a:ext cx="6602412"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088" tIns="47544" rIns="95088" bIns="47544">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US" altLang="en-US" sz="1700" b="1" dirty="0">
                <a:solidFill>
                  <a:schemeClr val="tx2"/>
                </a:solidFill>
                <a:latin typeface="Bookman Old Style" pitchFamily="18" charset="0"/>
              </a:rPr>
              <a:t>Chapter 7 Lecture - Equity Markets and Stock Valuation</a:t>
            </a:r>
          </a:p>
        </p:txBody>
      </p:sp>
      <p:sp>
        <p:nvSpPr>
          <p:cNvPr id="153603" name="Text Box 3"/>
          <p:cNvSpPr txBox="1">
            <a:spLocks noChangeArrowheads="1"/>
          </p:cNvSpPr>
          <p:nvPr/>
        </p:nvSpPr>
        <p:spPr bwMode="auto">
          <a:xfrm>
            <a:off x="3497263" y="9058275"/>
            <a:ext cx="61595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88" tIns="47544" rIns="95088" bIns="47544">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fld id="{097277A9-B353-4F86-8415-9C53CA96715F}" type="slidenum">
              <a:rPr lang="en-US" altLang="en-US" sz="1700" b="1"/>
              <a:pPr eaLnBrk="1" hangingPunct="1">
                <a:spcBef>
                  <a:spcPct val="50000"/>
                </a:spcBef>
                <a:defRPr/>
              </a:pPr>
              <a:t>‹#›</a:t>
            </a:fld>
            <a:endParaRPr lang="en-US" altLang="en-US" sz="1700" b="1"/>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76313" y="4559300"/>
            <a:ext cx="5362575" cy="4321175"/>
          </a:xfrm>
          <a:prstGeom prst="rect">
            <a:avLst/>
          </a:prstGeom>
          <a:noFill/>
          <a:ln w="12700">
            <a:noFill/>
            <a:miter lim="800000"/>
            <a:headEnd/>
            <a:tailEnd/>
          </a:ln>
          <a:effectLst/>
        </p:spPr>
        <p:txBody>
          <a:bodyPr vert="horz" wrap="square" lIns="95651" tIns="46986" rIns="95651" bIns="4698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099" name="Rectangle 3"/>
          <p:cNvSpPr>
            <a:spLocks noGrp="1" noRot="1" noChangeAspect="1" noChangeArrowheads="1" noTextEdit="1"/>
          </p:cNvSpPr>
          <p:nvPr>
            <p:ph type="sldImg" idx="2"/>
          </p:nvPr>
        </p:nvSpPr>
        <p:spPr bwMode="auto">
          <a:xfrm>
            <a:off x="1266825" y="727075"/>
            <a:ext cx="4781550" cy="35861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4143375" y="0"/>
            <a:ext cx="31718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658" tIns="48328" rIns="96658" bIns="48328"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500"/>
          </a:p>
        </p:txBody>
      </p:sp>
      <p:sp>
        <p:nvSpPr>
          <p:cNvPr id="7171" name="Rectangle 3"/>
          <p:cNvSpPr>
            <a:spLocks noChangeArrowheads="1"/>
          </p:cNvSpPr>
          <p:nvPr/>
        </p:nvSpPr>
        <p:spPr bwMode="auto">
          <a:xfrm>
            <a:off x="4143375" y="9120188"/>
            <a:ext cx="3171825"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20137" tIns="0" rIns="20137" bIns="0" anchor="b"/>
          <a:lstStyle>
            <a:lvl1pPr defTabSz="946150">
              <a:spcBef>
                <a:spcPct val="30000"/>
              </a:spcBef>
              <a:defRPr sz="1200">
                <a:solidFill>
                  <a:schemeClr val="tx1"/>
                </a:solidFill>
                <a:latin typeface="Times New Roman" panose="02020603050405020304" pitchFamily="18" charset="0"/>
              </a:defRPr>
            </a:lvl1pPr>
            <a:lvl2pPr marL="742950" indent="-285750" defTabSz="946150">
              <a:spcBef>
                <a:spcPct val="30000"/>
              </a:spcBef>
              <a:defRPr sz="1200">
                <a:solidFill>
                  <a:schemeClr val="tx1"/>
                </a:solidFill>
                <a:latin typeface="Times New Roman" panose="02020603050405020304" pitchFamily="18" charset="0"/>
              </a:defRPr>
            </a:lvl2pPr>
            <a:lvl3pPr marL="1143000" indent="-228600" defTabSz="946150">
              <a:spcBef>
                <a:spcPct val="30000"/>
              </a:spcBef>
              <a:defRPr sz="1200">
                <a:solidFill>
                  <a:schemeClr val="tx1"/>
                </a:solidFill>
                <a:latin typeface="Times New Roman" panose="02020603050405020304" pitchFamily="18" charset="0"/>
              </a:defRPr>
            </a:lvl3pPr>
            <a:lvl4pPr marL="1600200" indent="-228600" defTabSz="946150">
              <a:spcBef>
                <a:spcPct val="30000"/>
              </a:spcBef>
              <a:defRPr sz="1200">
                <a:solidFill>
                  <a:schemeClr val="tx1"/>
                </a:solidFill>
                <a:latin typeface="Times New Roman" panose="02020603050405020304" pitchFamily="18" charset="0"/>
              </a:defRPr>
            </a:lvl4pPr>
            <a:lvl5pPr marL="2057400" indent="-228600" defTabSz="946150">
              <a:spcBef>
                <a:spcPct val="30000"/>
              </a:spcBef>
              <a:defRPr sz="1200">
                <a:solidFill>
                  <a:schemeClr val="tx1"/>
                </a:solidFill>
                <a:latin typeface="Times New Roman" panose="02020603050405020304" pitchFamily="18" charset="0"/>
              </a:defRPr>
            </a:lvl5pPr>
            <a:lvl6pPr marL="2514600" indent="-228600" defTabSz="9461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61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61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61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000" i="1"/>
              <a:t>1</a:t>
            </a:r>
          </a:p>
        </p:txBody>
      </p:sp>
      <p:sp>
        <p:nvSpPr>
          <p:cNvPr id="7172" name="Rectangle 4"/>
          <p:cNvSpPr>
            <a:spLocks noChangeArrowheads="1"/>
          </p:cNvSpPr>
          <p:nvPr/>
        </p:nvSpPr>
        <p:spPr bwMode="auto">
          <a:xfrm>
            <a:off x="0" y="9120188"/>
            <a:ext cx="3170238"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658" tIns="48328" rIns="96658" bIns="48328"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500"/>
          </a:p>
        </p:txBody>
      </p:sp>
      <p:sp>
        <p:nvSpPr>
          <p:cNvPr id="7173" name="Rectangle 5"/>
          <p:cNvSpPr>
            <a:spLocks noChangeArrowheads="1"/>
          </p:cNvSpPr>
          <p:nvPr/>
        </p:nvSpPr>
        <p:spPr bwMode="auto">
          <a:xfrm>
            <a:off x="0" y="0"/>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658" tIns="48328" rIns="96658" bIns="48328"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500"/>
          </a:p>
        </p:txBody>
      </p:sp>
      <p:sp>
        <p:nvSpPr>
          <p:cNvPr id="7174" name="Rectangle 6"/>
          <p:cNvSpPr>
            <a:spLocks noGrp="1" noRot="1" noChangeAspect="1" noChangeArrowheads="1" noTextEdit="1"/>
          </p:cNvSpPr>
          <p:nvPr>
            <p:ph type="sldImg"/>
          </p:nvPr>
        </p:nvSpPr>
        <p:spPr>
          <a:ln cap="flat"/>
        </p:spPr>
      </p:sp>
      <p:sp>
        <p:nvSpPr>
          <p:cNvPr id="7175" name="Rectangle 7"/>
          <p:cNvSpPr>
            <a:spLocks noGrp="1" noChangeArrowheads="1"/>
          </p:cNvSpPr>
          <p:nvPr>
            <p:ph type="body" idx="1"/>
          </p:nvPr>
        </p:nvSpPr>
        <p:spPr>
          <a:xfrm>
            <a:off x="974725" y="4559300"/>
            <a:ext cx="5364163" cy="43211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06" tIns="48665" rIns="99006" bIns="48665"/>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38" tIns="48219" rIns="96438" bIns="48219"/>
          <a:lstStyle>
            <a:lvl1pPr>
              <a:spcBef>
                <a:spcPct val="30000"/>
              </a:spcBef>
              <a:defRPr sz="1200">
                <a:solidFill>
                  <a:schemeClr val="tx1"/>
                </a:solidFill>
                <a:latin typeface="Times New Roman" panose="02020603050405020304" pitchFamily="18" charset="0"/>
              </a:defRPr>
            </a:lvl1pPr>
            <a:lvl2pPr marL="771525" indent="-296863">
              <a:spcBef>
                <a:spcPct val="30000"/>
              </a:spcBef>
              <a:defRPr sz="1200">
                <a:solidFill>
                  <a:schemeClr val="tx1"/>
                </a:solidFill>
                <a:latin typeface="Times New Roman" panose="02020603050405020304" pitchFamily="18" charset="0"/>
              </a:defRPr>
            </a:lvl2pPr>
            <a:lvl3pPr marL="1187450" indent="-236538">
              <a:spcBef>
                <a:spcPct val="30000"/>
              </a:spcBef>
              <a:defRPr sz="1200">
                <a:solidFill>
                  <a:schemeClr val="tx1"/>
                </a:solidFill>
                <a:latin typeface="Times New Roman" panose="02020603050405020304" pitchFamily="18" charset="0"/>
              </a:defRPr>
            </a:lvl3pPr>
            <a:lvl4pPr marL="1663700" indent="-236538">
              <a:spcBef>
                <a:spcPct val="30000"/>
              </a:spcBef>
              <a:defRPr sz="1200">
                <a:solidFill>
                  <a:schemeClr val="tx1"/>
                </a:solidFill>
                <a:latin typeface="Times New Roman" panose="02020603050405020304" pitchFamily="18" charset="0"/>
              </a:defRPr>
            </a:lvl4pPr>
            <a:lvl5pPr marL="2138363" indent="-236538">
              <a:spcBef>
                <a:spcPct val="30000"/>
              </a:spcBef>
              <a:defRPr sz="1200">
                <a:solidFill>
                  <a:schemeClr val="tx1"/>
                </a:solidFill>
                <a:latin typeface="Times New Roman" panose="02020603050405020304" pitchFamily="18" charset="0"/>
              </a:defRPr>
            </a:lvl5pPr>
            <a:lvl6pPr marL="2595563" indent="-236538" eaLnBrk="0" fontAlgn="base" hangingPunct="0">
              <a:spcBef>
                <a:spcPct val="30000"/>
              </a:spcBef>
              <a:spcAft>
                <a:spcPct val="0"/>
              </a:spcAft>
              <a:defRPr sz="1200">
                <a:solidFill>
                  <a:schemeClr val="tx1"/>
                </a:solidFill>
                <a:latin typeface="Times New Roman" panose="02020603050405020304" pitchFamily="18" charset="0"/>
              </a:defRPr>
            </a:lvl6pPr>
            <a:lvl7pPr marL="3052763" indent="-236538" eaLnBrk="0" fontAlgn="base" hangingPunct="0">
              <a:spcBef>
                <a:spcPct val="30000"/>
              </a:spcBef>
              <a:spcAft>
                <a:spcPct val="0"/>
              </a:spcAft>
              <a:defRPr sz="1200">
                <a:solidFill>
                  <a:schemeClr val="tx1"/>
                </a:solidFill>
                <a:latin typeface="Times New Roman" panose="02020603050405020304" pitchFamily="18" charset="0"/>
              </a:defRPr>
            </a:lvl7pPr>
            <a:lvl8pPr marL="3509963" indent="-236538" eaLnBrk="0" fontAlgn="base" hangingPunct="0">
              <a:spcBef>
                <a:spcPct val="30000"/>
              </a:spcBef>
              <a:spcAft>
                <a:spcPct val="0"/>
              </a:spcAft>
              <a:defRPr sz="1200">
                <a:solidFill>
                  <a:schemeClr val="tx1"/>
                </a:solidFill>
                <a:latin typeface="Times New Roman" panose="02020603050405020304" pitchFamily="18" charset="0"/>
              </a:defRPr>
            </a:lvl8pPr>
            <a:lvl9pPr marL="3967163" indent="-23653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r>
              <a:rPr lang="en-US" altLang="en-US" sz="2500"/>
              <a:t>7.</a:t>
            </a:r>
            <a:fld id="{0F0B9DDB-9F35-4FE3-94B9-D5B2B2E9DBC6}" type="slidenum">
              <a:rPr lang="en-US" altLang="en-US" sz="2500"/>
              <a:pPr eaLnBrk="1" hangingPunct="1">
                <a:spcBef>
                  <a:spcPct val="0"/>
                </a:spcBef>
              </a:pPr>
              <a:t>10</a:t>
            </a:fld>
            <a:endParaRPr lang="en-US" altLang="en-US" sz="2500"/>
          </a:p>
        </p:txBody>
      </p:sp>
      <p:sp>
        <p:nvSpPr>
          <p:cNvPr id="25603" name="Rectangle 2"/>
          <p:cNvSpPr>
            <a:spLocks noGrp="1" noRot="1" noChangeAspect="1" noChangeArrowheads="1" noTextEdit="1"/>
          </p:cNvSpPr>
          <p:nvPr>
            <p:ph type="sldImg"/>
          </p:nvPr>
        </p:nvSpPr>
        <p:spPr>
          <a:xfrm>
            <a:off x="1258888" y="720725"/>
            <a:ext cx="4797425" cy="3598863"/>
          </a:xfrm>
          <a:ln/>
        </p:spPr>
      </p:sp>
      <p:sp>
        <p:nvSpPr>
          <p:cNvPr id="2560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38" tIns="48219" rIns="96438" bIns="48219"/>
          <a:lstStyle>
            <a:lvl1pPr>
              <a:spcBef>
                <a:spcPct val="30000"/>
              </a:spcBef>
              <a:defRPr sz="1200">
                <a:solidFill>
                  <a:schemeClr val="tx1"/>
                </a:solidFill>
                <a:latin typeface="Times New Roman" panose="02020603050405020304" pitchFamily="18" charset="0"/>
              </a:defRPr>
            </a:lvl1pPr>
            <a:lvl2pPr marL="771525" indent="-296863">
              <a:spcBef>
                <a:spcPct val="30000"/>
              </a:spcBef>
              <a:defRPr sz="1200">
                <a:solidFill>
                  <a:schemeClr val="tx1"/>
                </a:solidFill>
                <a:latin typeface="Times New Roman" panose="02020603050405020304" pitchFamily="18" charset="0"/>
              </a:defRPr>
            </a:lvl2pPr>
            <a:lvl3pPr marL="1187450" indent="-236538">
              <a:spcBef>
                <a:spcPct val="30000"/>
              </a:spcBef>
              <a:defRPr sz="1200">
                <a:solidFill>
                  <a:schemeClr val="tx1"/>
                </a:solidFill>
                <a:latin typeface="Times New Roman" panose="02020603050405020304" pitchFamily="18" charset="0"/>
              </a:defRPr>
            </a:lvl3pPr>
            <a:lvl4pPr marL="1663700" indent="-236538">
              <a:spcBef>
                <a:spcPct val="30000"/>
              </a:spcBef>
              <a:defRPr sz="1200">
                <a:solidFill>
                  <a:schemeClr val="tx1"/>
                </a:solidFill>
                <a:latin typeface="Times New Roman" panose="02020603050405020304" pitchFamily="18" charset="0"/>
              </a:defRPr>
            </a:lvl4pPr>
            <a:lvl5pPr marL="2138363" indent="-236538">
              <a:spcBef>
                <a:spcPct val="30000"/>
              </a:spcBef>
              <a:defRPr sz="1200">
                <a:solidFill>
                  <a:schemeClr val="tx1"/>
                </a:solidFill>
                <a:latin typeface="Times New Roman" panose="02020603050405020304" pitchFamily="18" charset="0"/>
              </a:defRPr>
            </a:lvl5pPr>
            <a:lvl6pPr marL="2595563" indent="-236538" eaLnBrk="0" fontAlgn="base" hangingPunct="0">
              <a:spcBef>
                <a:spcPct val="30000"/>
              </a:spcBef>
              <a:spcAft>
                <a:spcPct val="0"/>
              </a:spcAft>
              <a:defRPr sz="1200">
                <a:solidFill>
                  <a:schemeClr val="tx1"/>
                </a:solidFill>
                <a:latin typeface="Times New Roman" panose="02020603050405020304" pitchFamily="18" charset="0"/>
              </a:defRPr>
            </a:lvl6pPr>
            <a:lvl7pPr marL="3052763" indent="-236538" eaLnBrk="0" fontAlgn="base" hangingPunct="0">
              <a:spcBef>
                <a:spcPct val="30000"/>
              </a:spcBef>
              <a:spcAft>
                <a:spcPct val="0"/>
              </a:spcAft>
              <a:defRPr sz="1200">
                <a:solidFill>
                  <a:schemeClr val="tx1"/>
                </a:solidFill>
                <a:latin typeface="Times New Roman" panose="02020603050405020304" pitchFamily="18" charset="0"/>
              </a:defRPr>
            </a:lvl7pPr>
            <a:lvl8pPr marL="3509963" indent="-236538" eaLnBrk="0" fontAlgn="base" hangingPunct="0">
              <a:spcBef>
                <a:spcPct val="30000"/>
              </a:spcBef>
              <a:spcAft>
                <a:spcPct val="0"/>
              </a:spcAft>
              <a:defRPr sz="1200">
                <a:solidFill>
                  <a:schemeClr val="tx1"/>
                </a:solidFill>
                <a:latin typeface="Times New Roman" panose="02020603050405020304" pitchFamily="18" charset="0"/>
              </a:defRPr>
            </a:lvl8pPr>
            <a:lvl9pPr marL="3967163" indent="-23653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r>
              <a:rPr lang="en-US" altLang="en-US" sz="2500"/>
              <a:t>7.</a:t>
            </a:r>
            <a:fld id="{E2E4B81A-E42D-4CDD-A72A-2F6EE14B5AB8}" type="slidenum">
              <a:rPr lang="en-US" altLang="en-US" sz="2500"/>
              <a:pPr eaLnBrk="1" hangingPunct="1">
                <a:spcBef>
                  <a:spcPct val="0"/>
                </a:spcBef>
              </a:pPr>
              <a:t>11</a:t>
            </a:fld>
            <a:endParaRPr lang="en-US" altLang="en-US" sz="2500"/>
          </a:p>
        </p:txBody>
      </p:sp>
      <p:sp>
        <p:nvSpPr>
          <p:cNvPr id="27651" name="Rectangle 2"/>
          <p:cNvSpPr>
            <a:spLocks noGrp="1" noRot="1" noChangeAspect="1" noChangeArrowheads="1" noTextEdit="1"/>
          </p:cNvSpPr>
          <p:nvPr>
            <p:ph type="sldImg"/>
          </p:nvPr>
        </p:nvSpPr>
        <p:spPr>
          <a:xfrm>
            <a:off x="1258888" y="720725"/>
            <a:ext cx="4797425" cy="3598863"/>
          </a:xfrm>
          <a:ln/>
        </p:spPr>
      </p:sp>
      <p:sp>
        <p:nvSpPr>
          <p:cNvPr id="2765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38" tIns="48219" rIns="96438" bIns="48219"/>
          <a:lstStyle>
            <a:lvl1pPr>
              <a:spcBef>
                <a:spcPct val="30000"/>
              </a:spcBef>
              <a:defRPr sz="1200">
                <a:solidFill>
                  <a:schemeClr val="tx1"/>
                </a:solidFill>
                <a:latin typeface="Times New Roman" panose="02020603050405020304" pitchFamily="18" charset="0"/>
              </a:defRPr>
            </a:lvl1pPr>
            <a:lvl2pPr marL="771525" indent="-296863">
              <a:spcBef>
                <a:spcPct val="30000"/>
              </a:spcBef>
              <a:defRPr sz="1200">
                <a:solidFill>
                  <a:schemeClr val="tx1"/>
                </a:solidFill>
                <a:latin typeface="Times New Roman" panose="02020603050405020304" pitchFamily="18" charset="0"/>
              </a:defRPr>
            </a:lvl2pPr>
            <a:lvl3pPr marL="1187450" indent="-236538">
              <a:spcBef>
                <a:spcPct val="30000"/>
              </a:spcBef>
              <a:defRPr sz="1200">
                <a:solidFill>
                  <a:schemeClr val="tx1"/>
                </a:solidFill>
                <a:latin typeface="Times New Roman" panose="02020603050405020304" pitchFamily="18" charset="0"/>
              </a:defRPr>
            </a:lvl3pPr>
            <a:lvl4pPr marL="1663700" indent="-236538">
              <a:spcBef>
                <a:spcPct val="30000"/>
              </a:spcBef>
              <a:defRPr sz="1200">
                <a:solidFill>
                  <a:schemeClr val="tx1"/>
                </a:solidFill>
                <a:latin typeface="Times New Roman" panose="02020603050405020304" pitchFamily="18" charset="0"/>
              </a:defRPr>
            </a:lvl4pPr>
            <a:lvl5pPr marL="2138363" indent="-236538">
              <a:spcBef>
                <a:spcPct val="30000"/>
              </a:spcBef>
              <a:defRPr sz="1200">
                <a:solidFill>
                  <a:schemeClr val="tx1"/>
                </a:solidFill>
                <a:latin typeface="Times New Roman" panose="02020603050405020304" pitchFamily="18" charset="0"/>
              </a:defRPr>
            </a:lvl5pPr>
            <a:lvl6pPr marL="2595563" indent="-236538" eaLnBrk="0" fontAlgn="base" hangingPunct="0">
              <a:spcBef>
                <a:spcPct val="30000"/>
              </a:spcBef>
              <a:spcAft>
                <a:spcPct val="0"/>
              </a:spcAft>
              <a:defRPr sz="1200">
                <a:solidFill>
                  <a:schemeClr val="tx1"/>
                </a:solidFill>
                <a:latin typeface="Times New Roman" panose="02020603050405020304" pitchFamily="18" charset="0"/>
              </a:defRPr>
            </a:lvl6pPr>
            <a:lvl7pPr marL="3052763" indent="-236538" eaLnBrk="0" fontAlgn="base" hangingPunct="0">
              <a:spcBef>
                <a:spcPct val="30000"/>
              </a:spcBef>
              <a:spcAft>
                <a:spcPct val="0"/>
              </a:spcAft>
              <a:defRPr sz="1200">
                <a:solidFill>
                  <a:schemeClr val="tx1"/>
                </a:solidFill>
                <a:latin typeface="Times New Roman" panose="02020603050405020304" pitchFamily="18" charset="0"/>
              </a:defRPr>
            </a:lvl7pPr>
            <a:lvl8pPr marL="3509963" indent="-236538" eaLnBrk="0" fontAlgn="base" hangingPunct="0">
              <a:spcBef>
                <a:spcPct val="30000"/>
              </a:spcBef>
              <a:spcAft>
                <a:spcPct val="0"/>
              </a:spcAft>
              <a:defRPr sz="1200">
                <a:solidFill>
                  <a:schemeClr val="tx1"/>
                </a:solidFill>
                <a:latin typeface="Times New Roman" panose="02020603050405020304" pitchFamily="18" charset="0"/>
              </a:defRPr>
            </a:lvl8pPr>
            <a:lvl9pPr marL="3967163" indent="-23653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r>
              <a:rPr lang="en-US" altLang="en-US" sz="2500"/>
              <a:t>7.</a:t>
            </a:r>
            <a:fld id="{E74C9190-47CA-4302-A7CF-5919DD8C94A6}" type="slidenum">
              <a:rPr lang="en-US" altLang="en-US" sz="2500"/>
              <a:pPr eaLnBrk="1" hangingPunct="1">
                <a:spcBef>
                  <a:spcPct val="0"/>
                </a:spcBef>
              </a:pPr>
              <a:t>12</a:t>
            </a:fld>
            <a:endParaRPr lang="en-US" altLang="en-US" sz="2500"/>
          </a:p>
        </p:txBody>
      </p:sp>
      <p:sp>
        <p:nvSpPr>
          <p:cNvPr id="29699" name="Rectangle 2"/>
          <p:cNvSpPr>
            <a:spLocks noGrp="1" noRot="1" noChangeAspect="1" noChangeArrowheads="1" noTextEdit="1"/>
          </p:cNvSpPr>
          <p:nvPr>
            <p:ph type="sldImg"/>
          </p:nvPr>
        </p:nvSpPr>
        <p:spPr>
          <a:xfrm>
            <a:off x="1258888" y="720725"/>
            <a:ext cx="4797425" cy="3598863"/>
          </a:xfrm>
          <a:ln/>
        </p:spPr>
      </p:sp>
      <p:sp>
        <p:nvSpPr>
          <p:cNvPr id="29700"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38" tIns="48219" rIns="96438" bIns="48219"/>
          <a:lstStyle>
            <a:lvl1pPr>
              <a:spcBef>
                <a:spcPct val="30000"/>
              </a:spcBef>
              <a:defRPr sz="1200">
                <a:solidFill>
                  <a:schemeClr val="tx1"/>
                </a:solidFill>
                <a:latin typeface="Times New Roman" panose="02020603050405020304" pitchFamily="18" charset="0"/>
              </a:defRPr>
            </a:lvl1pPr>
            <a:lvl2pPr marL="771525" indent="-296863">
              <a:spcBef>
                <a:spcPct val="30000"/>
              </a:spcBef>
              <a:defRPr sz="1200">
                <a:solidFill>
                  <a:schemeClr val="tx1"/>
                </a:solidFill>
                <a:latin typeface="Times New Roman" panose="02020603050405020304" pitchFamily="18" charset="0"/>
              </a:defRPr>
            </a:lvl2pPr>
            <a:lvl3pPr marL="1187450" indent="-236538">
              <a:spcBef>
                <a:spcPct val="30000"/>
              </a:spcBef>
              <a:defRPr sz="1200">
                <a:solidFill>
                  <a:schemeClr val="tx1"/>
                </a:solidFill>
                <a:latin typeface="Times New Roman" panose="02020603050405020304" pitchFamily="18" charset="0"/>
              </a:defRPr>
            </a:lvl3pPr>
            <a:lvl4pPr marL="1663700" indent="-236538">
              <a:spcBef>
                <a:spcPct val="30000"/>
              </a:spcBef>
              <a:defRPr sz="1200">
                <a:solidFill>
                  <a:schemeClr val="tx1"/>
                </a:solidFill>
                <a:latin typeface="Times New Roman" panose="02020603050405020304" pitchFamily="18" charset="0"/>
              </a:defRPr>
            </a:lvl4pPr>
            <a:lvl5pPr marL="2138363" indent="-236538">
              <a:spcBef>
                <a:spcPct val="30000"/>
              </a:spcBef>
              <a:defRPr sz="1200">
                <a:solidFill>
                  <a:schemeClr val="tx1"/>
                </a:solidFill>
                <a:latin typeface="Times New Roman" panose="02020603050405020304" pitchFamily="18" charset="0"/>
              </a:defRPr>
            </a:lvl5pPr>
            <a:lvl6pPr marL="2595563" indent="-236538" eaLnBrk="0" fontAlgn="base" hangingPunct="0">
              <a:spcBef>
                <a:spcPct val="30000"/>
              </a:spcBef>
              <a:spcAft>
                <a:spcPct val="0"/>
              </a:spcAft>
              <a:defRPr sz="1200">
                <a:solidFill>
                  <a:schemeClr val="tx1"/>
                </a:solidFill>
                <a:latin typeface="Times New Roman" panose="02020603050405020304" pitchFamily="18" charset="0"/>
              </a:defRPr>
            </a:lvl6pPr>
            <a:lvl7pPr marL="3052763" indent="-236538" eaLnBrk="0" fontAlgn="base" hangingPunct="0">
              <a:spcBef>
                <a:spcPct val="30000"/>
              </a:spcBef>
              <a:spcAft>
                <a:spcPct val="0"/>
              </a:spcAft>
              <a:defRPr sz="1200">
                <a:solidFill>
                  <a:schemeClr val="tx1"/>
                </a:solidFill>
                <a:latin typeface="Times New Roman" panose="02020603050405020304" pitchFamily="18" charset="0"/>
              </a:defRPr>
            </a:lvl7pPr>
            <a:lvl8pPr marL="3509963" indent="-236538" eaLnBrk="0" fontAlgn="base" hangingPunct="0">
              <a:spcBef>
                <a:spcPct val="30000"/>
              </a:spcBef>
              <a:spcAft>
                <a:spcPct val="0"/>
              </a:spcAft>
              <a:defRPr sz="1200">
                <a:solidFill>
                  <a:schemeClr val="tx1"/>
                </a:solidFill>
                <a:latin typeface="Times New Roman" panose="02020603050405020304" pitchFamily="18" charset="0"/>
              </a:defRPr>
            </a:lvl8pPr>
            <a:lvl9pPr marL="3967163" indent="-23653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r>
              <a:rPr lang="en-US" altLang="en-US" sz="2500"/>
              <a:t>7.</a:t>
            </a:r>
            <a:fld id="{2C943144-141C-4C83-8E9A-03DCA0709916}" type="slidenum">
              <a:rPr lang="en-US" altLang="en-US" sz="2500"/>
              <a:pPr eaLnBrk="1" hangingPunct="1">
                <a:spcBef>
                  <a:spcPct val="0"/>
                </a:spcBef>
              </a:pPr>
              <a:t>13</a:t>
            </a:fld>
            <a:endParaRPr lang="en-US" altLang="en-US" sz="2500"/>
          </a:p>
        </p:txBody>
      </p:sp>
      <p:sp>
        <p:nvSpPr>
          <p:cNvPr id="31747" name="Rectangle 2"/>
          <p:cNvSpPr>
            <a:spLocks noGrp="1" noRot="1" noChangeAspect="1" noChangeArrowheads="1" noTextEdit="1"/>
          </p:cNvSpPr>
          <p:nvPr>
            <p:ph type="sldImg"/>
          </p:nvPr>
        </p:nvSpPr>
        <p:spPr>
          <a:xfrm>
            <a:off x="1258888" y="720725"/>
            <a:ext cx="4797425" cy="3598863"/>
          </a:xfrm>
          <a:ln/>
        </p:spPr>
      </p:sp>
      <p:sp>
        <p:nvSpPr>
          <p:cNvPr id="3174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38" tIns="48219" rIns="96438" bIns="48219"/>
          <a:lstStyle>
            <a:lvl1pPr>
              <a:spcBef>
                <a:spcPct val="30000"/>
              </a:spcBef>
              <a:defRPr sz="1200">
                <a:solidFill>
                  <a:schemeClr val="tx1"/>
                </a:solidFill>
                <a:latin typeface="Times New Roman" panose="02020603050405020304" pitchFamily="18" charset="0"/>
              </a:defRPr>
            </a:lvl1pPr>
            <a:lvl2pPr marL="771525" indent="-296863">
              <a:spcBef>
                <a:spcPct val="30000"/>
              </a:spcBef>
              <a:defRPr sz="1200">
                <a:solidFill>
                  <a:schemeClr val="tx1"/>
                </a:solidFill>
                <a:latin typeface="Times New Roman" panose="02020603050405020304" pitchFamily="18" charset="0"/>
              </a:defRPr>
            </a:lvl2pPr>
            <a:lvl3pPr marL="1187450" indent="-236538">
              <a:spcBef>
                <a:spcPct val="30000"/>
              </a:spcBef>
              <a:defRPr sz="1200">
                <a:solidFill>
                  <a:schemeClr val="tx1"/>
                </a:solidFill>
                <a:latin typeface="Times New Roman" panose="02020603050405020304" pitchFamily="18" charset="0"/>
              </a:defRPr>
            </a:lvl3pPr>
            <a:lvl4pPr marL="1663700" indent="-236538">
              <a:spcBef>
                <a:spcPct val="30000"/>
              </a:spcBef>
              <a:defRPr sz="1200">
                <a:solidFill>
                  <a:schemeClr val="tx1"/>
                </a:solidFill>
                <a:latin typeface="Times New Roman" panose="02020603050405020304" pitchFamily="18" charset="0"/>
              </a:defRPr>
            </a:lvl4pPr>
            <a:lvl5pPr marL="2138363" indent="-236538">
              <a:spcBef>
                <a:spcPct val="30000"/>
              </a:spcBef>
              <a:defRPr sz="1200">
                <a:solidFill>
                  <a:schemeClr val="tx1"/>
                </a:solidFill>
                <a:latin typeface="Times New Roman" panose="02020603050405020304" pitchFamily="18" charset="0"/>
              </a:defRPr>
            </a:lvl5pPr>
            <a:lvl6pPr marL="2595563" indent="-236538" eaLnBrk="0" fontAlgn="base" hangingPunct="0">
              <a:spcBef>
                <a:spcPct val="30000"/>
              </a:spcBef>
              <a:spcAft>
                <a:spcPct val="0"/>
              </a:spcAft>
              <a:defRPr sz="1200">
                <a:solidFill>
                  <a:schemeClr val="tx1"/>
                </a:solidFill>
                <a:latin typeface="Times New Roman" panose="02020603050405020304" pitchFamily="18" charset="0"/>
              </a:defRPr>
            </a:lvl6pPr>
            <a:lvl7pPr marL="3052763" indent="-236538" eaLnBrk="0" fontAlgn="base" hangingPunct="0">
              <a:spcBef>
                <a:spcPct val="30000"/>
              </a:spcBef>
              <a:spcAft>
                <a:spcPct val="0"/>
              </a:spcAft>
              <a:defRPr sz="1200">
                <a:solidFill>
                  <a:schemeClr val="tx1"/>
                </a:solidFill>
                <a:latin typeface="Times New Roman" panose="02020603050405020304" pitchFamily="18" charset="0"/>
              </a:defRPr>
            </a:lvl7pPr>
            <a:lvl8pPr marL="3509963" indent="-236538" eaLnBrk="0" fontAlgn="base" hangingPunct="0">
              <a:spcBef>
                <a:spcPct val="30000"/>
              </a:spcBef>
              <a:spcAft>
                <a:spcPct val="0"/>
              </a:spcAft>
              <a:defRPr sz="1200">
                <a:solidFill>
                  <a:schemeClr val="tx1"/>
                </a:solidFill>
                <a:latin typeface="Times New Roman" panose="02020603050405020304" pitchFamily="18" charset="0"/>
              </a:defRPr>
            </a:lvl8pPr>
            <a:lvl9pPr marL="3967163" indent="-23653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r>
              <a:rPr lang="en-US" altLang="en-US" sz="2500"/>
              <a:t>7.</a:t>
            </a:r>
            <a:fld id="{9DB38EA2-80B8-4E47-8ECC-04B586B9A738}" type="slidenum">
              <a:rPr lang="en-US" altLang="en-US" sz="2500"/>
              <a:pPr eaLnBrk="1" hangingPunct="1">
                <a:spcBef>
                  <a:spcPct val="0"/>
                </a:spcBef>
              </a:pPr>
              <a:t>14</a:t>
            </a:fld>
            <a:endParaRPr lang="en-US" altLang="en-US" sz="2500"/>
          </a:p>
        </p:txBody>
      </p:sp>
      <p:sp>
        <p:nvSpPr>
          <p:cNvPr id="33795" name="Rectangle 2"/>
          <p:cNvSpPr>
            <a:spLocks noGrp="1" noRot="1" noChangeAspect="1" noChangeArrowheads="1" noTextEdit="1"/>
          </p:cNvSpPr>
          <p:nvPr>
            <p:ph type="sldImg"/>
          </p:nvPr>
        </p:nvSpPr>
        <p:spPr>
          <a:xfrm>
            <a:off x="1258888" y="720725"/>
            <a:ext cx="4797425" cy="3598863"/>
          </a:xfrm>
          <a:ln/>
        </p:spPr>
      </p:sp>
      <p:sp>
        <p:nvSpPr>
          <p:cNvPr id="3379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38" tIns="48219" rIns="96438" bIns="48219"/>
          <a:lstStyle>
            <a:lvl1pPr>
              <a:spcBef>
                <a:spcPct val="30000"/>
              </a:spcBef>
              <a:defRPr sz="1200">
                <a:solidFill>
                  <a:schemeClr val="tx1"/>
                </a:solidFill>
                <a:latin typeface="Times New Roman" panose="02020603050405020304" pitchFamily="18" charset="0"/>
              </a:defRPr>
            </a:lvl1pPr>
            <a:lvl2pPr marL="771525" indent="-296863">
              <a:spcBef>
                <a:spcPct val="30000"/>
              </a:spcBef>
              <a:defRPr sz="1200">
                <a:solidFill>
                  <a:schemeClr val="tx1"/>
                </a:solidFill>
                <a:latin typeface="Times New Roman" panose="02020603050405020304" pitchFamily="18" charset="0"/>
              </a:defRPr>
            </a:lvl2pPr>
            <a:lvl3pPr marL="1187450" indent="-236538">
              <a:spcBef>
                <a:spcPct val="30000"/>
              </a:spcBef>
              <a:defRPr sz="1200">
                <a:solidFill>
                  <a:schemeClr val="tx1"/>
                </a:solidFill>
                <a:latin typeface="Times New Roman" panose="02020603050405020304" pitchFamily="18" charset="0"/>
              </a:defRPr>
            </a:lvl3pPr>
            <a:lvl4pPr marL="1663700" indent="-236538">
              <a:spcBef>
                <a:spcPct val="30000"/>
              </a:spcBef>
              <a:defRPr sz="1200">
                <a:solidFill>
                  <a:schemeClr val="tx1"/>
                </a:solidFill>
                <a:latin typeface="Times New Roman" panose="02020603050405020304" pitchFamily="18" charset="0"/>
              </a:defRPr>
            </a:lvl4pPr>
            <a:lvl5pPr marL="2138363" indent="-236538">
              <a:spcBef>
                <a:spcPct val="30000"/>
              </a:spcBef>
              <a:defRPr sz="1200">
                <a:solidFill>
                  <a:schemeClr val="tx1"/>
                </a:solidFill>
                <a:latin typeface="Times New Roman" panose="02020603050405020304" pitchFamily="18" charset="0"/>
              </a:defRPr>
            </a:lvl5pPr>
            <a:lvl6pPr marL="2595563" indent="-236538" eaLnBrk="0" fontAlgn="base" hangingPunct="0">
              <a:spcBef>
                <a:spcPct val="30000"/>
              </a:spcBef>
              <a:spcAft>
                <a:spcPct val="0"/>
              </a:spcAft>
              <a:defRPr sz="1200">
                <a:solidFill>
                  <a:schemeClr val="tx1"/>
                </a:solidFill>
                <a:latin typeface="Times New Roman" panose="02020603050405020304" pitchFamily="18" charset="0"/>
              </a:defRPr>
            </a:lvl6pPr>
            <a:lvl7pPr marL="3052763" indent="-236538" eaLnBrk="0" fontAlgn="base" hangingPunct="0">
              <a:spcBef>
                <a:spcPct val="30000"/>
              </a:spcBef>
              <a:spcAft>
                <a:spcPct val="0"/>
              </a:spcAft>
              <a:defRPr sz="1200">
                <a:solidFill>
                  <a:schemeClr val="tx1"/>
                </a:solidFill>
                <a:latin typeface="Times New Roman" panose="02020603050405020304" pitchFamily="18" charset="0"/>
              </a:defRPr>
            </a:lvl7pPr>
            <a:lvl8pPr marL="3509963" indent="-236538" eaLnBrk="0" fontAlgn="base" hangingPunct="0">
              <a:spcBef>
                <a:spcPct val="30000"/>
              </a:spcBef>
              <a:spcAft>
                <a:spcPct val="0"/>
              </a:spcAft>
              <a:defRPr sz="1200">
                <a:solidFill>
                  <a:schemeClr val="tx1"/>
                </a:solidFill>
                <a:latin typeface="Times New Roman" panose="02020603050405020304" pitchFamily="18" charset="0"/>
              </a:defRPr>
            </a:lvl8pPr>
            <a:lvl9pPr marL="3967163" indent="-23653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r>
              <a:rPr lang="en-US" altLang="en-US" sz="2500"/>
              <a:t>7.</a:t>
            </a:r>
            <a:fld id="{47DC6451-6D64-4E8A-BA12-DC6685BE39E2}" type="slidenum">
              <a:rPr lang="en-US" altLang="en-US" sz="2500"/>
              <a:pPr eaLnBrk="1" hangingPunct="1">
                <a:spcBef>
                  <a:spcPct val="0"/>
                </a:spcBef>
              </a:pPr>
              <a:t>15</a:t>
            </a:fld>
            <a:endParaRPr lang="en-US" altLang="en-US" sz="2500"/>
          </a:p>
        </p:txBody>
      </p:sp>
      <p:sp>
        <p:nvSpPr>
          <p:cNvPr id="35843" name="Rectangle 2"/>
          <p:cNvSpPr>
            <a:spLocks noGrp="1" noRot="1" noChangeAspect="1" noChangeArrowheads="1" noTextEdit="1"/>
          </p:cNvSpPr>
          <p:nvPr>
            <p:ph type="sldImg"/>
          </p:nvPr>
        </p:nvSpPr>
        <p:spPr>
          <a:xfrm>
            <a:off x="1258888" y="720725"/>
            <a:ext cx="4797425" cy="3598863"/>
          </a:xfrm>
          <a:ln/>
        </p:spPr>
      </p:sp>
      <p:sp>
        <p:nvSpPr>
          <p:cNvPr id="35844"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38" tIns="48219" rIns="96438" bIns="48219"/>
          <a:lstStyle>
            <a:lvl1pPr>
              <a:spcBef>
                <a:spcPct val="30000"/>
              </a:spcBef>
              <a:defRPr sz="1200">
                <a:solidFill>
                  <a:schemeClr val="tx1"/>
                </a:solidFill>
                <a:latin typeface="Times New Roman" panose="02020603050405020304" pitchFamily="18" charset="0"/>
              </a:defRPr>
            </a:lvl1pPr>
            <a:lvl2pPr marL="771525" indent="-296863">
              <a:spcBef>
                <a:spcPct val="30000"/>
              </a:spcBef>
              <a:defRPr sz="1200">
                <a:solidFill>
                  <a:schemeClr val="tx1"/>
                </a:solidFill>
                <a:latin typeface="Times New Roman" panose="02020603050405020304" pitchFamily="18" charset="0"/>
              </a:defRPr>
            </a:lvl2pPr>
            <a:lvl3pPr marL="1187450" indent="-236538">
              <a:spcBef>
                <a:spcPct val="30000"/>
              </a:spcBef>
              <a:defRPr sz="1200">
                <a:solidFill>
                  <a:schemeClr val="tx1"/>
                </a:solidFill>
                <a:latin typeface="Times New Roman" panose="02020603050405020304" pitchFamily="18" charset="0"/>
              </a:defRPr>
            </a:lvl3pPr>
            <a:lvl4pPr marL="1663700" indent="-236538">
              <a:spcBef>
                <a:spcPct val="30000"/>
              </a:spcBef>
              <a:defRPr sz="1200">
                <a:solidFill>
                  <a:schemeClr val="tx1"/>
                </a:solidFill>
                <a:latin typeface="Times New Roman" panose="02020603050405020304" pitchFamily="18" charset="0"/>
              </a:defRPr>
            </a:lvl4pPr>
            <a:lvl5pPr marL="2138363" indent="-236538">
              <a:spcBef>
                <a:spcPct val="30000"/>
              </a:spcBef>
              <a:defRPr sz="1200">
                <a:solidFill>
                  <a:schemeClr val="tx1"/>
                </a:solidFill>
                <a:latin typeface="Times New Roman" panose="02020603050405020304" pitchFamily="18" charset="0"/>
              </a:defRPr>
            </a:lvl5pPr>
            <a:lvl6pPr marL="2595563" indent="-236538" eaLnBrk="0" fontAlgn="base" hangingPunct="0">
              <a:spcBef>
                <a:spcPct val="30000"/>
              </a:spcBef>
              <a:spcAft>
                <a:spcPct val="0"/>
              </a:spcAft>
              <a:defRPr sz="1200">
                <a:solidFill>
                  <a:schemeClr val="tx1"/>
                </a:solidFill>
                <a:latin typeface="Times New Roman" panose="02020603050405020304" pitchFamily="18" charset="0"/>
              </a:defRPr>
            </a:lvl6pPr>
            <a:lvl7pPr marL="3052763" indent="-236538" eaLnBrk="0" fontAlgn="base" hangingPunct="0">
              <a:spcBef>
                <a:spcPct val="30000"/>
              </a:spcBef>
              <a:spcAft>
                <a:spcPct val="0"/>
              </a:spcAft>
              <a:defRPr sz="1200">
                <a:solidFill>
                  <a:schemeClr val="tx1"/>
                </a:solidFill>
                <a:latin typeface="Times New Roman" panose="02020603050405020304" pitchFamily="18" charset="0"/>
              </a:defRPr>
            </a:lvl7pPr>
            <a:lvl8pPr marL="3509963" indent="-236538" eaLnBrk="0" fontAlgn="base" hangingPunct="0">
              <a:spcBef>
                <a:spcPct val="30000"/>
              </a:spcBef>
              <a:spcAft>
                <a:spcPct val="0"/>
              </a:spcAft>
              <a:defRPr sz="1200">
                <a:solidFill>
                  <a:schemeClr val="tx1"/>
                </a:solidFill>
                <a:latin typeface="Times New Roman" panose="02020603050405020304" pitchFamily="18" charset="0"/>
              </a:defRPr>
            </a:lvl8pPr>
            <a:lvl9pPr marL="3967163" indent="-23653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r>
              <a:rPr lang="en-US" altLang="en-US" sz="2500"/>
              <a:t>7.</a:t>
            </a:r>
            <a:fld id="{A32C967C-9321-4957-8848-95323CCDC7F2}" type="slidenum">
              <a:rPr lang="en-US" altLang="en-US" sz="2500"/>
              <a:pPr eaLnBrk="1" hangingPunct="1">
                <a:spcBef>
                  <a:spcPct val="0"/>
                </a:spcBef>
              </a:pPr>
              <a:t>16</a:t>
            </a:fld>
            <a:endParaRPr lang="en-US" altLang="en-US" sz="2500"/>
          </a:p>
        </p:txBody>
      </p:sp>
      <p:sp>
        <p:nvSpPr>
          <p:cNvPr id="37891" name="Rectangle 2"/>
          <p:cNvSpPr>
            <a:spLocks noGrp="1" noRot="1" noChangeAspect="1" noChangeArrowheads="1" noTextEdit="1"/>
          </p:cNvSpPr>
          <p:nvPr>
            <p:ph type="sldImg"/>
          </p:nvPr>
        </p:nvSpPr>
        <p:spPr>
          <a:xfrm>
            <a:off x="1258888" y="720725"/>
            <a:ext cx="4797425" cy="3598863"/>
          </a:xfrm>
          <a:ln/>
        </p:spPr>
      </p:sp>
      <p:sp>
        <p:nvSpPr>
          <p:cNvPr id="37892"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38" tIns="48219" rIns="96438" bIns="48219"/>
          <a:lstStyle>
            <a:lvl1pPr>
              <a:spcBef>
                <a:spcPct val="30000"/>
              </a:spcBef>
              <a:defRPr sz="1200">
                <a:solidFill>
                  <a:schemeClr val="tx1"/>
                </a:solidFill>
                <a:latin typeface="Times New Roman" panose="02020603050405020304" pitchFamily="18" charset="0"/>
              </a:defRPr>
            </a:lvl1pPr>
            <a:lvl2pPr marL="771525" indent="-296863">
              <a:spcBef>
                <a:spcPct val="30000"/>
              </a:spcBef>
              <a:defRPr sz="1200">
                <a:solidFill>
                  <a:schemeClr val="tx1"/>
                </a:solidFill>
                <a:latin typeface="Times New Roman" panose="02020603050405020304" pitchFamily="18" charset="0"/>
              </a:defRPr>
            </a:lvl2pPr>
            <a:lvl3pPr marL="1187450" indent="-236538">
              <a:spcBef>
                <a:spcPct val="30000"/>
              </a:spcBef>
              <a:defRPr sz="1200">
                <a:solidFill>
                  <a:schemeClr val="tx1"/>
                </a:solidFill>
                <a:latin typeface="Times New Roman" panose="02020603050405020304" pitchFamily="18" charset="0"/>
              </a:defRPr>
            </a:lvl3pPr>
            <a:lvl4pPr marL="1663700" indent="-236538">
              <a:spcBef>
                <a:spcPct val="30000"/>
              </a:spcBef>
              <a:defRPr sz="1200">
                <a:solidFill>
                  <a:schemeClr val="tx1"/>
                </a:solidFill>
                <a:latin typeface="Times New Roman" panose="02020603050405020304" pitchFamily="18" charset="0"/>
              </a:defRPr>
            </a:lvl4pPr>
            <a:lvl5pPr marL="2138363" indent="-236538">
              <a:spcBef>
                <a:spcPct val="30000"/>
              </a:spcBef>
              <a:defRPr sz="1200">
                <a:solidFill>
                  <a:schemeClr val="tx1"/>
                </a:solidFill>
                <a:latin typeface="Times New Roman" panose="02020603050405020304" pitchFamily="18" charset="0"/>
              </a:defRPr>
            </a:lvl5pPr>
            <a:lvl6pPr marL="2595563" indent="-236538" eaLnBrk="0" fontAlgn="base" hangingPunct="0">
              <a:spcBef>
                <a:spcPct val="30000"/>
              </a:spcBef>
              <a:spcAft>
                <a:spcPct val="0"/>
              </a:spcAft>
              <a:defRPr sz="1200">
                <a:solidFill>
                  <a:schemeClr val="tx1"/>
                </a:solidFill>
                <a:latin typeface="Times New Roman" panose="02020603050405020304" pitchFamily="18" charset="0"/>
              </a:defRPr>
            </a:lvl6pPr>
            <a:lvl7pPr marL="3052763" indent="-236538" eaLnBrk="0" fontAlgn="base" hangingPunct="0">
              <a:spcBef>
                <a:spcPct val="30000"/>
              </a:spcBef>
              <a:spcAft>
                <a:spcPct val="0"/>
              </a:spcAft>
              <a:defRPr sz="1200">
                <a:solidFill>
                  <a:schemeClr val="tx1"/>
                </a:solidFill>
                <a:latin typeface="Times New Roman" panose="02020603050405020304" pitchFamily="18" charset="0"/>
              </a:defRPr>
            </a:lvl7pPr>
            <a:lvl8pPr marL="3509963" indent="-236538" eaLnBrk="0" fontAlgn="base" hangingPunct="0">
              <a:spcBef>
                <a:spcPct val="30000"/>
              </a:spcBef>
              <a:spcAft>
                <a:spcPct val="0"/>
              </a:spcAft>
              <a:defRPr sz="1200">
                <a:solidFill>
                  <a:schemeClr val="tx1"/>
                </a:solidFill>
                <a:latin typeface="Times New Roman" panose="02020603050405020304" pitchFamily="18" charset="0"/>
              </a:defRPr>
            </a:lvl8pPr>
            <a:lvl9pPr marL="3967163" indent="-23653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r>
              <a:rPr lang="en-US" altLang="en-US" sz="2500"/>
              <a:t>7.</a:t>
            </a:r>
            <a:fld id="{08205AFE-946C-408E-A375-8EE3B4405555}" type="slidenum">
              <a:rPr lang="en-US" altLang="en-US" sz="2500"/>
              <a:pPr eaLnBrk="1" hangingPunct="1">
                <a:spcBef>
                  <a:spcPct val="0"/>
                </a:spcBef>
              </a:pPr>
              <a:t>17</a:t>
            </a:fld>
            <a:endParaRPr lang="en-US" altLang="en-US" sz="2500"/>
          </a:p>
        </p:txBody>
      </p:sp>
      <p:sp>
        <p:nvSpPr>
          <p:cNvPr id="39939" name="Rectangle 2"/>
          <p:cNvSpPr>
            <a:spLocks noGrp="1" noRot="1" noChangeAspect="1" noChangeArrowheads="1" noTextEdit="1"/>
          </p:cNvSpPr>
          <p:nvPr>
            <p:ph type="sldImg"/>
          </p:nvPr>
        </p:nvSpPr>
        <p:spPr>
          <a:xfrm>
            <a:off x="1258888" y="720725"/>
            <a:ext cx="4797425" cy="3598863"/>
          </a:xfrm>
          <a:ln/>
        </p:spPr>
      </p:sp>
      <p:sp>
        <p:nvSpPr>
          <p:cNvPr id="39940"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38" tIns="48219" rIns="96438" bIns="48219"/>
          <a:lstStyle>
            <a:lvl1pPr>
              <a:spcBef>
                <a:spcPct val="30000"/>
              </a:spcBef>
              <a:defRPr sz="1200">
                <a:solidFill>
                  <a:schemeClr val="tx1"/>
                </a:solidFill>
                <a:latin typeface="Times New Roman" panose="02020603050405020304" pitchFamily="18" charset="0"/>
              </a:defRPr>
            </a:lvl1pPr>
            <a:lvl2pPr marL="771525" indent="-296863">
              <a:spcBef>
                <a:spcPct val="30000"/>
              </a:spcBef>
              <a:defRPr sz="1200">
                <a:solidFill>
                  <a:schemeClr val="tx1"/>
                </a:solidFill>
                <a:latin typeface="Times New Roman" panose="02020603050405020304" pitchFamily="18" charset="0"/>
              </a:defRPr>
            </a:lvl2pPr>
            <a:lvl3pPr marL="1187450" indent="-236538">
              <a:spcBef>
                <a:spcPct val="30000"/>
              </a:spcBef>
              <a:defRPr sz="1200">
                <a:solidFill>
                  <a:schemeClr val="tx1"/>
                </a:solidFill>
                <a:latin typeface="Times New Roman" panose="02020603050405020304" pitchFamily="18" charset="0"/>
              </a:defRPr>
            </a:lvl3pPr>
            <a:lvl4pPr marL="1663700" indent="-236538">
              <a:spcBef>
                <a:spcPct val="30000"/>
              </a:spcBef>
              <a:defRPr sz="1200">
                <a:solidFill>
                  <a:schemeClr val="tx1"/>
                </a:solidFill>
                <a:latin typeface="Times New Roman" panose="02020603050405020304" pitchFamily="18" charset="0"/>
              </a:defRPr>
            </a:lvl4pPr>
            <a:lvl5pPr marL="2138363" indent="-236538">
              <a:spcBef>
                <a:spcPct val="30000"/>
              </a:spcBef>
              <a:defRPr sz="1200">
                <a:solidFill>
                  <a:schemeClr val="tx1"/>
                </a:solidFill>
                <a:latin typeface="Times New Roman" panose="02020603050405020304" pitchFamily="18" charset="0"/>
              </a:defRPr>
            </a:lvl5pPr>
            <a:lvl6pPr marL="2595563" indent="-236538" eaLnBrk="0" fontAlgn="base" hangingPunct="0">
              <a:spcBef>
                <a:spcPct val="30000"/>
              </a:spcBef>
              <a:spcAft>
                <a:spcPct val="0"/>
              </a:spcAft>
              <a:defRPr sz="1200">
                <a:solidFill>
                  <a:schemeClr val="tx1"/>
                </a:solidFill>
                <a:latin typeface="Times New Roman" panose="02020603050405020304" pitchFamily="18" charset="0"/>
              </a:defRPr>
            </a:lvl6pPr>
            <a:lvl7pPr marL="3052763" indent="-236538" eaLnBrk="0" fontAlgn="base" hangingPunct="0">
              <a:spcBef>
                <a:spcPct val="30000"/>
              </a:spcBef>
              <a:spcAft>
                <a:spcPct val="0"/>
              </a:spcAft>
              <a:defRPr sz="1200">
                <a:solidFill>
                  <a:schemeClr val="tx1"/>
                </a:solidFill>
                <a:latin typeface="Times New Roman" panose="02020603050405020304" pitchFamily="18" charset="0"/>
              </a:defRPr>
            </a:lvl7pPr>
            <a:lvl8pPr marL="3509963" indent="-236538" eaLnBrk="0" fontAlgn="base" hangingPunct="0">
              <a:spcBef>
                <a:spcPct val="30000"/>
              </a:spcBef>
              <a:spcAft>
                <a:spcPct val="0"/>
              </a:spcAft>
              <a:defRPr sz="1200">
                <a:solidFill>
                  <a:schemeClr val="tx1"/>
                </a:solidFill>
                <a:latin typeface="Times New Roman" panose="02020603050405020304" pitchFamily="18" charset="0"/>
              </a:defRPr>
            </a:lvl8pPr>
            <a:lvl9pPr marL="3967163" indent="-23653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r>
              <a:rPr lang="en-US" altLang="en-US" sz="2500"/>
              <a:t>7.</a:t>
            </a:r>
            <a:fld id="{9523B106-6DDC-45CB-BD2D-502191C5AA4D}" type="slidenum">
              <a:rPr lang="en-US" altLang="en-US" sz="2500"/>
              <a:pPr eaLnBrk="1" hangingPunct="1">
                <a:spcBef>
                  <a:spcPct val="0"/>
                </a:spcBef>
              </a:pPr>
              <a:t>18</a:t>
            </a:fld>
            <a:endParaRPr lang="en-US" altLang="en-US" sz="2500"/>
          </a:p>
        </p:txBody>
      </p:sp>
      <p:sp>
        <p:nvSpPr>
          <p:cNvPr id="41987" name="Rectangle 2"/>
          <p:cNvSpPr>
            <a:spLocks noGrp="1" noRot="1" noChangeAspect="1" noChangeArrowheads="1" noTextEdit="1"/>
          </p:cNvSpPr>
          <p:nvPr>
            <p:ph type="sldImg"/>
          </p:nvPr>
        </p:nvSpPr>
        <p:spPr>
          <a:xfrm>
            <a:off x="1258888" y="720725"/>
            <a:ext cx="4797425" cy="3598863"/>
          </a:xfrm>
          <a:ln/>
        </p:spPr>
      </p:sp>
      <p:sp>
        <p:nvSpPr>
          <p:cNvPr id="41988"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1258888" y="720725"/>
            <a:ext cx="4797425" cy="3598863"/>
          </a:xfrm>
          <a:ln/>
        </p:spPr>
      </p:sp>
      <p:sp>
        <p:nvSpPr>
          <p:cNvPr id="46083" name="Rectangle 3"/>
          <p:cNvSpPr>
            <a:spLocks noGrp="1" noChangeArrowheads="1"/>
          </p:cNvSpPr>
          <p:nvPr>
            <p:ph type="body" idx="1"/>
          </p:nvPr>
        </p:nvSpPr>
        <p:spPr>
          <a:xfrm>
            <a:off x="731838" y="4559300"/>
            <a:ext cx="5851525" cy="43211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38" tIns="48219" rIns="96438" bIns="48219"/>
          <a:lstStyle>
            <a:lvl1pPr>
              <a:spcBef>
                <a:spcPct val="30000"/>
              </a:spcBef>
              <a:defRPr sz="1200">
                <a:solidFill>
                  <a:schemeClr val="tx1"/>
                </a:solidFill>
                <a:latin typeface="Times New Roman" panose="02020603050405020304" pitchFamily="18" charset="0"/>
              </a:defRPr>
            </a:lvl1pPr>
            <a:lvl2pPr marL="771525" indent="-296863">
              <a:spcBef>
                <a:spcPct val="30000"/>
              </a:spcBef>
              <a:defRPr sz="1200">
                <a:solidFill>
                  <a:schemeClr val="tx1"/>
                </a:solidFill>
                <a:latin typeface="Times New Roman" panose="02020603050405020304" pitchFamily="18" charset="0"/>
              </a:defRPr>
            </a:lvl2pPr>
            <a:lvl3pPr marL="1187450" indent="-236538">
              <a:spcBef>
                <a:spcPct val="30000"/>
              </a:spcBef>
              <a:defRPr sz="1200">
                <a:solidFill>
                  <a:schemeClr val="tx1"/>
                </a:solidFill>
                <a:latin typeface="Times New Roman" panose="02020603050405020304" pitchFamily="18" charset="0"/>
              </a:defRPr>
            </a:lvl3pPr>
            <a:lvl4pPr marL="1663700" indent="-236538">
              <a:spcBef>
                <a:spcPct val="30000"/>
              </a:spcBef>
              <a:defRPr sz="1200">
                <a:solidFill>
                  <a:schemeClr val="tx1"/>
                </a:solidFill>
                <a:latin typeface="Times New Roman" panose="02020603050405020304" pitchFamily="18" charset="0"/>
              </a:defRPr>
            </a:lvl4pPr>
            <a:lvl5pPr marL="2138363" indent="-236538">
              <a:spcBef>
                <a:spcPct val="30000"/>
              </a:spcBef>
              <a:defRPr sz="1200">
                <a:solidFill>
                  <a:schemeClr val="tx1"/>
                </a:solidFill>
                <a:latin typeface="Times New Roman" panose="02020603050405020304" pitchFamily="18" charset="0"/>
              </a:defRPr>
            </a:lvl5pPr>
            <a:lvl6pPr marL="2595563" indent="-236538" eaLnBrk="0" fontAlgn="base" hangingPunct="0">
              <a:spcBef>
                <a:spcPct val="30000"/>
              </a:spcBef>
              <a:spcAft>
                <a:spcPct val="0"/>
              </a:spcAft>
              <a:defRPr sz="1200">
                <a:solidFill>
                  <a:schemeClr val="tx1"/>
                </a:solidFill>
                <a:latin typeface="Times New Roman" panose="02020603050405020304" pitchFamily="18" charset="0"/>
              </a:defRPr>
            </a:lvl6pPr>
            <a:lvl7pPr marL="3052763" indent="-236538" eaLnBrk="0" fontAlgn="base" hangingPunct="0">
              <a:spcBef>
                <a:spcPct val="30000"/>
              </a:spcBef>
              <a:spcAft>
                <a:spcPct val="0"/>
              </a:spcAft>
              <a:defRPr sz="1200">
                <a:solidFill>
                  <a:schemeClr val="tx1"/>
                </a:solidFill>
                <a:latin typeface="Times New Roman" panose="02020603050405020304" pitchFamily="18" charset="0"/>
              </a:defRPr>
            </a:lvl7pPr>
            <a:lvl8pPr marL="3509963" indent="-236538" eaLnBrk="0" fontAlgn="base" hangingPunct="0">
              <a:spcBef>
                <a:spcPct val="30000"/>
              </a:spcBef>
              <a:spcAft>
                <a:spcPct val="0"/>
              </a:spcAft>
              <a:defRPr sz="1200">
                <a:solidFill>
                  <a:schemeClr val="tx1"/>
                </a:solidFill>
                <a:latin typeface="Times New Roman" panose="02020603050405020304" pitchFamily="18" charset="0"/>
              </a:defRPr>
            </a:lvl8pPr>
            <a:lvl9pPr marL="3967163" indent="-23653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r>
              <a:rPr lang="en-US" altLang="en-US" sz="2500"/>
              <a:t>7.</a:t>
            </a:r>
            <a:fld id="{FCA88B44-ADAF-4417-B02C-EAC900DD49A4}" type="slidenum">
              <a:rPr lang="en-US" altLang="en-US" sz="2500"/>
              <a:pPr eaLnBrk="1" hangingPunct="1">
                <a:spcBef>
                  <a:spcPct val="0"/>
                </a:spcBef>
              </a:pPr>
              <a:t>2</a:t>
            </a:fld>
            <a:endParaRPr lang="en-US" altLang="en-US" sz="2500"/>
          </a:p>
        </p:txBody>
      </p:sp>
      <p:sp>
        <p:nvSpPr>
          <p:cNvPr id="9219" name="Rectangle 2"/>
          <p:cNvSpPr>
            <a:spLocks noGrp="1" noRot="1" noChangeAspect="1" noChangeArrowheads="1" noTextEdit="1"/>
          </p:cNvSpPr>
          <p:nvPr>
            <p:ph type="sldImg"/>
          </p:nvPr>
        </p:nvSpPr>
        <p:spPr>
          <a:xfrm>
            <a:off x="1258888" y="720725"/>
            <a:ext cx="4799012" cy="3598863"/>
          </a:xfrm>
          <a:ln/>
        </p:spPr>
      </p:sp>
      <p:sp>
        <p:nvSpPr>
          <p:cNvPr id="922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38" tIns="48219" rIns="96438" bIns="48219"/>
          <a:lstStyle>
            <a:lvl1pPr>
              <a:spcBef>
                <a:spcPct val="30000"/>
              </a:spcBef>
              <a:defRPr sz="1200">
                <a:solidFill>
                  <a:schemeClr val="tx1"/>
                </a:solidFill>
                <a:latin typeface="Times New Roman" panose="02020603050405020304" pitchFamily="18" charset="0"/>
              </a:defRPr>
            </a:lvl1pPr>
            <a:lvl2pPr marL="771525" indent="-296863">
              <a:spcBef>
                <a:spcPct val="30000"/>
              </a:spcBef>
              <a:defRPr sz="1200">
                <a:solidFill>
                  <a:schemeClr val="tx1"/>
                </a:solidFill>
                <a:latin typeface="Times New Roman" panose="02020603050405020304" pitchFamily="18" charset="0"/>
              </a:defRPr>
            </a:lvl2pPr>
            <a:lvl3pPr marL="1187450" indent="-236538">
              <a:spcBef>
                <a:spcPct val="30000"/>
              </a:spcBef>
              <a:defRPr sz="1200">
                <a:solidFill>
                  <a:schemeClr val="tx1"/>
                </a:solidFill>
                <a:latin typeface="Times New Roman" panose="02020603050405020304" pitchFamily="18" charset="0"/>
              </a:defRPr>
            </a:lvl3pPr>
            <a:lvl4pPr marL="1663700" indent="-236538">
              <a:spcBef>
                <a:spcPct val="30000"/>
              </a:spcBef>
              <a:defRPr sz="1200">
                <a:solidFill>
                  <a:schemeClr val="tx1"/>
                </a:solidFill>
                <a:latin typeface="Times New Roman" panose="02020603050405020304" pitchFamily="18" charset="0"/>
              </a:defRPr>
            </a:lvl4pPr>
            <a:lvl5pPr marL="2138363" indent="-236538">
              <a:spcBef>
                <a:spcPct val="30000"/>
              </a:spcBef>
              <a:defRPr sz="1200">
                <a:solidFill>
                  <a:schemeClr val="tx1"/>
                </a:solidFill>
                <a:latin typeface="Times New Roman" panose="02020603050405020304" pitchFamily="18" charset="0"/>
              </a:defRPr>
            </a:lvl5pPr>
            <a:lvl6pPr marL="2595563" indent="-236538" eaLnBrk="0" fontAlgn="base" hangingPunct="0">
              <a:spcBef>
                <a:spcPct val="30000"/>
              </a:spcBef>
              <a:spcAft>
                <a:spcPct val="0"/>
              </a:spcAft>
              <a:defRPr sz="1200">
                <a:solidFill>
                  <a:schemeClr val="tx1"/>
                </a:solidFill>
                <a:latin typeface="Times New Roman" panose="02020603050405020304" pitchFamily="18" charset="0"/>
              </a:defRPr>
            </a:lvl6pPr>
            <a:lvl7pPr marL="3052763" indent="-236538" eaLnBrk="0" fontAlgn="base" hangingPunct="0">
              <a:spcBef>
                <a:spcPct val="30000"/>
              </a:spcBef>
              <a:spcAft>
                <a:spcPct val="0"/>
              </a:spcAft>
              <a:defRPr sz="1200">
                <a:solidFill>
                  <a:schemeClr val="tx1"/>
                </a:solidFill>
                <a:latin typeface="Times New Roman" panose="02020603050405020304" pitchFamily="18" charset="0"/>
              </a:defRPr>
            </a:lvl7pPr>
            <a:lvl8pPr marL="3509963" indent="-236538" eaLnBrk="0" fontAlgn="base" hangingPunct="0">
              <a:spcBef>
                <a:spcPct val="30000"/>
              </a:spcBef>
              <a:spcAft>
                <a:spcPct val="0"/>
              </a:spcAft>
              <a:defRPr sz="1200">
                <a:solidFill>
                  <a:schemeClr val="tx1"/>
                </a:solidFill>
                <a:latin typeface="Times New Roman" panose="02020603050405020304" pitchFamily="18" charset="0"/>
              </a:defRPr>
            </a:lvl8pPr>
            <a:lvl9pPr marL="3967163" indent="-23653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r>
              <a:rPr lang="en-US" altLang="en-US" sz="2500"/>
              <a:t>7.</a:t>
            </a:r>
            <a:fld id="{28D98748-F92F-41A2-A72C-B340BF237FDF}" type="slidenum">
              <a:rPr lang="en-US" altLang="en-US" sz="2500"/>
              <a:pPr eaLnBrk="1" hangingPunct="1">
                <a:spcBef>
                  <a:spcPct val="0"/>
                </a:spcBef>
              </a:pPr>
              <a:t>22</a:t>
            </a:fld>
            <a:endParaRPr lang="en-US" altLang="en-US" sz="2500"/>
          </a:p>
        </p:txBody>
      </p:sp>
      <p:sp>
        <p:nvSpPr>
          <p:cNvPr id="48131" name="Rectangle 2"/>
          <p:cNvSpPr>
            <a:spLocks noGrp="1" noRot="1" noChangeAspect="1" noChangeArrowheads="1" noTextEdit="1"/>
          </p:cNvSpPr>
          <p:nvPr>
            <p:ph type="sldImg"/>
          </p:nvPr>
        </p:nvSpPr>
        <p:spPr>
          <a:xfrm>
            <a:off x="1258888" y="720725"/>
            <a:ext cx="4797425" cy="3598863"/>
          </a:xfrm>
          <a:ln/>
        </p:spPr>
      </p:sp>
      <p:sp>
        <p:nvSpPr>
          <p:cNvPr id="4813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1258888" y="720725"/>
            <a:ext cx="4797425" cy="3598863"/>
          </a:xfrm>
          <a:ln/>
        </p:spPr>
      </p:sp>
      <p:sp>
        <p:nvSpPr>
          <p:cNvPr id="50179" name="Rectangle 3"/>
          <p:cNvSpPr>
            <a:spLocks noGrp="1" noChangeArrowheads="1"/>
          </p:cNvSpPr>
          <p:nvPr>
            <p:ph type="body" idx="1"/>
          </p:nvPr>
        </p:nvSpPr>
        <p:spPr>
          <a:xfrm>
            <a:off x="731838" y="4559300"/>
            <a:ext cx="5851525" cy="43211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1258888" y="720725"/>
            <a:ext cx="4797425" cy="3598863"/>
          </a:xfrm>
          <a:ln/>
        </p:spPr>
      </p:sp>
      <p:sp>
        <p:nvSpPr>
          <p:cNvPr id="52227" name="Rectangle 3"/>
          <p:cNvSpPr>
            <a:spLocks noGrp="1" noChangeArrowheads="1"/>
          </p:cNvSpPr>
          <p:nvPr>
            <p:ph type="body" idx="1"/>
          </p:nvPr>
        </p:nvSpPr>
        <p:spPr>
          <a:xfrm>
            <a:off x="731838" y="4559300"/>
            <a:ext cx="5851525" cy="43211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38" tIns="48219" rIns="96438" bIns="48219"/>
          <a:lstStyle>
            <a:lvl1pPr>
              <a:spcBef>
                <a:spcPct val="30000"/>
              </a:spcBef>
              <a:defRPr sz="1200">
                <a:solidFill>
                  <a:schemeClr val="tx1"/>
                </a:solidFill>
                <a:latin typeface="Times New Roman" panose="02020603050405020304" pitchFamily="18" charset="0"/>
              </a:defRPr>
            </a:lvl1pPr>
            <a:lvl2pPr marL="771525" indent="-296863">
              <a:spcBef>
                <a:spcPct val="30000"/>
              </a:spcBef>
              <a:defRPr sz="1200">
                <a:solidFill>
                  <a:schemeClr val="tx1"/>
                </a:solidFill>
                <a:latin typeface="Times New Roman" panose="02020603050405020304" pitchFamily="18" charset="0"/>
              </a:defRPr>
            </a:lvl2pPr>
            <a:lvl3pPr marL="1187450" indent="-236538">
              <a:spcBef>
                <a:spcPct val="30000"/>
              </a:spcBef>
              <a:defRPr sz="1200">
                <a:solidFill>
                  <a:schemeClr val="tx1"/>
                </a:solidFill>
                <a:latin typeface="Times New Roman" panose="02020603050405020304" pitchFamily="18" charset="0"/>
              </a:defRPr>
            </a:lvl3pPr>
            <a:lvl4pPr marL="1663700" indent="-236538">
              <a:spcBef>
                <a:spcPct val="30000"/>
              </a:spcBef>
              <a:defRPr sz="1200">
                <a:solidFill>
                  <a:schemeClr val="tx1"/>
                </a:solidFill>
                <a:latin typeface="Times New Roman" panose="02020603050405020304" pitchFamily="18" charset="0"/>
              </a:defRPr>
            </a:lvl4pPr>
            <a:lvl5pPr marL="2138363" indent="-236538">
              <a:spcBef>
                <a:spcPct val="30000"/>
              </a:spcBef>
              <a:defRPr sz="1200">
                <a:solidFill>
                  <a:schemeClr val="tx1"/>
                </a:solidFill>
                <a:latin typeface="Times New Roman" panose="02020603050405020304" pitchFamily="18" charset="0"/>
              </a:defRPr>
            </a:lvl5pPr>
            <a:lvl6pPr marL="2595563" indent="-236538" eaLnBrk="0" fontAlgn="base" hangingPunct="0">
              <a:spcBef>
                <a:spcPct val="30000"/>
              </a:spcBef>
              <a:spcAft>
                <a:spcPct val="0"/>
              </a:spcAft>
              <a:defRPr sz="1200">
                <a:solidFill>
                  <a:schemeClr val="tx1"/>
                </a:solidFill>
                <a:latin typeface="Times New Roman" panose="02020603050405020304" pitchFamily="18" charset="0"/>
              </a:defRPr>
            </a:lvl6pPr>
            <a:lvl7pPr marL="3052763" indent="-236538" eaLnBrk="0" fontAlgn="base" hangingPunct="0">
              <a:spcBef>
                <a:spcPct val="30000"/>
              </a:spcBef>
              <a:spcAft>
                <a:spcPct val="0"/>
              </a:spcAft>
              <a:defRPr sz="1200">
                <a:solidFill>
                  <a:schemeClr val="tx1"/>
                </a:solidFill>
                <a:latin typeface="Times New Roman" panose="02020603050405020304" pitchFamily="18" charset="0"/>
              </a:defRPr>
            </a:lvl7pPr>
            <a:lvl8pPr marL="3509963" indent="-236538" eaLnBrk="0" fontAlgn="base" hangingPunct="0">
              <a:spcBef>
                <a:spcPct val="30000"/>
              </a:spcBef>
              <a:spcAft>
                <a:spcPct val="0"/>
              </a:spcAft>
              <a:defRPr sz="1200">
                <a:solidFill>
                  <a:schemeClr val="tx1"/>
                </a:solidFill>
                <a:latin typeface="Times New Roman" panose="02020603050405020304" pitchFamily="18" charset="0"/>
              </a:defRPr>
            </a:lvl8pPr>
            <a:lvl9pPr marL="3967163" indent="-23653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r>
              <a:rPr lang="en-US" altLang="en-US" sz="2500"/>
              <a:t>7.</a:t>
            </a:r>
            <a:fld id="{D4383C22-C5F5-424A-A70E-F75D0AAE3770}" type="slidenum">
              <a:rPr lang="en-US" altLang="en-US" sz="2500"/>
              <a:pPr eaLnBrk="1" hangingPunct="1">
                <a:spcBef>
                  <a:spcPct val="0"/>
                </a:spcBef>
              </a:pPr>
              <a:t>25</a:t>
            </a:fld>
            <a:endParaRPr lang="en-US" altLang="en-US" sz="2500"/>
          </a:p>
        </p:txBody>
      </p:sp>
      <p:sp>
        <p:nvSpPr>
          <p:cNvPr id="54275" name="Rectangle 2"/>
          <p:cNvSpPr>
            <a:spLocks noGrp="1" noRot="1" noChangeAspect="1" noChangeArrowheads="1" noTextEdit="1"/>
          </p:cNvSpPr>
          <p:nvPr>
            <p:ph type="sldImg"/>
          </p:nvPr>
        </p:nvSpPr>
        <p:spPr>
          <a:xfrm>
            <a:off x="1258888" y="720725"/>
            <a:ext cx="4797425" cy="3598863"/>
          </a:xfr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38" tIns="48219" rIns="96438" bIns="48219"/>
          <a:lstStyle>
            <a:lvl1pPr>
              <a:spcBef>
                <a:spcPct val="30000"/>
              </a:spcBef>
              <a:defRPr sz="1200">
                <a:solidFill>
                  <a:schemeClr val="tx1"/>
                </a:solidFill>
                <a:latin typeface="Times New Roman" panose="02020603050405020304" pitchFamily="18" charset="0"/>
              </a:defRPr>
            </a:lvl1pPr>
            <a:lvl2pPr marL="771525" indent="-296863">
              <a:spcBef>
                <a:spcPct val="30000"/>
              </a:spcBef>
              <a:defRPr sz="1200">
                <a:solidFill>
                  <a:schemeClr val="tx1"/>
                </a:solidFill>
                <a:latin typeface="Times New Roman" panose="02020603050405020304" pitchFamily="18" charset="0"/>
              </a:defRPr>
            </a:lvl2pPr>
            <a:lvl3pPr marL="1187450" indent="-236538">
              <a:spcBef>
                <a:spcPct val="30000"/>
              </a:spcBef>
              <a:defRPr sz="1200">
                <a:solidFill>
                  <a:schemeClr val="tx1"/>
                </a:solidFill>
                <a:latin typeface="Times New Roman" panose="02020603050405020304" pitchFamily="18" charset="0"/>
              </a:defRPr>
            </a:lvl3pPr>
            <a:lvl4pPr marL="1663700" indent="-236538">
              <a:spcBef>
                <a:spcPct val="30000"/>
              </a:spcBef>
              <a:defRPr sz="1200">
                <a:solidFill>
                  <a:schemeClr val="tx1"/>
                </a:solidFill>
                <a:latin typeface="Times New Roman" panose="02020603050405020304" pitchFamily="18" charset="0"/>
              </a:defRPr>
            </a:lvl4pPr>
            <a:lvl5pPr marL="2138363" indent="-236538">
              <a:spcBef>
                <a:spcPct val="30000"/>
              </a:spcBef>
              <a:defRPr sz="1200">
                <a:solidFill>
                  <a:schemeClr val="tx1"/>
                </a:solidFill>
                <a:latin typeface="Times New Roman" panose="02020603050405020304" pitchFamily="18" charset="0"/>
              </a:defRPr>
            </a:lvl5pPr>
            <a:lvl6pPr marL="2595563" indent="-236538" eaLnBrk="0" fontAlgn="base" hangingPunct="0">
              <a:spcBef>
                <a:spcPct val="30000"/>
              </a:spcBef>
              <a:spcAft>
                <a:spcPct val="0"/>
              </a:spcAft>
              <a:defRPr sz="1200">
                <a:solidFill>
                  <a:schemeClr val="tx1"/>
                </a:solidFill>
                <a:latin typeface="Times New Roman" panose="02020603050405020304" pitchFamily="18" charset="0"/>
              </a:defRPr>
            </a:lvl6pPr>
            <a:lvl7pPr marL="3052763" indent="-236538" eaLnBrk="0" fontAlgn="base" hangingPunct="0">
              <a:spcBef>
                <a:spcPct val="30000"/>
              </a:spcBef>
              <a:spcAft>
                <a:spcPct val="0"/>
              </a:spcAft>
              <a:defRPr sz="1200">
                <a:solidFill>
                  <a:schemeClr val="tx1"/>
                </a:solidFill>
                <a:latin typeface="Times New Roman" panose="02020603050405020304" pitchFamily="18" charset="0"/>
              </a:defRPr>
            </a:lvl7pPr>
            <a:lvl8pPr marL="3509963" indent="-236538" eaLnBrk="0" fontAlgn="base" hangingPunct="0">
              <a:spcBef>
                <a:spcPct val="30000"/>
              </a:spcBef>
              <a:spcAft>
                <a:spcPct val="0"/>
              </a:spcAft>
              <a:defRPr sz="1200">
                <a:solidFill>
                  <a:schemeClr val="tx1"/>
                </a:solidFill>
                <a:latin typeface="Times New Roman" panose="02020603050405020304" pitchFamily="18" charset="0"/>
              </a:defRPr>
            </a:lvl8pPr>
            <a:lvl9pPr marL="3967163" indent="-23653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r>
              <a:rPr lang="en-US" altLang="en-US" sz="2500"/>
              <a:t>7.</a:t>
            </a:r>
            <a:fld id="{89619393-9DFE-4685-BE5A-13F696F1B1B0}" type="slidenum">
              <a:rPr lang="en-US" altLang="en-US" sz="2500"/>
              <a:pPr eaLnBrk="1" hangingPunct="1">
                <a:spcBef>
                  <a:spcPct val="0"/>
                </a:spcBef>
              </a:pPr>
              <a:t>26</a:t>
            </a:fld>
            <a:endParaRPr lang="en-US" altLang="en-US" sz="2500"/>
          </a:p>
        </p:txBody>
      </p:sp>
      <p:sp>
        <p:nvSpPr>
          <p:cNvPr id="56323" name="Rectangle 2"/>
          <p:cNvSpPr>
            <a:spLocks noGrp="1" noRot="1" noChangeAspect="1" noChangeArrowheads="1" noTextEdit="1"/>
          </p:cNvSpPr>
          <p:nvPr>
            <p:ph type="sldImg"/>
          </p:nvPr>
        </p:nvSpPr>
        <p:spPr>
          <a:xfrm>
            <a:off x="1258888" y="720725"/>
            <a:ext cx="4797425" cy="3598863"/>
          </a:xfrm>
          <a:ln/>
        </p:spPr>
      </p:sp>
      <p:sp>
        <p:nvSpPr>
          <p:cNvPr id="56324"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4143375" y="0"/>
            <a:ext cx="31718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658" tIns="48328" rIns="96658" bIns="48328"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500"/>
          </a:p>
        </p:txBody>
      </p:sp>
      <p:sp>
        <p:nvSpPr>
          <p:cNvPr id="58371" name="Rectangle 3"/>
          <p:cNvSpPr>
            <a:spLocks noChangeArrowheads="1"/>
          </p:cNvSpPr>
          <p:nvPr/>
        </p:nvSpPr>
        <p:spPr bwMode="auto">
          <a:xfrm>
            <a:off x="4143375" y="9120188"/>
            <a:ext cx="3171825"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20137" tIns="0" rIns="20137" bIns="0" anchor="b"/>
          <a:lstStyle>
            <a:lvl1pPr defTabSz="946150">
              <a:spcBef>
                <a:spcPct val="30000"/>
              </a:spcBef>
              <a:defRPr sz="1200">
                <a:solidFill>
                  <a:schemeClr val="tx1"/>
                </a:solidFill>
                <a:latin typeface="Times New Roman" panose="02020603050405020304" pitchFamily="18" charset="0"/>
              </a:defRPr>
            </a:lvl1pPr>
            <a:lvl2pPr marL="742950" indent="-285750" defTabSz="946150">
              <a:spcBef>
                <a:spcPct val="30000"/>
              </a:spcBef>
              <a:defRPr sz="1200">
                <a:solidFill>
                  <a:schemeClr val="tx1"/>
                </a:solidFill>
                <a:latin typeface="Times New Roman" panose="02020603050405020304" pitchFamily="18" charset="0"/>
              </a:defRPr>
            </a:lvl2pPr>
            <a:lvl3pPr marL="1143000" indent="-228600" defTabSz="946150">
              <a:spcBef>
                <a:spcPct val="30000"/>
              </a:spcBef>
              <a:defRPr sz="1200">
                <a:solidFill>
                  <a:schemeClr val="tx1"/>
                </a:solidFill>
                <a:latin typeface="Times New Roman" panose="02020603050405020304" pitchFamily="18" charset="0"/>
              </a:defRPr>
            </a:lvl3pPr>
            <a:lvl4pPr marL="1600200" indent="-228600" defTabSz="946150">
              <a:spcBef>
                <a:spcPct val="30000"/>
              </a:spcBef>
              <a:defRPr sz="1200">
                <a:solidFill>
                  <a:schemeClr val="tx1"/>
                </a:solidFill>
                <a:latin typeface="Times New Roman" panose="02020603050405020304" pitchFamily="18" charset="0"/>
              </a:defRPr>
            </a:lvl4pPr>
            <a:lvl5pPr marL="2057400" indent="-228600" defTabSz="946150">
              <a:spcBef>
                <a:spcPct val="30000"/>
              </a:spcBef>
              <a:defRPr sz="1200">
                <a:solidFill>
                  <a:schemeClr val="tx1"/>
                </a:solidFill>
                <a:latin typeface="Times New Roman" panose="02020603050405020304" pitchFamily="18" charset="0"/>
              </a:defRPr>
            </a:lvl5pPr>
            <a:lvl6pPr marL="2514600" indent="-228600" defTabSz="9461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61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61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61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000" i="1"/>
              <a:t>33</a:t>
            </a:r>
          </a:p>
        </p:txBody>
      </p:sp>
      <p:sp>
        <p:nvSpPr>
          <p:cNvPr id="58372" name="Rectangle 4"/>
          <p:cNvSpPr>
            <a:spLocks noChangeArrowheads="1"/>
          </p:cNvSpPr>
          <p:nvPr/>
        </p:nvSpPr>
        <p:spPr bwMode="auto">
          <a:xfrm>
            <a:off x="0" y="9120188"/>
            <a:ext cx="3170238"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658" tIns="48328" rIns="96658" bIns="48328"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500"/>
          </a:p>
        </p:txBody>
      </p:sp>
      <p:sp>
        <p:nvSpPr>
          <p:cNvPr id="58373" name="Rectangle 5"/>
          <p:cNvSpPr>
            <a:spLocks noChangeArrowheads="1"/>
          </p:cNvSpPr>
          <p:nvPr/>
        </p:nvSpPr>
        <p:spPr bwMode="auto">
          <a:xfrm>
            <a:off x="0" y="0"/>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658" tIns="48328" rIns="96658" bIns="48328"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500"/>
          </a:p>
        </p:txBody>
      </p:sp>
      <p:sp>
        <p:nvSpPr>
          <p:cNvPr id="58374" name="Rectangle 6"/>
          <p:cNvSpPr>
            <a:spLocks noGrp="1" noRot="1" noChangeAspect="1" noChangeArrowheads="1" noTextEdit="1"/>
          </p:cNvSpPr>
          <p:nvPr>
            <p:ph type="sldImg"/>
          </p:nvPr>
        </p:nvSpPr>
        <p:spPr>
          <a:ln/>
        </p:spPr>
      </p:sp>
      <p:sp>
        <p:nvSpPr>
          <p:cNvPr id="58375" name="Rectangle 7"/>
          <p:cNvSpPr>
            <a:spLocks noGrp="1" noChangeArrowheads="1"/>
          </p:cNvSpPr>
          <p:nvPr>
            <p:ph type="body" idx="1"/>
          </p:nvPr>
        </p:nvSpPr>
        <p:spPr>
          <a:xfrm>
            <a:off x="974725" y="4559300"/>
            <a:ext cx="5364163" cy="43211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06" tIns="48665" rIns="99006" bIns="48665"/>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38" tIns="48219" rIns="96438" bIns="48219"/>
          <a:lstStyle>
            <a:lvl1pPr>
              <a:spcBef>
                <a:spcPct val="30000"/>
              </a:spcBef>
              <a:defRPr sz="1200">
                <a:solidFill>
                  <a:schemeClr val="tx1"/>
                </a:solidFill>
                <a:latin typeface="Times New Roman" panose="02020603050405020304" pitchFamily="18" charset="0"/>
              </a:defRPr>
            </a:lvl1pPr>
            <a:lvl2pPr marL="771525" indent="-296863">
              <a:spcBef>
                <a:spcPct val="30000"/>
              </a:spcBef>
              <a:defRPr sz="1200">
                <a:solidFill>
                  <a:schemeClr val="tx1"/>
                </a:solidFill>
                <a:latin typeface="Times New Roman" panose="02020603050405020304" pitchFamily="18" charset="0"/>
              </a:defRPr>
            </a:lvl2pPr>
            <a:lvl3pPr marL="1187450" indent="-236538">
              <a:spcBef>
                <a:spcPct val="30000"/>
              </a:spcBef>
              <a:defRPr sz="1200">
                <a:solidFill>
                  <a:schemeClr val="tx1"/>
                </a:solidFill>
                <a:latin typeface="Times New Roman" panose="02020603050405020304" pitchFamily="18" charset="0"/>
              </a:defRPr>
            </a:lvl3pPr>
            <a:lvl4pPr marL="1663700" indent="-236538">
              <a:spcBef>
                <a:spcPct val="30000"/>
              </a:spcBef>
              <a:defRPr sz="1200">
                <a:solidFill>
                  <a:schemeClr val="tx1"/>
                </a:solidFill>
                <a:latin typeface="Times New Roman" panose="02020603050405020304" pitchFamily="18" charset="0"/>
              </a:defRPr>
            </a:lvl4pPr>
            <a:lvl5pPr marL="2138363" indent="-236538">
              <a:spcBef>
                <a:spcPct val="30000"/>
              </a:spcBef>
              <a:defRPr sz="1200">
                <a:solidFill>
                  <a:schemeClr val="tx1"/>
                </a:solidFill>
                <a:latin typeface="Times New Roman" panose="02020603050405020304" pitchFamily="18" charset="0"/>
              </a:defRPr>
            </a:lvl5pPr>
            <a:lvl6pPr marL="2595563" indent="-236538" eaLnBrk="0" fontAlgn="base" hangingPunct="0">
              <a:spcBef>
                <a:spcPct val="30000"/>
              </a:spcBef>
              <a:spcAft>
                <a:spcPct val="0"/>
              </a:spcAft>
              <a:defRPr sz="1200">
                <a:solidFill>
                  <a:schemeClr val="tx1"/>
                </a:solidFill>
                <a:latin typeface="Times New Roman" panose="02020603050405020304" pitchFamily="18" charset="0"/>
              </a:defRPr>
            </a:lvl6pPr>
            <a:lvl7pPr marL="3052763" indent="-236538" eaLnBrk="0" fontAlgn="base" hangingPunct="0">
              <a:spcBef>
                <a:spcPct val="30000"/>
              </a:spcBef>
              <a:spcAft>
                <a:spcPct val="0"/>
              </a:spcAft>
              <a:defRPr sz="1200">
                <a:solidFill>
                  <a:schemeClr val="tx1"/>
                </a:solidFill>
                <a:latin typeface="Times New Roman" panose="02020603050405020304" pitchFamily="18" charset="0"/>
              </a:defRPr>
            </a:lvl7pPr>
            <a:lvl8pPr marL="3509963" indent="-236538" eaLnBrk="0" fontAlgn="base" hangingPunct="0">
              <a:spcBef>
                <a:spcPct val="30000"/>
              </a:spcBef>
              <a:spcAft>
                <a:spcPct val="0"/>
              </a:spcAft>
              <a:defRPr sz="1200">
                <a:solidFill>
                  <a:schemeClr val="tx1"/>
                </a:solidFill>
                <a:latin typeface="Times New Roman" panose="02020603050405020304" pitchFamily="18" charset="0"/>
              </a:defRPr>
            </a:lvl8pPr>
            <a:lvl9pPr marL="3967163" indent="-23653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r>
              <a:rPr lang="en-US" altLang="en-US" sz="2500"/>
              <a:t>7.</a:t>
            </a:r>
            <a:fld id="{3978E0EC-A6FE-4C2A-9B96-1AACB5532CF3}" type="slidenum">
              <a:rPr lang="en-US" altLang="en-US" sz="2500"/>
              <a:pPr eaLnBrk="1" hangingPunct="1">
                <a:spcBef>
                  <a:spcPct val="0"/>
                </a:spcBef>
              </a:pPr>
              <a:t>28</a:t>
            </a:fld>
            <a:endParaRPr lang="en-US" altLang="en-US" sz="2500"/>
          </a:p>
        </p:txBody>
      </p:sp>
      <p:sp>
        <p:nvSpPr>
          <p:cNvPr id="60419" name="Rectangle 2"/>
          <p:cNvSpPr>
            <a:spLocks noGrp="1" noRot="1" noChangeAspect="1" noChangeArrowheads="1" noTextEdit="1"/>
          </p:cNvSpPr>
          <p:nvPr>
            <p:ph type="sldImg"/>
          </p:nvPr>
        </p:nvSpPr>
        <p:spPr>
          <a:xfrm>
            <a:off x="1258888" y="720725"/>
            <a:ext cx="4797425" cy="3598863"/>
          </a:xfrm>
          <a:ln/>
        </p:spPr>
      </p:sp>
      <p:sp>
        <p:nvSpPr>
          <p:cNvPr id="60420"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sz="2500"/>
          </a:p>
        </p:txBody>
      </p:sp>
      <p:sp>
        <p:nvSpPr>
          <p:cNvPr id="62467" name="Rectangle 3"/>
          <p:cNvSpPr>
            <a:spLocks noGrp="1" noRot="1" noChangeAspect="1" noChangeArrowheads="1" noTextEdit="1"/>
          </p:cNvSpPr>
          <p:nvPr>
            <p:ph type="sldImg"/>
          </p:nvPr>
        </p:nvSpPr>
        <p:spPr>
          <a:xfrm>
            <a:off x="1258888" y="720725"/>
            <a:ext cx="4797425" cy="3598863"/>
          </a:xfr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sz="2500"/>
          </a:p>
        </p:txBody>
      </p:sp>
      <p:sp>
        <p:nvSpPr>
          <p:cNvPr id="64515" name="Rectangle 3"/>
          <p:cNvSpPr>
            <a:spLocks noGrp="1" noRot="1" noChangeAspect="1" noChangeArrowheads="1" noTextEdit="1"/>
          </p:cNvSpPr>
          <p:nvPr>
            <p:ph type="sldImg"/>
          </p:nvPr>
        </p:nvSpPr>
        <p:spPr>
          <a:xfrm>
            <a:off x="1258888" y="720725"/>
            <a:ext cx="4797425" cy="3598863"/>
          </a:xfr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1258888" y="720725"/>
            <a:ext cx="4797425" cy="3598863"/>
          </a:xfrm>
          <a:ln/>
        </p:spPr>
      </p:sp>
      <p:sp>
        <p:nvSpPr>
          <p:cNvPr id="66563" name="Rectangle 3"/>
          <p:cNvSpPr>
            <a:spLocks noGrp="1" noChangeArrowheads="1"/>
          </p:cNvSpPr>
          <p:nvPr>
            <p:ph type="body" idx="1"/>
          </p:nvPr>
        </p:nvSpPr>
        <p:spPr>
          <a:xfrm>
            <a:off x="731838" y="4559300"/>
            <a:ext cx="5851525" cy="43211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xfrm>
            <a:off x="1258888" y="720725"/>
            <a:ext cx="4797425" cy="3598863"/>
          </a:xfrm>
          <a:ln/>
        </p:spPr>
      </p:sp>
      <p:sp>
        <p:nvSpPr>
          <p:cNvPr id="11267" name="Rectangle 3"/>
          <p:cNvSpPr>
            <a:spLocks noGrp="1" noChangeArrowheads="1"/>
          </p:cNvSpPr>
          <p:nvPr>
            <p:ph type="body" idx="1"/>
          </p:nvPr>
        </p:nvSpPr>
        <p:spPr>
          <a:xfrm>
            <a:off x="731838" y="4559300"/>
            <a:ext cx="5851525" cy="43211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38" tIns="48219" rIns="96438" bIns="48219"/>
          <a:lstStyle>
            <a:lvl1pPr>
              <a:spcBef>
                <a:spcPct val="30000"/>
              </a:spcBef>
              <a:defRPr sz="1200">
                <a:solidFill>
                  <a:schemeClr val="tx1"/>
                </a:solidFill>
                <a:latin typeface="Times New Roman" panose="02020603050405020304" pitchFamily="18" charset="0"/>
              </a:defRPr>
            </a:lvl1pPr>
            <a:lvl2pPr marL="771525" indent="-296863">
              <a:spcBef>
                <a:spcPct val="30000"/>
              </a:spcBef>
              <a:defRPr sz="1200">
                <a:solidFill>
                  <a:schemeClr val="tx1"/>
                </a:solidFill>
                <a:latin typeface="Times New Roman" panose="02020603050405020304" pitchFamily="18" charset="0"/>
              </a:defRPr>
            </a:lvl2pPr>
            <a:lvl3pPr marL="1187450" indent="-236538">
              <a:spcBef>
                <a:spcPct val="30000"/>
              </a:spcBef>
              <a:defRPr sz="1200">
                <a:solidFill>
                  <a:schemeClr val="tx1"/>
                </a:solidFill>
                <a:latin typeface="Times New Roman" panose="02020603050405020304" pitchFamily="18" charset="0"/>
              </a:defRPr>
            </a:lvl3pPr>
            <a:lvl4pPr marL="1663700" indent="-236538">
              <a:spcBef>
                <a:spcPct val="30000"/>
              </a:spcBef>
              <a:defRPr sz="1200">
                <a:solidFill>
                  <a:schemeClr val="tx1"/>
                </a:solidFill>
                <a:latin typeface="Times New Roman" panose="02020603050405020304" pitchFamily="18" charset="0"/>
              </a:defRPr>
            </a:lvl4pPr>
            <a:lvl5pPr marL="2138363" indent="-236538">
              <a:spcBef>
                <a:spcPct val="30000"/>
              </a:spcBef>
              <a:defRPr sz="1200">
                <a:solidFill>
                  <a:schemeClr val="tx1"/>
                </a:solidFill>
                <a:latin typeface="Times New Roman" panose="02020603050405020304" pitchFamily="18" charset="0"/>
              </a:defRPr>
            </a:lvl5pPr>
            <a:lvl6pPr marL="2595563" indent="-236538" eaLnBrk="0" fontAlgn="base" hangingPunct="0">
              <a:spcBef>
                <a:spcPct val="30000"/>
              </a:spcBef>
              <a:spcAft>
                <a:spcPct val="0"/>
              </a:spcAft>
              <a:defRPr sz="1200">
                <a:solidFill>
                  <a:schemeClr val="tx1"/>
                </a:solidFill>
                <a:latin typeface="Times New Roman" panose="02020603050405020304" pitchFamily="18" charset="0"/>
              </a:defRPr>
            </a:lvl6pPr>
            <a:lvl7pPr marL="3052763" indent="-236538" eaLnBrk="0" fontAlgn="base" hangingPunct="0">
              <a:spcBef>
                <a:spcPct val="30000"/>
              </a:spcBef>
              <a:spcAft>
                <a:spcPct val="0"/>
              </a:spcAft>
              <a:defRPr sz="1200">
                <a:solidFill>
                  <a:schemeClr val="tx1"/>
                </a:solidFill>
                <a:latin typeface="Times New Roman" panose="02020603050405020304" pitchFamily="18" charset="0"/>
              </a:defRPr>
            </a:lvl7pPr>
            <a:lvl8pPr marL="3509963" indent="-236538" eaLnBrk="0" fontAlgn="base" hangingPunct="0">
              <a:spcBef>
                <a:spcPct val="30000"/>
              </a:spcBef>
              <a:spcAft>
                <a:spcPct val="0"/>
              </a:spcAft>
              <a:defRPr sz="1200">
                <a:solidFill>
                  <a:schemeClr val="tx1"/>
                </a:solidFill>
                <a:latin typeface="Times New Roman" panose="02020603050405020304" pitchFamily="18" charset="0"/>
              </a:defRPr>
            </a:lvl8pPr>
            <a:lvl9pPr marL="3967163" indent="-23653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r>
              <a:rPr lang="en-US" altLang="en-US" sz="2500"/>
              <a:t>7.</a:t>
            </a:r>
            <a:fld id="{E8BA31CA-E3D7-423E-B895-43B819758E82}" type="slidenum">
              <a:rPr lang="en-US" altLang="en-US" sz="2500"/>
              <a:pPr eaLnBrk="1" hangingPunct="1">
                <a:spcBef>
                  <a:spcPct val="0"/>
                </a:spcBef>
              </a:pPr>
              <a:t>32</a:t>
            </a:fld>
            <a:endParaRPr lang="en-US" altLang="en-US" sz="2500"/>
          </a:p>
        </p:txBody>
      </p:sp>
      <p:sp>
        <p:nvSpPr>
          <p:cNvPr id="68611" name="Rectangle 2"/>
          <p:cNvSpPr>
            <a:spLocks noGrp="1" noRot="1" noChangeAspect="1" noChangeArrowheads="1" noTextEdit="1"/>
          </p:cNvSpPr>
          <p:nvPr>
            <p:ph type="sldImg"/>
          </p:nvPr>
        </p:nvSpPr>
        <p:spPr>
          <a:xfrm>
            <a:off x="1258888" y="720725"/>
            <a:ext cx="4797425" cy="3598863"/>
          </a:xfrm>
          <a:ln/>
        </p:spPr>
      </p:sp>
      <p:sp>
        <p:nvSpPr>
          <p:cNvPr id="6861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38" tIns="48219" rIns="96438" bIns="48219"/>
          <a:lstStyle>
            <a:lvl1pPr>
              <a:spcBef>
                <a:spcPct val="30000"/>
              </a:spcBef>
              <a:defRPr sz="1200">
                <a:solidFill>
                  <a:schemeClr val="tx1"/>
                </a:solidFill>
                <a:latin typeface="Times New Roman" panose="02020603050405020304" pitchFamily="18" charset="0"/>
              </a:defRPr>
            </a:lvl1pPr>
            <a:lvl2pPr marL="771525" indent="-296863">
              <a:spcBef>
                <a:spcPct val="30000"/>
              </a:spcBef>
              <a:defRPr sz="1200">
                <a:solidFill>
                  <a:schemeClr val="tx1"/>
                </a:solidFill>
                <a:latin typeface="Times New Roman" panose="02020603050405020304" pitchFamily="18" charset="0"/>
              </a:defRPr>
            </a:lvl2pPr>
            <a:lvl3pPr marL="1187450" indent="-236538">
              <a:spcBef>
                <a:spcPct val="30000"/>
              </a:spcBef>
              <a:defRPr sz="1200">
                <a:solidFill>
                  <a:schemeClr val="tx1"/>
                </a:solidFill>
                <a:latin typeface="Times New Roman" panose="02020603050405020304" pitchFamily="18" charset="0"/>
              </a:defRPr>
            </a:lvl3pPr>
            <a:lvl4pPr marL="1663700" indent="-236538">
              <a:spcBef>
                <a:spcPct val="30000"/>
              </a:spcBef>
              <a:defRPr sz="1200">
                <a:solidFill>
                  <a:schemeClr val="tx1"/>
                </a:solidFill>
                <a:latin typeface="Times New Roman" panose="02020603050405020304" pitchFamily="18" charset="0"/>
              </a:defRPr>
            </a:lvl4pPr>
            <a:lvl5pPr marL="2138363" indent="-236538">
              <a:spcBef>
                <a:spcPct val="30000"/>
              </a:spcBef>
              <a:defRPr sz="1200">
                <a:solidFill>
                  <a:schemeClr val="tx1"/>
                </a:solidFill>
                <a:latin typeface="Times New Roman" panose="02020603050405020304" pitchFamily="18" charset="0"/>
              </a:defRPr>
            </a:lvl5pPr>
            <a:lvl6pPr marL="2595563" indent="-236538" eaLnBrk="0" fontAlgn="base" hangingPunct="0">
              <a:spcBef>
                <a:spcPct val="30000"/>
              </a:spcBef>
              <a:spcAft>
                <a:spcPct val="0"/>
              </a:spcAft>
              <a:defRPr sz="1200">
                <a:solidFill>
                  <a:schemeClr val="tx1"/>
                </a:solidFill>
                <a:latin typeface="Times New Roman" panose="02020603050405020304" pitchFamily="18" charset="0"/>
              </a:defRPr>
            </a:lvl6pPr>
            <a:lvl7pPr marL="3052763" indent="-236538" eaLnBrk="0" fontAlgn="base" hangingPunct="0">
              <a:spcBef>
                <a:spcPct val="30000"/>
              </a:spcBef>
              <a:spcAft>
                <a:spcPct val="0"/>
              </a:spcAft>
              <a:defRPr sz="1200">
                <a:solidFill>
                  <a:schemeClr val="tx1"/>
                </a:solidFill>
                <a:latin typeface="Times New Roman" panose="02020603050405020304" pitchFamily="18" charset="0"/>
              </a:defRPr>
            </a:lvl7pPr>
            <a:lvl8pPr marL="3509963" indent="-236538" eaLnBrk="0" fontAlgn="base" hangingPunct="0">
              <a:spcBef>
                <a:spcPct val="30000"/>
              </a:spcBef>
              <a:spcAft>
                <a:spcPct val="0"/>
              </a:spcAft>
              <a:defRPr sz="1200">
                <a:solidFill>
                  <a:schemeClr val="tx1"/>
                </a:solidFill>
                <a:latin typeface="Times New Roman" panose="02020603050405020304" pitchFamily="18" charset="0"/>
              </a:defRPr>
            </a:lvl8pPr>
            <a:lvl9pPr marL="3967163" indent="-23653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r>
              <a:rPr lang="en-US" altLang="en-US" sz="2500"/>
              <a:t>7.</a:t>
            </a:r>
            <a:fld id="{358F7B53-3E47-4F82-AB5B-4DBDAF98EC94}" type="slidenum">
              <a:rPr lang="en-US" altLang="en-US" sz="2500"/>
              <a:pPr eaLnBrk="1" hangingPunct="1">
                <a:spcBef>
                  <a:spcPct val="0"/>
                </a:spcBef>
              </a:pPr>
              <a:t>33</a:t>
            </a:fld>
            <a:endParaRPr lang="en-US" altLang="en-US" sz="2500"/>
          </a:p>
        </p:txBody>
      </p:sp>
      <p:sp>
        <p:nvSpPr>
          <p:cNvPr id="70659" name="Rectangle 2"/>
          <p:cNvSpPr>
            <a:spLocks noGrp="1" noRot="1" noChangeAspect="1" noChangeArrowheads="1" noTextEdit="1"/>
          </p:cNvSpPr>
          <p:nvPr>
            <p:ph type="sldImg"/>
          </p:nvPr>
        </p:nvSpPr>
        <p:spPr>
          <a:xfrm>
            <a:off x="1258888" y="720725"/>
            <a:ext cx="4797425" cy="3598863"/>
          </a:xfrm>
          <a:ln/>
        </p:spPr>
      </p:sp>
      <p:sp>
        <p:nvSpPr>
          <p:cNvPr id="70660"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38" tIns="48219" rIns="96438" bIns="48219"/>
          <a:lstStyle>
            <a:lvl1pPr>
              <a:spcBef>
                <a:spcPct val="30000"/>
              </a:spcBef>
              <a:defRPr sz="1200">
                <a:solidFill>
                  <a:schemeClr val="tx1"/>
                </a:solidFill>
                <a:latin typeface="Times New Roman" panose="02020603050405020304" pitchFamily="18" charset="0"/>
              </a:defRPr>
            </a:lvl1pPr>
            <a:lvl2pPr marL="771525" indent="-296863">
              <a:spcBef>
                <a:spcPct val="30000"/>
              </a:spcBef>
              <a:defRPr sz="1200">
                <a:solidFill>
                  <a:schemeClr val="tx1"/>
                </a:solidFill>
                <a:latin typeface="Times New Roman" panose="02020603050405020304" pitchFamily="18" charset="0"/>
              </a:defRPr>
            </a:lvl2pPr>
            <a:lvl3pPr marL="1187450" indent="-236538">
              <a:spcBef>
                <a:spcPct val="30000"/>
              </a:spcBef>
              <a:defRPr sz="1200">
                <a:solidFill>
                  <a:schemeClr val="tx1"/>
                </a:solidFill>
                <a:latin typeface="Times New Roman" panose="02020603050405020304" pitchFamily="18" charset="0"/>
              </a:defRPr>
            </a:lvl3pPr>
            <a:lvl4pPr marL="1663700" indent="-236538">
              <a:spcBef>
                <a:spcPct val="30000"/>
              </a:spcBef>
              <a:defRPr sz="1200">
                <a:solidFill>
                  <a:schemeClr val="tx1"/>
                </a:solidFill>
                <a:latin typeface="Times New Roman" panose="02020603050405020304" pitchFamily="18" charset="0"/>
              </a:defRPr>
            </a:lvl4pPr>
            <a:lvl5pPr marL="2138363" indent="-236538">
              <a:spcBef>
                <a:spcPct val="30000"/>
              </a:spcBef>
              <a:defRPr sz="1200">
                <a:solidFill>
                  <a:schemeClr val="tx1"/>
                </a:solidFill>
                <a:latin typeface="Times New Roman" panose="02020603050405020304" pitchFamily="18" charset="0"/>
              </a:defRPr>
            </a:lvl5pPr>
            <a:lvl6pPr marL="2595563" indent="-236538" eaLnBrk="0" fontAlgn="base" hangingPunct="0">
              <a:spcBef>
                <a:spcPct val="30000"/>
              </a:spcBef>
              <a:spcAft>
                <a:spcPct val="0"/>
              </a:spcAft>
              <a:defRPr sz="1200">
                <a:solidFill>
                  <a:schemeClr val="tx1"/>
                </a:solidFill>
                <a:latin typeface="Times New Roman" panose="02020603050405020304" pitchFamily="18" charset="0"/>
              </a:defRPr>
            </a:lvl6pPr>
            <a:lvl7pPr marL="3052763" indent="-236538" eaLnBrk="0" fontAlgn="base" hangingPunct="0">
              <a:spcBef>
                <a:spcPct val="30000"/>
              </a:spcBef>
              <a:spcAft>
                <a:spcPct val="0"/>
              </a:spcAft>
              <a:defRPr sz="1200">
                <a:solidFill>
                  <a:schemeClr val="tx1"/>
                </a:solidFill>
                <a:latin typeface="Times New Roman" panose="02020603050405020304" pitchFamily="18" charset="0"/>
              </a:defRPr>
            </a:lvl7pPr>
            <a:lvl8pPr marL="3509963" indent="-236538" eaLnBrk="0" fontAlgn="base" hangingPunct="0">
              <a:spcBef>
                <a:spcPct val="30000"/>
              </a:spcBef>
              <a:spcAft>
                <a:spcPct val="0"/>
              </a:spcAft>
              <a:defRPr sz="1200">
                <a:solidFill>
                  <a:schemeClr val="tx1"/>
                </a:solidFill>
                <a:latin typeface="Times New Roman" panose="02020603050405020304" pitchFamily="18" charset="0"/>
              </a:defRPr>
            </a:lvl8pPr>
            <a:lvl9pPr marL="3967163" indent="-23653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r>
              <a:rPr lang="en-US" altLang="en-US" sz="2500"/>
              <a:t>7.</a:t>
            </a:r>
            <a:fld id="{4A680EBA-CDF5-4FB9-9669-5DA7579E95CE}" type="slidenum">
              <a:rPr lang="en-US" altLang="en-US" sz="2500"/>
              <a:pPr eaLnBrk="1" hangingPunct="1">
                <a:spcBef>
                  <a:spcPct val="0"/>
                </a:spcBef>
              </a:pPr>
              <a:t>34</a:t>
            </a:fld>
            <a:endParaRPr lang="en-US" altLang="en-US" sz="2500"/>
          </a:p>
        </p:txBody>
      </p:sp>
      <p:sp>
        <p:nvSpPr>
          <p:cNvPr id="72707" name="Rectangle 2"/>
          <p:cNvSpPr>
            <a:spLocks noGrp="1" noRot="1" noChangeAspect="1" noChangeArrowheads="1" noTextEdit="1"/>
          </p:cNvSpPr>
          <p:nvPr>
            <p:ph type="sldImg"/>
          </p:nvPr>
        </p:nvSpPr>
        <p:spPr>
          <a:xfrm>
            <a:off x="1258888" y="720725"/>
            <a:ext cx="4797425" cy="3598863"/>
          </a:xfrm>
          <a:ln/>
        </p:spPr>
      </p:sp>
      <p:sp>
        <p:nvSpPr>
          <p:cNvPr id="72708"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4294967295"/>
          </p:nvPr>
        </p:nvSpPr>
        <p:spPr bwMode="auto">
          <a:xfrm>
            <a:off x="4070350" y="8985250"/>
            <a:ext cx="3111500" cy="473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88" tIns="47544" rIns="95088" bIns="47544"/>
          <a:lstStyle>
            <a:lvl1pPr>
              <a:spcBef>
                <a:spcPct val="30000"/>
              </a:spcBef>
              <a:defRPr sz="1200">
                <a:solidFill>
                  <a:schemeClr val="tx1"/>
                </a:solidFill>
                <a:latin typeface="Times New Roman" panose="02020603050405020304" pitchFamily="18" charset="0"/>
              </a:defRPr>
            </a:lvl1pPr>
            <a:lvl2pPr marL="771525" indent="-296863">
              <a:spcBef>
                <a:spcPct val="30000"/>
              </a:spcBef>
              <a:defRPr sz="1200">
                <a:solidFill>
                  <a:schemeClr val="tx1"/>
                </a:solidFill>
                <a:latin typeface="Times New Roman" panose="02020603050405020304" pitchFamily="18" charset="0"/>
              </a:defRPr>
            </a:lvl2pPr>
            <a:lvl3pPr marL="1187450" indent="-236538">
              <a:spcBef>
                <a:spcPct val="30000"/>
              </a:spcBef>
              <a:defRPr sz="1200">
                <a:solidFill>
                  <a:schemeClr val="tx1"/>
                </a:solidFill>
                <a:latin typeface="Times New Roman" panose="02020603050405020304" pitchFamily="18" charset="0"/>
              </a:defRPr>
            </a:lvl3pPr>
            <a:lvl4pPr marL="1663700" indent="-236538">
              <a:spcBef>
                <a:spcPct val="30000"/>
              </a:spcBef>
              <a:defRPr sz="1200">
                <a:solidFill>
                  <a:schemeClr val="tx1"/>
                </a:solidFill>
                <a:latin typeface="Times New Roman" panose="02020603050405020304" pitchFamily="18" charset="0"/>
              </a:defRPr>
            </a:lvl4pPr>
            <a:lvl5pPr marL="2138363" indent="-236538">
              <a:spcBef>
                <a:spcPct val="30000"/>
              </a:spcBef>
              <a:defRPr sz="1200">
                <a:solidFill>
                  <a:schemeClr val="tx1"/>
                </a:solidFill>
                <a:latin typeface="Times New Roman" panose="02020603050405020304" pitchFamily="18" charset="0"/>
              </a:defRPr>
            </a:lvl5pPr>
            <a:lvl6pPr marL="2595563" indent="-236538" eaLnBrk="0" fontAlgn="base" hangingPunct="0">
              <a:spcBef>
                <a:spcPct val="30000"/>
              </a:spcBef>
              <a:spcAft>
                <a:spcPct val="0"/>
              </a:spcAft>
              <a:defRPr sz="1200">
                <a:solidFill>
                  <a:schemeClr val="tx1"/>
                </a:solidFill>
                <a:latin typeface="Times New Roman" panose="02020603050405020304" pitchFamily="18" charset="0"/>
              </a:defRPr>
            </a:lvl6pPr>
            <a:lvl7pPr marL="3052763" indent="-236538" eaLnBrk="0" fontAlgn="base" hangingPunct="0">
              <a:spcBef>
                <a:spcPct val="30000"/>
              </a:spcBef>
              <a:spcAft>
                <a:spcPct val="0"/>
              </a:spcAft>
              <a:defRPr sz="1200">
                <a:solidFill>
                  <a:schemeClr val="tx1"/>
                </a:solidFill>
                <a:latin typeface="Times New Roman" panose="02020603050405020304" pitchFamily="18" charset="0"/>
              </a:defRPr>
            </a:lvl7pPr>
            <a:lvl8pPr marL="3509963" indent="-236538" eaLnBrk="0" fontAlgn="base" hangingPunct="0">
              <a:spcBef>
                <a:spcPct val="30000"/>
              </a:spcBef>
              <a:spcAft>
                <a:spcPct val="0"/>
              </a:spcAft>
              <a:defRPr sz="1200">
                <a:solidFill>
                  <a:schemeClr val="tx1"/>
                </a:solidFill>
                <a:latin typeface="Times New Roman" panose="02020603050405020304" pitchFamily="18" charset="0"/>
              </a:defRPr>
            </a:lvl8pPr>
            <a:lvl9pPr marL="3967163" indent="-23653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3CF6325B-7736-4BB7-9875-BD007759CA55}" type="slidenum">
              <a:rPr lang="en-US" altLang="en-US">
                <a:ea typeface="ＭＳ Ｐゴシック" panose="020B0600070205080204" pitchFamily="34" charset="-128"/>
              </a:rPr>
              <a:pPr eaLnBrk="1" hangingPunct="1">
                <a:spcBef>
                  <a:spcPct val="0"/>
                </a:spcBef>
              </a:pPr>
              <a:t>37</a:t>
            </a:fld>
            <a:endParaRPr lang="en-US" altLang="en-US">
              <a:ea typeface="ＭＳ Ｐゴシック" panose="020B0600070205080204" pitchFamily="34" charset="-128"/>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4294967295"/>
          </p:nvPr>
        </p:nvSpPr>
        <p:spPr bwMode="auto">
          <a:xfrm>
            <a:off x="4070350" y="8985250"/>
            <a:ext cx="3111500" cy="473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88" tIns="47544" rIns="95088" bIns="47544"/>
          <a:lstStyle>
            <a:lvl1pPr>
              <a:spcBef>
                <a:spcPct val="30000"/>
              </a:spcBef>
              <a:defRPr sz="1200">
                <a:solidFill>
                  <a:schemeClr val="tx1"/>
                </a:solidFill>
                <a:latin typeface="Times New Roman" panose="02020603050405020304" pitchFamily="18" charset="0"/>
              </a:defRPr>
            </a:lvl1pPr>
            <a:lvl2pPr marL="771525" indent="-296863">
              <a:spcBef>
                <a:spcPct val="30000"/>
              </a:spcBef>
              <a:defRPr sz="1200">
                <a:solidFill>
                  <a:schemeClr val="tx1"/>
                </a:solidFill>
                <a:latin typeface="Times New Roman" panose="02020603050405020304" pitchFamily="18" charset="0"/>
              </a:defRPr>
            </a:lvl2pPr>
            <a:lvl3pPr marL="1187450" indent="-236538">
              <a:spcBef>
                <a:spcPct val="30000"/>
              </a:spcBef>
              <a:defRPr sz="1200">
                <a:solidFill>
                  <a:schemeClr val="tx1"/>
                </a:solidFill>
                <a:latin typeface="Times New Roman" panose="02020603050405020304" pitchFamily="18" charset="0"/>
              </a:defRPr>
            </a:lvl3pPr>
            <a:lvl4pPr marL="1663700" indent="-236538">
              <a:spcBef>
                <a:spcPct val="30000"/>
              </a:spcBef>
              <a:defRPr sz="1200">
                <a:solidFill>
                  <a:schemeClr val="tx1"/>
                </a:solidFill>
                <a:latin typeface="Times New Roman" panose="02020603050405020304" pitchFamily="18" charset="0"/>
              </a:defRPr>
            </a:lvl4pPr>
            <a:lvl5pPr marL="2138363" indent="-236538">
              <a:spcBef>
                <a:spcPct val="30000"/>
              </a:spcBef>
              <a:defRPr sz="1200">
                <a:solidFill>
                  <a:schemeClr val="tx1"/>
                </a:solidFill>
                <a:latin typeface="Times New Roman" panose="02020603050405020304" pitchFamily="18" charset="0"/>
              </a:defRPr>
            </a:lvl5pPr>
            <a:lvl6pPr marL="2595563" indent="-236538" eaLnBrk="0" fontAlgn="base" hangingPunct="0">
              <a:spcBef>
                <a:spcPct val="30000"/>
              </a:spcBef>
              <a:spcAft>
                <a:spcPct val="0"/>
              </a:spcAft>
              <a:defRPr sz="1200">
                <a:solidFill>
                  <a:schemeClr val="tx1"/>
                </a:solidFill>
                <a:latin typeface="Times New Roman" panose="02020603050405020304" pitchFamily="18" charset="0"/>
              </a:defRPr>
            </a:lvl6pPr>
            <a:lvl7pPr marL="3052763" indent="-236538" eaLnBrk="0" fontAlgn="base" hangingPunct="0">
              <a:spcBef>
                <a:spcPct val="30000"/>
              </a:spcBef>
              <a:spcAft>
                <a:spcPct val="0"/>
              </a:spcAft>
              <a:defRPr sz="1200">
                <a:solidFill>
                  <a:schemeClr val="tx1"/>
                </a:solidFill>
                <a:latin typeface="Times New Roman" panose="02020603050405020304" pitchFamily="18" charset="0"/>
              </a:defRPr>
            </a:lvl7pPr>
            <a:lvl8pPr marL="3509963" indent="-236538" eaLnBrk="0" fontAlgn="base" hangingPunct="0">
              <a:spcBef>
                <a:spcPct val="30000"/>
              </a:spcBef>
              <a:spcAft>
                <a:spcPct val="0"/>
              </a:spcAft>
              <a:defRPr sz="1200">
                <a:solidFill>
                  <a:schemeClr val="tx1"/>
                </a:solidFill>
                <a:latin typeface="Times New Roman" panose="02020603050405020304" pitchFamily="18" charset="0"/>
              </a:defRPr>
            </a:lvl8pPr>
            <a:lvl9pPr marL="3967163" indent="-23653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0D282EF0-93B5-4AEC-82FF-CF0130F0E862}" type="slidenum">
              <a:rPr lang="en-US" altLang="en-US">
                <a:ea typeface="ＭＳ Ｐゴシック" panose="020B0600070205080204" pitchFamily="34" charset="-128"/>
              </a:rPr>
              <a:pPr eaLnBrk="1" hangingPunct="1">
                <a:spcBef>
                  <a:spcPct val="0"/>
                </a:spcBef>
              </a:pPr>
              <a:t>38</a:t>
            </a:fld>
            <a:endParaRPr lang="en-US" altLang="en-US">
              <a:ea typeface="ＭＳ Ｐゴシック" panose="020B0600070205080204" pitchFamily="34" charset="-128"/>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4294967295"/>
          </p:nvPr>
        </p:nvSpPr>
        <p:spPr bwMode="auto">
          <a:xfrm>
            <a:off x="4070350" y="8985250"/>
            <a:ext cx="3111500" cy="473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88" tIns="47544" rIns="95088" bIns="47544"/>
          <a:lstStyle>
            <a:lvl1pPr>
              <a:spcBef>
                <a:spcPct val="30000"/>
              </a:spcBef>
              <a:defRPr sz="1200">
                <a:solidFill>
                  <a:schemeClr val="tx1"/>
                </a:solidFill>
                <a:latin typeface="Times New Roman" panose="02020603050405020304" pitchFamily="18" charset="0"/>
              </a:defRPr>
            </a:lvl1pPr>
            <a:lvl2pPr marL="771525" indent="-296863">
              <a:spcBef>
                <a:spcPct val="30000"/>
              </a:spcBef>
              <a:defRPr sz="1200">
                <a:solidFill>
                  <a:schemeClr val="tx1"/>
                </a:solidFill>
                <a:latin typeface="Times New Roman" panose="02020603050405020304" pitchFamily="18" charset="0"/>
              </a:defRPr>
            </a:lvl2pPr>
            <a:lvl3pPr marL="1187450" indent="-236538">
              <a:spcBef>
                <a:spcPct val="30000"/>
              </a:spcBef>
              <a:defRPr sz="1200">
                <a:solidFill>
                  <a:schemeClr val="tx1"/>
                </a:solidFill>
                <a:latin typeface="Times New Roman" panose="02020603050405020304" pitchFamily="18" charset="0"/>
              </a:defRPr>
            </a:lvl3pPr>
            <a:lvl4pPr marL="1663700" indent="-236538">
              <a:spcBef>
                <a:spcPct val="30000"/>
              </a:spcBef>
              <a:defRPr sz="1200">
                <a:solidFill>
                  <a:schemeClr val="tx1"/>
                </a:solidFill>
                <a:latin typeface="Times New Roman" panose="02020603050405020304" pitchFamily="18" charset="0"/>
              </a:defRPr>
            </a:lvl4pPr>
            <a:lvl5pPr marL="2138363" indent="-236538">
              <a:spcBef>
                <a:spcPct val="30000"/>
              </a:spcBef>
              <a:defRPr sz="1200">
                <a:solidFill>
                  <a:schemeClr val="tx1"/>
                </a:solidFill>
                <a:latin typeface="Times New Roman" panose="02020603050405020304" pitchFamily="18" charset="0"/>
              </a:defRPr>
            </a:lvl5pPr>
            <a:lvl6pPr marL="2595563" indent="-236538" eaLnBrk="0" fontAlgn="base" hangingPunct="0">
              <a:spcBef>
                <a:spcPct val="30000"/>
              </a:spcBef>
              <a:spcAft>
                <a:spcPct val="0"/>
              </a:spcAft>
              <a:defRPr sz="1200">
                <a:solidFill>
                  <a:schemeClr val="tx1"/>
                </a:solidFill>
                <a:latin typeface="Times New Roman" panose="02020603050405020304" pitchFamily="18" charset="0"/>
              </a:defRPr>
            </a:lvl6pPr>
            <a:lvl7pPr marL="3052763" indent="-236538" eaLnBrk="0" fontAlgn="base" hangingPunct="0">
              <a:spcBef>
                <a:spcPct val="30000"/>
              </a:spcBef>
              <a:spcAft>
                <a:spcPct val="0"/>
              </a:spcAft>
              <a:defRPr sz="1200">
                <a:solidFill>
                  <a:schemeClr val="tx1"/>
                </a:solidFill>
                <a:latin typeface="Times New Roman" panose="02020603050405020304" pitchFamily="18" charset="0"/>
              </a:defRPr>
            </a:lvl7pPr>
            <a:lvl8pPr marL="3509963" indent="-236538" eaLnBrk="0" fontAlgn="base" hangingPunct="0">
              <a:spcBef>
                <a:spcPct val="30000"/>
              </a:spcBef>
              <a:spcAft>
                <a:spcPct val="0"/>
              </a:spcAft>
              <a:defRPr sz="1200">
                <a:solidFill>
                  <a:schemeClr val="tx1"/>
                </a:solidFill>
                <a:latin typeface="Times New Roman" panose="02020603050405020304" pitchFamily="18" charset="0"/>
              </a:defRPr>
            </a:lvl8pPr>
            <a:lvl9pPr marL="3967163" indent="-23653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3CAFD9B8-3F67-4BB5-943B-B077AF6E180E}" type="slidenum">
              <a:rPr lang="en-US" altLang="en-US">
                <a:ea typeface="ＭＳ Ｐゴシック" panose="020B0600070205080204" pitchFamily="34" charset="-128"/>
              </a:rPr>
              <a:pPr eaLnBrk="1" hangingPunct="1">
                <a:spcBef>
                  <a:spcPct val="0"/>
                </a:spcBef>
              </a:pPr>
              <a:t>39</a:t>
            </a:fld>
            <a:endParaRPr lang="en-US" altLang="en-US">
              <a:ea typeface="ＭＳ Ｐゴシック" panose="020B0600070205080204" pitchFamily="34" charset="-128"/>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38" tIns="48219" rIns="96438" bIns="48219"/>
          <a:lstStyle>
            <a:lvl1pPr>
              <a:spcBef>
                <a:spcPct val="30000"/>
              </a:spcBef>
              <a:defRPr sz="1200">
                <a:solidFill>
                  <a:schemeClr val="tx1"/>
                </a:solidFill>
                <a:latin typeface="Times New Roman" panose="02020603050405020304" pitchFamily="18" charset="0"/>
              </a:defRPr>
            </a:lvl1pPr>
            <a:lvl2pPr marL="771525" indent="-296863">
              <a:spcBef>
                <a:spcPct val="30000"/>
              </a:spcBef>
              <a:defRPr sz="1200">
                <a:solidFill>
                  <a:schemeClr val="tx1"/>
                </a:solidFill>
                <a:latin typeface="Times New Roman" panose="02020603050405020304" pitchFamily="18" charset="0"/>
              </a:defRPr>
            </a:lvl2pPr>
            <a:lvl3pPr marL="1187450" indent="-236538">
              <a:spcBef>
                <a:spcPct val="30000"/>
              </a:spcBef>
              <a:defRPr sz="1200">
                <a:solidFill>
                  <a:schemeClr val="tx1"/>
                </a:solidFill>
                <a:latin typeface="Times New Roman" panose="02020603050405020304" pitchFamily="18" charset="0"/>
              </a:defRPr>
            </a:lvl3pPr>
            <a:lvl4pPr marL="1663700" indent="-236538">
              <a:spcBef>
                <a:spcPct val="30000"/>
              </a:spcBef>
              <a:defRPr sz="1200">
                <a:solidFill>
                  <a:schemeClr val="tx1"/>
                </a:solidFill>
                <a:latin typeface="Times New Roman" panose="02020603050405020304" pitchFamily="18" charset="0"/>
              </a:defRPr>
            </a:lvl4pPr>
            <a:lvl5pPr marL="2138363" indent="-236538">
              <a:spcBef>
                <a:spcPct val="30000"/>
              </a:spcBef>
              <a:defRPr sz="1200">
                <a:solidFill>
                  <a:schemeClr val="tx1"/>
                </a:solidFill>
                <a:latin typeface="Times New Roman" panose="02020603050405020304" pitchFamily="18" charset="0"/>
              </a:defRPr>
            </a:lvl5pPr>
            <a:lvl6pPr marL="2595563" indent="-236538" eaLnBrk="0" fontAlgn="base" hangingPunct="0">
              <a:spcBef>
                <a:spcPct val="30000"/>
              </a:spcBef>
              <a:spcAft>
                <a:spcPct val="0"/>
              </a:spcAft>
              <a:defRPr sz="1200">
                <a:solidFill>
                  <a:schemeClr val="tx1"/>
                </a:solidFill>
                <a:latin typeface="Times New Roman" panose="02020603050405020304" pitchFamily="18" charset="0"/>
              </a:defRPr>
            </a:lvl6pPr>
            <a:lvl7pPr marL="3052763" indent="-236538" eaLnBrk="0" fontAlgn="base" hangingPunct="0">
              <a:spcBef>
                <a:spcPct val="30000"/>
              </a:spcBef>
              <a:spcAft>
                <a:spcPct val="0"/>
              </a:spcAft>
              <a:defRPr sz="1200">
                <a:solidFill>
                  <a:schemeClr val="tx1"/>
                </a:solidFill>
                <a:latin typeface="Times New Roman" panose="02020603050405020304" pitchFamily="18" charset="0"/>
              </a:defRPr>
            </a:lvl7pPr>
            <a:lvl8pPr marL="3509963" indent="-236538" eaLnBrk="0" fontAlgn="base" hangingPunct="0">
              <a:spcBef>
                <a:spcPct val="30000"/>
              </a:spcBef>
              <a:spcAft>
                <a:spcPct val="0"/>
              </a:spcAft>
              <a:defRPr sz="1200">
                <a:solidFill>
                  <a:schemeClr val="tx1"/>
                </a:solidFill>
                <a:latin typeface="Times New Roman" panose="02020603050405020304" pitchFamily="18" charset="0"/>
              </a:defRPr>
            </a:lvl8pPr>
            <a:lvl9pPr marL="3967163" indent="-23653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r>
              <a:rPr lang="en-US" altLang="en-US" sz="2500"/>
              <a:t>7.</a:t>
            </a:r>
            <a:fld id="{EED661E1-C8D3-4035-8085-4CB8FE94D22E}" type="slidenum">
              <a:rPr lang="en-US" altLang="en-US" sz="2500"/>
              <a:pPr eaLnBrk="1" hangingPunct="1">
                <a:spcBef>
                  <a:spcPct val="0"/>
                </a:spcBef>
              </a:pPr>
              <a:t>4</a:t>
            </a:fld>
            <a:endParaRPr lang="en-US" altLang="en-US" sz="2500"/>
          </a:p>
        </p:txBody>
      </p:sp>
      <p:sp>
        <p:nvSpPr>
          <p:cNvPr id="13315" name="Rectangle 2"/>
          <p:cNvSpPr>
            <a:spLocks noGrp="1" noRot="1" noChangeAspect="1" noChangeArrowheads="1" noTextEdit="1"/>
          </p:cNvSpPr>
          <p:nvPr>
            <p:ph type="sldImg"/>
          </p:nvPr>
        </p:nvSpPr>
        <p:spPr>
          <a:xfrm>
            <a:off x="1258888" y="720725"/>
            <a:ext cx="4797425" cy="3598863"/>
          </a:xfrm>
          <a:ln/>
        </p:spPr>
      </p:sp>
      <p:sp>
        <p:nvSpPr>
          <p:cNvPr id="1331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38" tIns="48219" rIns="96438" bIns="48219"/>
          <a:lstStyle>
            <a:lvl1pPr>
              <a:spcBef>
                <a:spcPct val="30000"/>
              </a:spcBef>
              <a:defRPr sz="1200">
                <a:solidFill>
                  <a:schemeClr val="tx1"/>
                </a:solidFill>
                <a:latin typeface="Times New Roman" panose="02020603050405020304" pitchFamily="18" charset="0"/>
              </a:defRPr>
            </a:lvl1pPr>
            <a:lvl2pPr marL="771525" indent="-296863">
              <a:spcBef>
                <a:spcPct val="30000"/>
              </a:spcBef>
              <a:defRPr sz="1200">
                <a:solidFill>
                  <a:schemeClr val="tx1"/>
                </a:solidFill>
                <a:latin typeface="Times New Roman" panose="02020603050405020304" pitchFamily="18" charset="0"/>
              </a:defRPr>
            </a:lvl2pPr>
            <a:lvl3pPr marL="1187450" indent="-236538">
              <a:spcBef>
                <a:spcPct val="30000"/>
              </a:spcBef>
              <a:defRPr sz="1200">
                <a:solidFill>
                  <a:schemeClr val="tx1"/>
                </a:solidFill>
                <a:latin typeface="Times New Roman" panose="02020603050405020304" pitchFamily="18" charset="0"/>
              </a:defRPr>
            </a:lvl3pPr>
            <a:lvl4pPr marL="1663700" indent="-236538">
              <a:spcBef>
                <a:spcPct val="30000"/>
              </a:spcBef>
              <a:defRPr sz="1200">
                <a:solidFill>
                  <a:schemeClr val="tx1"/>
                </a:solidFill>
                <a:latin typeface="Times New Roman" panose="02020603050405020304" pitchFamily="18" charset="0"/>
              </a:defRPr>
            </a:lvl4pPr>
            <a:lvl5pPr marL="2138363" indent="-236538">
              <a:spcBef>
                <a:spcPct val="30000"/>
              </a:spcBef>
              <a:defRPr sz="1200">
                <a:solidFill>
                  <a:schemeClr val="tx1"/>
                </a:solidFill>
                <a:latin typeface="Times New Roman" panose="02020603050405020304" pitchFamily="18" charset="0"/>
              </a:defRPr>
            </a:lvl5pPr>
            <a:lvl6pPr marL="2595563" indent="-236538" eaLnBrk="0" fontAlgn="base" hangingPunct="0">
              <a:spcBef>
                <a:spcPct val="30000"/>
              </a:spcBef>
              <a:spcAft>
                <a:spcPct val="0"/>
              </a:spcAft>
              <a:defRPr sz="1200">
                <a:solidFill>
                  <a:schemeClr val="tx1"/>
                </a:solidFill>
                <a:latin typeface="Times New Roman" panose="02020603050405020304" pitchFamily="18" charset="0"/>
              </a:defRPr>
            </a:lvl6pPr>
            <a:lvl7pPr marL="3052763" indent="-236538" eaLnBrk="0" fontAlgn="base" hangingPunct="0">
              <a:spcBef>
                <a:spcPct val="30000"/>
              </a:spcBef>
              <a:spcAft>
                <a:spcPct val="0"/>
              </a:spcAft>
              <a:defRPr sz="1200">
                <a:solidFill>
                  <a:schemeClr val="tx1"/>
                </a:solidFill>
                <a:latin typeface="Times New Roman" panose="02020603050405020304" pitchFamily="18" charset="0"/>
              </a:defRPr>
            </a:lvl7pPr>
            <a:lvl8pPr marL="3509963" indent="-236538" eaLnBrk="0" fontAlgn="base" hangingPunct="0">
              <a:spcBef>
                <a:spcPct val="30000"/>
              </a:spcBef>
              <a:spcAft>
                <a:spcPct val="0"/>
              </a:spcAft>
              <a:defRPr sz="1200">
                <a:solidFill>
                  <a:schemeClr val="tx1"/>
                </a:solidFill>
                <a:latin typeface="Times New Roman" panose="02020603050405020304" pitchFamily="18" charset="0"/>
              </a:defRPr>
            </a:lvl8pPr>
            <a:lvl9pPr marL="3967163" indent="-23653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r>
              <a:rPr lang="en-US" altLang="en-US" sz="2500"/>
              <a:t>7.</a:t>
            </a:r>
            <a:fld id="{D21D1006-F641-4BE1-996F-5F61648F19DD}" type="slidenum">
              <a:rPr lang="en-US" altLang="en-US" sz="2500"/>
              <a:pPr eaLnBrk="1" hangingPunct="1">
                <a:spcBef>
                  <a:spcPct val="0"/>
                </a:spcBef>
              </a:pPr>
              <a:t>5</a:t>
            </a:fld>
            <a:endParaRPr lang="en-US" altLang="en-US" sz="2500"/>
          </a:p>
        </p:txBody>
      </p:sp>
      <p:sp>
        <p:nvSpPr>
          <p:cNvPr id="15363" name="Rectangle 2"/>
          <p:cNvSpPr>
            <a:spLocks noGrp="1" noRot="1" noChangeAspect="1" noChangeArrowheads="1" noTextEdit="1"/>
          </p:cNvSpPr>
          <p:nvPr>
            <p:ph type="sldImg"/>
          </p:nvPr>
        </p:nvSpPr>
        <p:spPr>
          <a:xfrm>
            <a:off x="1258888" y="720725"/>
            <a:ext cx="4797425" cy="3598863"/>
          </a:xfrm>
          <a:ln/>
        </p:spPr>
      </p:sp>
      <p:sp>
        <p:nvSpPr>
          <p:cNvPr id="1536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38" tIns="48219" rIns="96438" bIns="48219"/>
          <a:lstStyle>
            <a:lvl1pPr>
              <a:spcBef>
                <a:spcPct val="30000"/>
              </a:spcBef>
              <a:defRPr sz="1200">
                <a:solidFill>
                  <a:schemeClr val="tx1"/>
                </a:solidFill>
                <a:latin typeface="Times New Roman" panose="02020603050405020304" pitchFamily="18" charset="0"/>
              </a:defRPr>
            </a:lvl1pPr>
            <a:lvl2pPr marL="771525" indent="-296863">
              <a:spcBef>
                <a:spcPct val="30000"/>
              </a:spcBef>
              <a:defRPr sz="1200">
                <a:solidFill>
                  <a:schemeClr val="tx1"/>
                </a:solidFill>
                <a:latin typeface="Times New Roman" panose="02020603050405020304" pitchFamily="18" charset="0"/>
              </a:defRPr>
            </a:lvl2pPr>
            <a:lvl3pPr marL="1187450" indent="-236538">
              <a:spcBef>
                <a:spcPct val="30000"/>
              </a:spcBef>
              <a:defRPr sz="1200">
                <a:solidFill>
                  <a:schemeClr val="tx1"/>
                </a:solidFill>
                <a:latin typeface="Times New Roman" panose="02020603050405020304" pitchFamily="18" charset="0"/>
              </a:defRPr>
            </a:lvl3pPr>
            <a:lvl4pPr marL="1663700" indent="-236538">
              <a:spcBef>
                <a:spcPct val="30000"/>
              </a:spcBef>
              <a:defRPr sz="1200">
                <a:solidFill>
                  <a:schemeClr val="tx1"/>
                </a:solidFill>
                <a:latin typeface="Times New Roman" panose="02020603050405020304" pitchFamily="18" charset="0"/>
              </a:defRPr>
            </a:lvl4pPr>
            <a:lvl5pPr marL="2138363" indent="-236538">
              <a:spcBef>
                <a:spcPct val="30000"/>
              </a:spcBef>
              <a:defRPr sz="1200">
                <a:solidFill>
                  <a:schemeClr val="tx1"/>
                </a:solidFill>
                <a:latin typeface="Times New Roman" panose="02020603050405020304" pitchFamily="18" charset="0"/>
              </a:defRPr>
            </a:lvl5pPr>
            <a:lvl6pPr marL="2595563" indent="-236538" eaLnBrk="0" fontAlgn="base" hangingPunct="0">
              <a:spcBef>
                <a:spcPct val="30000"/>
              </a:spcBef>
              <a:spcAft>
                <a:spcPct val="0"/>
              </a:spcAft>
              <a:defRPr sz="1200">
                <a:solidFill>
                  <a:schemeClr val="tx1"/>
                </a:solidFill>
                <a:latin typeface="Times New Roman" panose="02020603050405020304" pitchFamily="18" charset="0"/>
              </a:defRPr>
            </a:lvl6pPr>
            <a:lvl7pPr marL="3052763" indent="-236538" eaLnBrk="0" fontAlgn="base" hangingPunct="0">
              <a:spcBef>
                <a:spcPct val="30000"/>
              </a:spcBef>
              <a:spcAft>
                <a:spcPct val="0"/>
              </a:spcAft>
              <a:defRPr sz="1200">
                <a:solidFill>
                  <a:schemeClr val="tx1"/>
                </a:solidFill>
                <a:latin typeface="Times New Roman" panose="02020603050405020304" pitchFamily="18" charset="0"/>
              </a:defRPr>
            </a:lvl7pPr>
            <a:lvl8pPr marL="3509963" indent="-236538" eaLnBrk="0" fontAlgn="base" hangingPunct="0">
              <a:spcBef>
                <a:spcPct val="30000"/>
              </a:spcBef>
              <a:spcAft>
                <a:spcPct val="0"/>
              </a:spcAft>
              <a:defRPr sz="1200">
                <a:solidFill>
                  <a:schemeClr val="tx1"/>
                </a:solidFill>
                <a:latin typeface="Times New Roman" panose="02020603050405020304" pitchFamily="18" charset="0"/>
              </a:defRPr>
            </a:lvl8pPr>
            <a:lvl9pPr marL="3967163" indent="-23653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r>
              <a:rPr lang="en-US" altLang="en-US" sz="2500"/>
              <a:t>7.</a:t>
            </a:r>
            <a:fld id="{F9B44E23-0ECF-408C-8F5C-4776C02746B7}" type="slidenum">
              <a:rPr lang="en-US" altLang="en-US" sz="2500"/>
              <a:pPr eaLnBrk="1" hangingPunct="1">
                <a:spcBef>
                  <a:spcPct val="0"/>
                </a:spcBef>
              </a:pPr>
              <a:t>6</a:t>
            </a:fld>
            <a:endParaRPr lang="en-US" altLang="en-US" sz="2500"/>
          </a:p>
        </p:txBody>
      </p:sp>
      <p:sp>
        <p:nvSpPr>
          <p:cNvPr id="17411" name="Rectangle 2"/>
          <p:cNvSpPr>
            <a:spLocks noGrp="1" noRot="1" noChangeAspect="1" noChangeArrowheads="1" noTextEdit="1"/>
          </p:cNvSpPr>
          <p:nvPr>
            <p:ph type="sldImg"/>
          </p:nvPr>
        </p:nvSpPr>
        <p:spPr>
          <a:xfrm>
            <a:off x="1258888" y="720725"/>
            <a:ext cx="4797425" cy="3598863"/>
          </a:xfrm>
          <a:ln/>
        </p:spPr>
      </p:sp>
      <p:sp>
        <p:nvSpPr>
          <p:cNvPr id="1741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38" tIns="48219" rIns="96438" bIns="48219"/>
          <a:lstStyle>
            <a:lvl1pPr>
              <a:spcBef>
                <a:spcPct val="30000"/>
              </a:spcBef>
              <a:defRPr sz="1200">
                <a:solidFill>
                  <a:schemeClr val="tx1"/>
                </a:solidFill>
                <a:latin typeface="Times New Roman" panose="02020603050405020304" pitchFamily="18" charset="0"/>
              </a:defRPr>
            </a:lvl1pPr>
            <a:lvl2pPr marL="771525" indent="-296863">
              <a:spcBef>
                <a:spcPct val="30000"/>
              </a:spcBef>
              <a:defRPr sz="1200">
                <a:solidFill>
                  <a:schemeClr val="tx1"/>
                </a:solidFill>
                <a:latin typeface="Times New Roman" panose="02020603050405020304" pitchFamily="18" charset="0"/>
              </a:defRPr>
            </a:lvl2pPr>
            <a:lvl3pPr marL="1187450" indent="-236538">
              <a:spcBef>
                <a:spcPct val="30000"/>
              </a:spcBef>
              <a:defRPr sz="1200">
                <a:solidFill>
                  <a:schemeClr val="tx1"/>
                </a:solidFill>
                <a:latin typeface="Times New Roman" panose="02020603050405020304" pitchFamily="18" charset="0"/>
              </a:defRPr>
            </a:lvl3pPr>
            <a:lvl4pPr marL="1663700" indent="-236538">
              <a:spcBef>
                <a:spcPct val="30000"/>
              </a:spcBef>
              <a:defRPr sz="1200">
                <a:solidFill>
                  <a:schemeClr val="tx1"/>
                </a:solidFill>
                <a:latin typeface="Times New Roman" panose="02020603050405020304" pitchFamily="18" charset="0"/>
              </a:defRPr>
            </a:lvl4pPr>
            <a:lvl5pPr marL="2138363" indent="-236538">
              <a:spcBef>
                <a:spcPct val="30000"/>
              </a:spcBef>
              <a:defRPr sz="1200">
                <a:solidFill>
                  <a:schemeClr val="tx1"/>
                </a:solidFill>
                <a:latin typeface="Times New Roman" panose="02020603050405020304" pitchFamily="18" charset="0"/>
              </a:defRPr>
            </a:lvl5pPr>
            <a:lvl6pPr marL="2595563" indent="-236538" eaLnBrk="0" fontAlgn="base" hangingPunct="0">
              <a:spcBef>
                <a:spcPct val="30000"/>
              </a:spcBef>
              <a:spcAft>
                <a:spcPct val="0"/>
              </a:spcAft>
              <a:defRPr sz="1200">
                <a:solidFill>
                  <a:schemeClr val="tx1"/>
                </a:solidFill>
                <a:latin typeface="Times New Roman" panose="02020603050405020304" pitchFamily="18" charset="0"/>
              </a:defRPr>
            </a:lvl6pPr>
            <a:lvl7pPr marL="3052763" indent="-236538" eaLnBrk="0" fontAlgn="base" hangingPunct="0">
              <a:spcBef>
                <a:spcPct val="30000"/>
              </a:spcBef>
              <a:spcAft>
                <a:spcPct val="0"/>
              </a:spcAft>
              <a:defRPr sz="1200">
                <a:solidFill>
                  <a:schemeClr val="tx1"/>
                </a:solidFill>
                <a:latin typeface="Times New Roman" panose="02020603050405020304" pitchFamily="18" charset="0"/>
              </a:defRPr>
            </a:lvl7pPr>
            <a:lvl8pPr marL="3509963" indent="-236538" eaLnBrk="0" fontAlgn="base" hangingPunct="0">
              <a:spcBef>
                <a:spcPct val="30000"/>
              </a:spcBef>
              <a:spcAft>
                <a:spcPct val="0"/>
              </a:spcAft>
              <a:defRPr sz="1200">
                <a:solidFill>
                  <a:schemeClr val="tx1"/>
                </a:solidFill>
                <a:latin typeface="Times New Roman" panose="02020603050405020304" pitchFamily="18" charset="0"/>
              </a:defRPr>
            </a:lvl8pPr>
            <a:lvl9pPr marL="3967163" indent="-23653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r>
              <a:rPr lang="en-US" altLang="en-US" sz="2500"/>
              <a:t>7.</a:t>
            </a:r>
            <a:fld id="{B5D4DAD4-C9E3-4858-AD56-05CAC44F0958}" type="slidenum">
              <a:rPr lang="en-US" altLang="en-US" sz="2500"/>
              <a:pPr eaLnBrk="1" hangingPunct="1">
                <a:spcBef>
                  <a:spcPct val="0"/>
                </a:spcBef>
              </a:pPr>
              <a:t>7</a:t>
            </a:fld>
            <a:endParaRPr lang="en-US" altLang="en-US" sz="2500"/>
          </a:p>
        </p:txBody>
      </p:sp>
      <p:sp>
        <p:nvSpPr>
          <p:cNvPr id="19459" name="Rectangle 2"/>
          <p:cNvSpPr>
            <a:spLocks noGrp="1" noRot="1" noChangeAspect="1" noChangeArrowheads="1" noTextEdit="1"/>
          </p:cNvSpPr>
          <p:nvPr>
            <p:ph type="sldImg"/>
          </p:nvPr>
        </p:nvSpPr>
        <p:spPr>
          <a:xfrm>
            <a:off x="1258888" y="720725"/>
            <a:ext cx="4797425" cy="3598863"/>
          </a:xfrm>
          <a:ln/>
        </p:spPr>
      </p:sp>
      <p:sp>
        <p:nvSpPr>
          <p:cNvPr id="19460"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38" tIns="48219" rIns="96438" bIns="48219"/>
          <a:lstStyle>
            <a:lvl1pPr>
              <a:spcBef>
                <a:spcPct val="30000"/>
              </a:spcBef>
              <a:defRPr sz="1200">
                <a:solidFill>
                  <a:schemeClr val="tx1"/>
                </a:solidFill>
                <a:latin typeface="Times New Roman" panose="02020603050405020304" pitchFamily="18" charset="0"/>
              </a:defRPr>
            </a:lvl1pPr>
            <a:lvl2pPr marL="771525" indent="-296863">
              <a:spcBef>
                <a:spcPct val="30000"/>
              </a:spcBef>
              <a:defRPr sz="1200">
                <a:solidFill>
                  <a:schemeClr val="tx1"/>
                </a:solidFill>
                <a:latin typeface="Times New Roman" panose="02020603050405020304" pitchFamily="18" charset="0"/>
              </a:defRPr>
            </a:lvl2pPr>
            <a:lvl3pPr marL="1187450" indent="-236538">
              <a:spcBef>
                <a:spcPct val="30000"/>
              </a:spcBef>
              <a:defRPr sz="1200">
                <a:solidFill>
                  <a:schemeClr val="tx1"/>
                </a:solidFill>
                <a:latin typeface="Times New Roman" panose="02020603050405020304" pitchFamily="18" charset="0"/>
              </a:defRPr>
            </a:lvl3pPr>
            <a:lvl4pPr marL="1663700" indent="-236538">
              <a:spcBef>
                <a:spcPct val="30000"/>
              </a:spcBef>
              <a:defRPr sz="1200">
                <a:solidFill>
                  <a:schemeClr val="tx1"/>
                </a:solidFill>
                <a:latin typeface="Times New Roman" panose="02020603050405020304" pitchFamily="18" charset="0"/>
              </a:defRPr>
            </a:lvl4pPr>
            <a:lvl5pPr marL="2138363" indent="-236538">
              <a:spcBef>
                <a:spcPct val="30000"/>
              </a:spcBef>
              <a:defRPr sz="1200">
                <a:solidFill>
                  <a:schemeClr val="tx1"/>
                </a:solidFill>
                <a:latin typeface="Times New Roman" panose="02020603050405020304" pitchFamily="18" charset="0"/>
              </a:defRPr>
            </a:lvl5pPr>
            <a:lvl6pPr marL="2595563" indent="-236538" eaLnBrk="0" fontAlgn="base" hangingPunct="0">
              <a:spcBef>
                <a:spcPct val="30000"/>
              </a:spcBef>
              <a:spcAft>
                <a:spcPct val="0"/>
              </a:spcAft>
              <a:defRPr sz="1200">
                <a:solidFill>
                  <a:schemeClr val="tx1"/>
                </a:solidFill>
                <a:latin typeface="Times New Roman" panose="02020603050405020304" pitchFamily="18" charset="0"/>
              </a:defRPr>
            </a:lvl6pPr>
            <a:lvl7pPr marL="3052763" indent="-236538" eaLnBrk="0" fontAlgn="base" hangingPunct="0">
              <a:spcBef>
                <a:spcPct val="30000"/>
              </a:spcBef>
              <a:spcAft>
                <a:spcPct val="0"/>
              </a:spcAft>
              <a:defRPr sz="1200">
                <a:solidFill>
                  <a:schemeClr val="tx1"/>
                </a:solidFill>
                <a:latin typeface="Times New Roman" panose="02020603050405020304" pitchFamily="18" charset="0"/>
              </a:defRPr>
            </a:lvl7pPr>
            <a:lvl8pPr marL="3509963" indent="-236538" eaLnBrk="0" fontAlgn="base" hangingPunct="0">
              <a:spcBef>
                <a:spcPct val="30000"/>
              </a:spcBef>
              <a:spcAft>
                <a:spcPct val="0"/>
              </a:spcAft>
              <a:defRPr sz="1200">
                <a:solidFill>
                  <a:schemeClr val="tx1"/>
                </a:solidFill>
                <a:latin typeface="Times New Roman" panose="02020603050405020304" pitchFamily="18" charset="0"/>
              </a:defRPr>
            </a:lvl8pPr>
            <a:lvl9pPr marL="3967163" indent="-23653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r>
              <a:rPr lang="en-US" altLang="en-US" sz="2500"/>
              <a:t>7.</a:t>
            </a:r>
            <a:fld id="{39460703-B469-41CC-9784-C5212A5BAE3D}" type="slidenum">
              <a:rPr lang="en-US" altLang="en-US" sz="2500"/>
              <a:pPr eaLnBrk="1" hangingPunct="1">
                <a:spcBef>
                  <a:spcPct val="0"/>
                </a:spcBef>
              </a:pPr>
              <a:t>8</a:t>
            </a:fld>
            <a:endParaRPr lang="en-US" altLang="en-US" sz="2500"/>
          </a:p>
        </p:txBody>
      </p:sp>
      <p:sp>
        <p:nvSpPr>
          <p:cNvPr id="21507" name="Rectangle 2"/>
          <p:cNvSpPr>
            <a:spLocks noGrp="1" noRot="1" noChangeAspect="1" noChangeArrowheads="1" noTextEdit="1"/>
          </p:cNvSpPr>
          <p:nvPr>
            <p:ph type="sldImg"/>
          </p:nvPr>
        </p:nvSpPr>
        <p:spPr>
          <a:xfrm>
            <a:off x="1258888" y="720725"/>
            <a:ext cx="4797425" cy="3598863"/>
          </a:xfrm>
          <a:ln/>
        </p:spPr>
      </p:sp>
      <p:sp>
        <p:nvSpPr>
          <p:cNvPr id="21508" name="Rectangle 4"/>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38" tIns="48219" rIns="96438" bIns="48219"/>
          <a:lstStyle>
            <a:lvl1pPr>
              <a:spcBef>
                <a:spcPct val="30000"/>
              </a:spcBef>
              <a:defRPr sz="1200">
                <a:solidFill>
                  <a:schemeClr val="tx1"/>
                </a:solidFill>
                <a:latin typeface="Times New Roman" panose="02020603050405020304" pitchFamily="18" charset="0"/>
              </a:defRPr>
            </a:lvl1pPr>
            <a:lvl2pPr marL="771525" indent="-296863">
              <a:spcBef>
                <a:spcPct val="30000"/>
              </a:spcBef>
              <a:defRPr sz="1200">
                <a:solidFill>
                  <a:schemeClr val="tx1"/>
                </a:solidFill>
                <a:latin typeface="Times New Roman" panose="02020603050405020304" pitchFamily="18" charset="0"/>
              </a:defRPr>
            </a:lvl2pPr>
            <a:lvl3pPr marL="1187450" indent="-236538">
              <a:spcBef>
                <a:spcPct val="30000"/>
              </a:spcBef>
              <a:defRPr sz="1200">
                <a:solidFill>
                  <a:schemeClr val="tx1"/>
                </a:solidFill>
                <a:latin typeface="Times New Roman" panose="02020603050405020304" pitchFamily="18" charset="0"/>
              </a:defRPr>
            </a:lvl3pPr>
            <a:lvl4pPr marL="1663700" indent="-236538">
              <a:spcBef>
                <a:spcPct val="30000"/>
              </a:spcBef>
              <a:defRPr sz="1200">
                <a:solidFill>
                  <a:schemeClr val="tx1"/>
                </a:solidFill>
                <a:latin typeface="Times New Roman" panose="02020603050405020304" pitchFamily="18" charset="0"/>
              </a:defRPr>
            </a:lvl4pPr>
            <a:lvl5pPr marL="2138363" indent="-236538">
              <a:spcBef>
                <a:spcPct val="30000"/>
              </a:spcBef>
              <a:defRPr sz="1200">
                <a:solidFill>
                  <a:schemeClr val="tx1"/>
                </a:solidFill>
                <a:latin typeface="Times New Roman" panose="02020603050405020304" pitchFamily="18" charset="0"/>
              </a:defRPr>
            </a:lvl5pPr>
            <a:lvl6pPr marL="2595563" indent="-236538" eaLnBrk="0" fontAlgn="base" hangingPunct="0">
              <a:spcBef>
                <a:spcPct val="30000"/>
              </a:spcBef>
              <a:spcAft>
                <a:spcPct val="0"/>
              </a:spcAft>
              <a:defRPr sz="1200">
                <a:solidFill>
                  <a:schemeClr val="tx1"/>
                </a:solidFill>
                <a:latin typeface="Times New Roman" panose="02020603050405020304" pitchFamily="18" charset="0"/>
              </a:defRPr>
            </a:lvl6pPr>
            <a:lvl7pPr marL="3052763" indent="-236538" eaLnBrk="0" fontAlgn="base" hangingPunct="0">
              <a:spcBef>
                <a:spcPct val="30000"/>
              </a:spcBef>
              <a:spcAft>
                <a:spcPct val="0"/>
              </a:spcAft>
              <a:defRPr sz="1200">
                <a:solidFill>
                  <a:schemeClr val="tx1"/>
                </a:solidFill>
                <a:latin typeface="Times New Roman" panose="02020603050405020304" pitchFamily="18" charset="0"/>
              </a:defRPr>
            </a:lvl7pPr>
            <a:lvl8pPr marL="3509963" indent="-236538" eaLnBrk="0" fontAlgn="base" hangingPunct="0">
              <a:spcBef>
                <a:spcPct val="30000"/>
              </a:spcBef>
              <a:spcAft>
                <a:spcPct val="0"/>
              </a:spcAft>
              <a:defRPr sz="1200">
                <a:solidFill>
                  <a:schemeClr val="tx1"/>
                </a:solidFill>
                <a:latin typeface="Times New Roman" panose="02020603050405020304" pitchFamily="18" charset="0"/>
              </a:defRPr>
            </a:lvl8pPr>
            <a:lvl9pPr marL="3967163" indent="-23653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r>
              <a:rPr lang="en-US" altLang="en-US" sz="2500"/>
              <a:t>7.</a:t>
            </a:r>
            <a:fld id="{6C1AA80A-5D98-42C5-9C29-8809D3062F6D}" type="slidenum">
              <a:rPr lang="en-US" altLang="en-US" sz="2500"/>
              <a:pPr eaLnBrk="1" hangingPunct="1">
                <a:spcBef>
                  <a:spcPct val="0"/>
                </a:spcBef>
              </a:pPr>
              <a:t>9</a:t>
            </a:fld>
            <a:endParaRPr lang="en-US" altLang="en-US" sz="2500"/>
          </a:p>
        </p:txBody>
      </p:sp>
      <p:sp>
        <p:nvSpPr>
          <p:cNvPr id="23555" name="Rectangle 2"/>
          <p:cNvSpPr>
            <a:spLocks noGrp="1" noRot="1" noChangeAspect="1" noChangeArrowheads="1" noTextEdit="1"/>
          </p:cNvSpPr>
          <p:nvPr>
            <p:ph type="sldImg"/>
          </p:nvPr>
        </p:nvSpPr>
        <p:spPr>
          <a:xfrm>
            <a:off x="1258888" y="720725"/>
            <a:ext cx="4797425" cy="3598863"/>
          </a:xfrm>
          <a:ln/>
        </p:spPr>
      </p:sp>
      <p:sp>
        <p:nvSpPr>
          <p:cNvPr id="2355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9050" y="1109663"/>
            <a:ext cx="9156700" cy="757237"/>
            <a:chOff x="0" y="0"/>
            <a:chExt cx="5768" cy="477"/>
          </a:xfrm>
        </p:grpSpPr>
        <p:sp>
          <p:nvSpPr>
            <p:cNvPr id="5" name="Freeform 3"/>
            <p:cNvSpPr>
              <a:spLocks/>
            </p:cNvSpPr>
            <p:nvPr userDrawn="1"/>
          </p:nvSpPr>
          <p:spPr bwMode="auto">
            <a:xfrm>
              <a:off x="5" y="0"/>
              <a:ext cx="5763" cy="477"/>
            </a:xfrm>
            <a:custGeom>
              <a:avLst/>
              <a:gdLst>
                <a:gd name="T0" fmla="*/ 0 w 5763"/>
                <a:gd name="T1" fmla="*/ 450 h 477"/>
                <a:gd name="T2" fmla="*/ 3 w 5763"/>
                <a:gd name="T3" fmla="*/ 0 h 477"/>
                <a:gd name="T4" fmla="*/ 5763 w 5763"/>
                <a:gd name="T5" fmla="*/ 0 h 477"/>
                <a:gd name="T6" fmla="*/ 5763 w 5763"/>
                <a:gd name="T7" fmla="*/ 465 h 477"/>
                <a:gd name="T8" fmla="*/ 4821 w 5763"/>
                <a:gd name="T9" fmla="*/ 477 h 477"/>
                <a:gd name="T10" fmla="*/ 4326 w 5763"/>
                <a:gd name="T11" fmla="*/ 447 h 477"/>
                <a:gd name="T12" fmla="*/ 3783 w 5763"/>
                <a:gd name="T13" fmla="*/ 465 h 477"/>
                <a:gd name="T14" fmla="*/ 3417 w 5763"/>
                <a:gd name="T15" fmla="*/ 456 h 477"/>
                <a:gd name="T16" fmla="*/ 2973 w 5763"/>
                <a:gd name="T17" fmla="*/ 459 h 477"/>
                <a:gd name="T18" fmla="*/ 2451 w 5763"/>
                <a:gd name="T19" fmla="*/ 453 h 477"/>
                <a:gd name="T20" fmla="*/ 2289 w 5763"/>
                <a:gd name="T21" fmla="*/ 441 h 477"/>
                <a:gd name="T22" fmla="*/ 2010 w 5763"/>
                <a:gd name="T23" fmla="*/ 453 h 477"/>
                <a:gd name="T24" fmla="*/ 1827 w 5763"/>
                <a:gd name="T25" fmla="*/ 450 h 477"/>
                <a:gd name="T26" fmla="*/ 1215 w 5763"/>
                <a:gd name="T27" fmla="*/ 465 h 477"/>
                <a:gd name="T28" fmla="*/ 660 w 5763"/>
                <a:gd name="T29" fmla="*/ 456 h 477"/>
                <a:gd name="T30" fmla="*/ 0 w 5763"/>
                <a:gd name="T31" fmla="*/ 450 h 47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763" h="477">
                  <a:moveTo>
                    <a:pt x="0" y="450"/>
                  </a:moveTo>
                  <a:lnTo>
                    <a:pt x="3" y="0"/>
                  </a:lnTo>
                  <a:lnTo>
                    <a:pt x="5763" y="0"/>
                  </a:lnTo>
                  <a:lnTo>
                    <a:pt x="5763" y="465"/>
                  </a:lnTo>
                  <a:lnTo>
                    <a:pt x="4821" y="477"/>
                  </a:lnTo>
                  <a:lnTo>
                    <a:pt x="4326" y="447"/>
                  </a:lnTo>
                  <a:lnTo>
                    <a:pt x="3783" y="465"/>
                  </a:lnTo>
                  <a:lnTo>
                    <a:pt x="3417" y="456"/>
                  </a:lnTo>
                  <a:lnTo>
                    <a:pt x="2973" y="459"/>
                  </a:lnTo>
                  <a:lnTo>
                    <a:pt x="2451" y="453"/>
                  </a:lnTo>
                  <a:lnTo>
                    <a:pt x="2289" y="441"/>
                  </a:lnTo>
                  <a:lnTo>
                    <a:pt x="2010" y="453"/>
                  </a:lnTo>
                  <a:lnTo>
                    <a:pt x="1827" y="450"/>
                  </a:lnTo>
                  <a:lnTo>
                    <a:pt x="1215" y="465"/>
                  </a:lnTo>
                  <a:lnTo>
                    <a:pt x="660" y="456"/>
                  </a:lnTo>
                  <a:lnTo>
                    <a:pt x="0" y="450"/>
                  </a:lnTo>
                  <a:close/>
                </a:path>
              </a:pathLst>
            </a:custGeom>
            <a:solidFill>
              <a:schemeClr val="accent2">
                <a:alpha val="50195"/>
              </a:scheme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en-US"/>
            </a:p>
          </p:txBody>
        </p:sp>
        <p:sp>
          <p:nvSpPr>
            <p:cNvPr id="6" name="Freeform 4"/>
            <p:cNvSpPr>
              <a:spLocks/>
            </p:cNvSpPr>
            <p:nvPr userDrawn="1"/>
          </p:nvSpPr>
          <p:spPr bwMode="auto">
            <a:xfrm>
              <a:off x="0" y="98"/>
              <a:ext cx="256" cy="253"/>
            </a:xfrm>
            <a:custGeom>
              <a:avLst/>
              <a:gdLst>
                <a:gd name="T0" fmla="*/ 8 w 256"/>
                <a:gd name="T1" fmla="*/ 190 h 253"/>
                <a:gd name="T2" fmla="*/ 71 w 256"/>
                <a:gd name="T3" fmla="*/ 115 h 253"/>
                <a:gd name="T4" fmla="*/ 203 w 256"/>
                <a:gd name="T5" fmla="*/ 16 h 253"/>
                <a:gd name="T6" fmla="*/ 251 w 256"/>
                <a:gd name="T7" fmla="*/ 19 h 253"/>
                <a:gd name="T8" fmla="*/ 236 w 256"/>
                <a:gd name="T9" fmla="*/ 46 h 253"/>
                <a:gd name="T10" fmla="*/ 176 w 256"/>
                <a:gd name="T11" fmla="*/ 82 h 253"/>
                <a:gd name="T12" fmla="*/ 92 w 256"/>
                <a:gd name="T13" fmla="*/ 154 h 253"/>
                <a:gd name="T14" fmla="*/ 23 w 256"/>
                <a:gd name="T15" fmla="*/ 247 h 253"/>
                <a:gd name="T16" fmla="*/ 8 w 256"/>
                <a:gd name="T17" fmla="*/ 190 h 2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6" h="253">
                  <a:moveTo>
                    <a:pt x="8" y="190"/>
                  </a:moveTo>
                  <a:cubicBezTo>
                    <a:pt x="16" y="168"/>
                    <a:pt x="38" y="144"/>
                    <a:pt x="71" y="115"/>
                  </a:cubicBezTo>
                  <a:cubicBezTo>
                    <a:pt x="104" y="86"/>
                    <a:pt x="173" y="32"/>
                    <a:pt x="203" y="16"/>
                  </a:cubicBezTo>
                  <a:cubicBezTo>
                    <a:pt x="233" y="0"/>
                    <a:pt x="246" y="14"/>
                    <a:pt x="251" y="19"/>
                  </a:cubicBezTo>
                  <a:cubicBezTo>
                    <a:pt x="256" y="24"/>
                    <a:pt x="249" y="35"/>
                    <a:pt x="236" y="46"/>
                  </a:cubicBezTo>
                  <a:cubicBezTo>
                    <a:pt x="223" y="57"/>
                    <a:pt x="200" y="64"/>
                    <a:pt x="176" y="82"/>
                  </a:cubicBezTo>
                  <a:cubicBezTo>
                    <a:pt x="152" y="100"/>
                    <a:pt x="118" y="126"/>
                    <a:pt x="92" y="154"/>
                  </a:cubicBezTo>
                  <a:cubicBezTo>
                    <a:pt x="66" y="182"/>
                    <a:pt x="36" y="241"/>
                    <a:pt x="23" y="247"/>
                  </a:cubicBezTo>
                  <a:cubicBezTo>
                    <a:pt x="10" y="253"/>
                    <a:pt x="0" y="212"/>
                    <a:pt x="8" y="190"/>
                  </a:cubicBezTo>
                  <a:close/>
                </a:path>
              </a:pathLst>
            </a:custGeom>
            <a:gradFill rotWithShape="0">
              <a:gsLst>
                <a:gs pos="0">
                  <a:schemeClr val="accent2"/>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 name="Freeform 5"/>
            <p:cNvSpPr>
              <a:spLocks/>
            </p:cNvSpPr>
            <p:nvPr userDrawn="1"/>
          </p:nvSpPr>
          <p:spPr bwMode="auto">
            <a:xfrm>
              <a:off x="56" y="0"/>
              <a:ext cx="708" cy="459"/>
            </a:xfrm>
            <a:custGeom>
              <a:avLst/>
              <a:gdLst/>
              <a:ahLst/>
              <a:cxnLst>
                <a:cxn ang="0">
                  <a:pos x="0" y="432"/>
                </a:cxn>
                <a:cxn ang="0">
                  <a:pos x="0" y="453"/>
                </a:cxn>
                <a:cxn ang="0">
                  <a:pos x="72" y="324"/>
                </a:cxn>
                <a:cxn ang="0">
                  <a:pos x="198" y="201"/>
                </a:cxn>
                <a:cxn ang="0">
                  <a:pos x="366" y="102"/>
                </a:cxn>
                <a:cxn ang="0">
                  <a:pos x="531" y="36"/>
                </a:cxn>
                <a:cxn ang="0">
                  <a:pos x="609" y="0"/>
                </a:cxn>
                <a:cxn ang="0">
                  <a:pos x="708" y="3"/>
                </a:cxn>
                <a:cxn ang="0">
                  <a:pos x="591" y="66"/>
                </a:cxn>
                <a:cxn ang="0">
                  <a:pos x="417" y="126"/>
                </a:cxn>
                <a:cxn ang="0">
                  <a:pos x="237" y="231"/>
                </a:cxn>
                <a:cxn ang="0">
                  <a:pos x="117" y="345"/>
                </a:cxn>
                <a:cxn ang="0">
                  <a:pos x="51" y="459"/>
                </a:cxn>
                <a:cxn ang="0">
                  <a:pos x="0" y="453"/>
                </a:cxn>
              </a:cxnLst>
              <a:rect l="0" t="0" r="r" b="b"/>
              <a:pathLst>
                <a:path w="708" h="459">
                  <a:moveTo>
                    <a:pt x="0" y="432"/>
                  </a:moveTo>
                  <a:lnTo>
                    <a:pt x="0" y="453"/>
                  </a:lnTo>
                  <a:cubicBezTo>
                    <a:pt x="12" y="435"/>
                    <a:pt x="39" y="366"/>
                    <a:pt x="72" y="324"/>
                  </a:cubicBezTo>
                  <a:cubicBezTo>
                    <a:pt x="105" y="282"/>
                    <a:pt x="149" y="238"/>
                    <a:pt x="198" y="201"/>
                  </a:cubicBezTo>
                  <a:cubicBezTo>
                    <a:pt x="247" y="164"/>
                    <a:pt x="311" y="129"/>
                    <a:pt x="366" y="102"/>
                  </a:cubicBezTo>
                  <a:cubicBezTo>
                    <a:pt x="421" y="75"/>
                    <a:pt x="490" y="53"/>
                    <a:pt x="531" y="36"/>
                  </a:cubicBezTo>
                  <a:cubicBezTo>
                    <a:pt x="572" y="19"/>
                    <a:pt x="580" y="5"/>
                    <a:pt x="609" y="0"/>
                  </a:cubicBezTo>
                  <a:lnTo>
                    <a:pt x="708" y="3"/>
                  </a:lnTo>
                  <a:cubicBezTo>
                    <a:pt x="705" y="14"/>
                    <a:pt x="640" y="45"/>
                    <a:pt x="591" y="66"/>
                  </a:cubicBezTo>
                  <a:cubicBezTo>
                    <a:pt x="542" y="87"/>
                    <a:pt x="476" y="98"/>
                    <a:pt x="417" y="126"/>
                  </a:cubicBezTo>
                  <a:cubicBezTo>
                    <a:pt x="358" y="154"/>
                    <a:pt x="287" y="195"/>
                    <a:pt x="237" y="231"/>
                  </a:cubicBezTo>
                  <a:cubicBezTo>
                    <a:pt x="187" y="267"/>
                    <a:pt x="148" y="307"/>
                    <a:pt x="117" y="345"/>
                  </a:cubicBezTo>
                  <a:cubicBezTo>
                    <a:pt x="86" y="383"/>
                    <a:pt x="70" y="441"/>
                    <a:pt x="51" y="459"/>
                  </a:cubicBezTo>
                  <a:lnTo>
                    <a:pt x="0" y="453"/>
                  </a:lnTo>
                </a:path>
              </a:pathLst>
            </a:custGeom>
            <a:gradFill rotWithShape="0">
              <a:gsLst>
                <a:gs pos="0">
                  <a:schemeClr val="bg2"/>
                </a:gs>
                <a:gs pos="50000">
                  <a:schemeClr val="accent2"/>
                </a:gs>
                <a:gs pos="100000">
                  <a:schemeClr val="bg2"/>
                </a:gs>
              </a:gsLst>
              <a:lin ang="5400000" scaled="1"/>
            </a:gradFill>
            <a:ln w="9525" cap="flat" cmpd="sng">
              <a:noFill/>
              <a:prstDash val="solid"/>
              <a:round/>
              <a:headEnd type="none" w="med" len="med"/>
              <a:tailEnd type="none" w="med" len="med"/>
            </a:ln>
            <a:effectLst/>
          </p:spPr>
          <p:txBody>
            <a:bodyPr wrap="none" anchor="ctr"/>
            <a:lstStyle/>
            <a:p>
              <a:pPr eaLnBrk="1" hangingPunct="1">
                <a:defRPr/>
              </a:pPr>
              <a:endParaRPr lang="en-US"/>
            </a:p>
          </p:txBody>
        </p:sp>
        <p:sp>
          <p:nvSpPr>
            <p:cNvPr id="8" name="Freeform 6"/>
            <p:cNvSpPr>
              <a:spLocks/>
            </p:cNvSpPr>
            <p:nvPr userDrawn="1"/>
          </p:nvSpPr>
          <p:spPr bwMode="auto">
            <a:xfrm>
              <a:off x="131" y="269"/>
              <a:ext cx="251" cy="194"/>
            </a:xfrm>
            <a:custGeom>
              <a:avLst/>
              <a:gdLst>
                <a:gd name="T0" fmla="*/ 21 w 251"/>
                <a:gd name="T1" fmla="*/ 163 h 194"/>
                <a:gd name="T2" fmla="*/ 9 w 251"/>
                <a:gd name="T3" fmla="*/ 184 h 194"/>
                <a:gd name="T4" fmla="*/ 75 w 251"/>
                <a:gd name="T5" fmla="*/ 103 h 194"/>
                <a:gd name="T6" fmla="*/ 165 w 251"/>
                <a:gd name="T7" fmla="*/ 28 h 194"/>
                <a:gd name="T8" fmla="*/ 207 w 251"/>
                <a:gd name="T9" fmla="*/ 7 h 194"/>
                <a:gd name="T10" fmla="*/ 246 w 251"/>
                <a:gd name="T11" fmla="*/ 4 h 194"/>
                <a:gd name="T12" fmla="*/ 237 w 251"/>
                <a:gd name="T13" fmla="*/ 34 h 194"/>
                <a:gd name="T14" fmla="*/ 183 w 251"/>
                <a:gd name="T15" fmla="*/ 61 h 194"/>
                <a:gd name="T16" fmla="*/ 108 w 251"/>
                <a:gd name="T17" fmla="*/ 124 h 194"/>
                <a:gd name="T18" fmla="*/ 54 w 251"/>
                <a:gd name="T19" fmla="*/ 190 h 194"/>
                <a:gd name="T20" fmla="*/ 6 w 251"/>
                <a:gd name="T21" fmla="*/ 184 h 1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1" h="194">
                  <a:moveTo>
                    <a:pt x="21" y="163"/>
                  </a:moveTo>
                  <a:cubicBezTo>
                    <a:pt x="10" y="178"/>
                    <a:pt x="0" y="194"/>
                    <a:pt x="9" y="184"/>
                  </a:cubicBezTo>
                  <a:cubicBezTo>
                    <a:pt x="18" y="174"/>
                    <a:pt x="49" y="129"/>
                    <a:pt x="75" y="103"/>
                  </a:cubicBezTo>
                  <a:cubicBezTo>
                    <a:pt x="101" y="77"/>
                    <a:pt x="143" y="44"/>
                    <a:pt x="165" y="28"/>
                  </a:cubicBezTo>
                  <a:cubicBezTo>
                    <a:pt x="187" y="12"/>
                    <a:pt x="194" y="11"/>
                    <a:pt x="207" y="7"/>
                  </a:cubicBezTo>
                  <a:cubicBezTo>
                    <a:pt x="220" y="3"/>
                    <a:pt x="241" y="0"/>
                    <a:pt x="246" y="4"/>
                  </a:cubicBezTo>
                  <a:cubicBezTo>
                    <a:pt x="251" y="8"/>
                    <a:pt x="247" y="25"/>
                    <a:pt x="237" y="34"/>
                  </a:cubicBezTo>
                  <a:cubicBezTo>
                    <a:pt x="227" y="43"/>
                    <a:pt x="204" y="46"/>
                    <a:pt x="183" y="61"/>
                  </a:cubicBezTo>
                  <a:cubicBezTo>
                    <a:pt x="162" y="76"/>
                    <a:pt x="129" y="103"/>
                    <a:pt x="108" y="124"/>
                  </a:cubicBezTo>
                  <a:cubicBezTo>
                    <a:pt x="87" y="145"/>
                    <a:pt x="71" y="180"/>
                    <a:pt x="54" y="190"/>
                  </a:cubicBezTo>
                  <a:lnTo>
                    <a:pt x="6" y="184"/>
                  </a:lnTo>
                </a:path>
              </a:pathLst>
            </a:custGeom>
            <a:gradFill rotWithShape="0">
              <a:gsLst>
                <a:gs pos="0">
                  <a:schemeClr val="accent2"/>
                </a:gs>
                <a:gs pos="100000">
                  <a:schemeClr val="bg2"/>
                </a:gs>
              </a:gsLst>
              <a:lin ang="189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9" name="Freeform 7"/>
            <p:cNvSpPr>
              <a:spLocks/>
            </p:cNvSpPr>
            <p:nvPr userDrawn="1"/>
          </p:nvSpPr>
          <p:spPr bwMode="auto">
            <a:xfrm>
              <a:off x="341" y="0"/>
              <a:ext cx="159" cy="72"/>
            </a:xfrm>
            <a:custGeom>
              <a:avLst/>
              <a:gdLst>
                <a:gd name="T0" fmla="*/ 99 w 159"/>
                <a:gd name="T1" fmla="*/ 0 h 72"/>
                <a:gd name="T2" fmla="*/ 15 w 159"/>
                <a:gd name="T3" fmla="*/ 36 h 72"/>
                <a:gd name="T4" fmla="*/ 6 w 159"/>
                <a:gd name="T5" fmla="*/ 60 h 72"/>
                <a:gd name="T6" fmla="*/ 36 w 159"/>
                <a:gd name="T7" fmla="*/ 69 h 72"/>
                <a:gd name="T8" fmla="*/ 87 w 159"/>
                <a:gd name="T9" fmla="*/ 42 h 72"/>
                <a:gd name="T10" fmla="*/ 159 w 159"/>
                <a:gd name="T11" fmla="*/ 0 h 72"/>
                <a:gd name="T12" fmla="*/ 99 w 159"/>
                <a:gd name="T13" fmla="*/ 0 h 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9" h="72">
                  <a:moveTo>
                    <a:pt x="99" y="0"/>
                  </a:moveTo>
                  <a:cubicBezTo>
                    <a:pt x="75" y="6"/>
                    <a:pt x="30" y="26"/>
                    <a:pt x="15" y="36"/>
                  </a:cubicBezTo>
                  <a:cubicBezTo>
                    <a:pt x="0" y="46"/>
                    <a:pt x="3" y="55"/>
                    <a:pt x="6" y="60"/>
                  </a:cubicBezTo>
                  <a:cubicBezTo>
                    <a:pt x="9" y="65"/>
                    <a:pt x="23" y="72"/>
                    <a:pt x="36" y="69"/>
                  </a:cubicBezTo>
                  <a:cubicBezTo>
                    <a:pt x="49" y="66"/>
                    <a:pt x="67" y="53"/>
                    <a:pt x="87" y="42"/>
                  </a:cubicBezTo>
                  <a:cubicBezTo>
                    <a:pt x="107" y="31"/>
                    <a:pt x="158" y="6"/>
                    <a:pt x="159" y="0"/>
                  </a:cubicBezTo>
                  <a:lnTo>
                    <a:pt x="99" y="0"/>
                  </a:lnTo>
                  <a:close/>
                </a:path>
              </a:pathLst>
            </a:custGeom>
            <a:gradFill rotWithShape="0">
              <a:gsLst>
                <a:gs pos="0">
                  <a:schemeClr val="accent2"/>
                </a:gs>
                <a:gs pos="100000">
                  <a:schemeClr val="bg2"/>
                </a:gs>
              </a:gsLst>
              <a:lin ang="189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 name="Freeform 8"/>
            <p:cNvSpPr>
              <a:spLocks/>
            </p:cNvSpPr>
            <p:nvPr userDrawn="1"/>
          </p:nvSpPr>
          <p:spPr bwMode="auto">
            <a:xfrm>
              <a:off x="488" y="0"/>
              <a:ext cx="455" cy="216"/>
            </a:xfrm>
            <a:custGeom>
              <a:avLst/>
              <a:gdLst>
                <a:gd name="T0" fmla="*/ 395 w 455"/>
                <a:gd name="T1" fmla="*/ 0 h 216"/>
                <a:gd name="T2" fmla="*/ 338 w 455"/>
                <a:gd name="T3" fmla="*/ 48 h 216"/>
                <a:gd name="T4" fmla="*/ 242 w 455"/>
                <a:gd name="T5" fmla="*/ 102 h 216"/>
                <a:gd name="T6" fmla="*/ 104 w 455"/>
                <a:gd name="T7" fmla="*/ 147 h 216"/>
                <a:gd name="T8" fmla="*/ 35 w 455"/>
                <a:gd name="T9" fmla="*/ 168 h 216"/>
                <a:gd name="T10" fmla="*/ 8 w 455"/>
                <a:gd name="T11" fmla="*/ 192 h 216"/>
                <a:gd name="T12" fmla="*/ 8 w 455"/>
                <a:gd name="T13" fmla="*/ 213 h 216"/>
                <a:gd name="T14" fmla="*/ 59 w 455"/>
                <a:gd name="T15" fmla="*/ 213 h 216"/>
                <a:gd name="T16" fmla="*/ 86 w 455"/>
                <a:gd name="T17" fmla="*/ 192 h 216"/>
                <a:gd name="T18" fmla="*/ 173 w 455"/>
                <a:gd name="T19" fmla="*/ 159 h 216"/>
                <a:gd name="T20" fmla="*/ 299 w 455"/>
                <a:gd name="T21" fmla="*/ 126 h 216"/>
                <a:gd name="T22" fmla="*/ 392 w 455"/>
                <a:gd name="T23" fmla="*/ 72 h 216"/>
                <a:gd name="T24" fmla="*/ 455 w 455"/>
                <a:gd name="T25" fmla="*/ 0 h 216"/>
                <a:gd name="T26" fmla="*/ 395 w 455"/>
                <a:gd name="T27" fmla="*/ 0 h 2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55" h="216">
                  <a:moveTo>
                    <a:pt x="395" y="0"/>
                  </a:moveTo>
                  <a:cubicBezTo>
                    <a:pt x="376" y="8"/>
                    <a:pt x="364" y="31"/>
                    <a:pt x="338" y="48"/>
                  </a:cubicBezTo>
                  <a:cubicBezTo>
                    <a:pt x="312" y="65"/>
                    <a:pt x="281" y="86"/>
                    <a:pt x="242" y="102"/>
                  </a:cubicBezTo>
                  <a:cubicBezTo>
                    <a:pt x="203" y="118"/>
                    <a:pt x="138" y="136"/>
                    <a:pt x="104" y="147"/>
                  </a:cubicBezTo>
                  <a:cubicBezTo>
                    <a:pt x="70" y="158"/>
                    <a:pt x="51" y="161"/>
                    <a:pt x="35" y="168"/>
                  </a:cubicBezTo>
                  <a:cubicBezTo>
                    <a:pt x="19" y="175"/>
                    <a:pt x="12" y="185"/>
                    <a:pt x="8" y="192"/>
                  </a:cubicBezTo>
                  <a:cubicBezTo>
                    <a:pt x="4" y="199"/>
                    <a:pt x="0" y="210"/>
                    <a:pt x="8" y="213"/>
                  </a:cubicBezTo>
                  <a:cubicBezTo>
                    <a:pt x="16" y="216"/>
                    <a:pt x="46" y="216"/>
                    <a:pt x="59" y="213"/>
                  </a:cubicBezTo>
                  <a:cubicBezTo>
                    <a:pt x="72" y="210"/>
                    <a:pt x="67" y="201"/>
                    <a:pt x="86" y="192"/>
                  </a:cubicBezTo>
                  <a:cubicBezTo>
                    <a:pt x="105" y="183"/>
                    <a:pt x="138" y="170"/>
                    <a:pt x="173" y="159"/>
                  </a:cubicBezTo>
                  <a:cubicBezTo>
                    <a:pt x="208" y="148"/>
                    <a:pt x="263" y="140"/>
                    <a:pt x="299" y="126"/>
                  </a:cubicBezTo>
                  <a:cubicBezTo>
                    <a:pt x="335" y="112"/>
                    <a:pt x="366" y="93"/>
                    <a:pt x="392" y="72"/>
                  </a:cubicBezTo>
                  <a:cubicBezTo>
                    <a:pt x="418" y="51"/>
                    <a:pt x="454" y="12"/>
                    <a:pt x="455" y="0"/>
                  </a:cubicBezTo>
                  <a:lnTo>
                    <a:pt x="395" y="0"/>
                  </a:lnTo>
                  <a:close/>
                </a:path>
              </a:pathLst>
            </a:custGeom>
            <a:gradFill rotWithShape="0">
              <a:gsLst>
                <a:gs pos="0">
                  <a:schemeClr val="bg2"/>
                </a:gs>
                <a:gs pos="100000">
                  <a:schemeClr val="accent2"/>
                </a:gs>
              </a:gsLst>
              <a:lin ang="27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 name="Freeform 9"/>
            <p:cNvSpPr>
              <a:spLocks/>
            </p:cNvSpPr>
            <p:nvPr userDrawn="1"/>
          </p:nvSpPr>
          <p:spPr bwMode="auto">
            <a:xfrm>
              <a:off x="1448" y="37"/>
              <a:ext cx="414" cy="108"/>
            </a:xfrm>
            <a:custGeom>
              <a:avLst/>
              <a:gdLst>
                <a:gd name="T0" fmla="*/ 0 w 414"/>
                <a:gd name="T1" fmla="*/ 11 h 108"/>
                <a:gd name="T2" fmla="*/ 24 w 414"/>
                <a:gd name="T3" fmla="*/ 11 h 108"/>
                <a:gd name="T4" fmla="*/ 156 w 414"/>
                <a:gd name="T5" fmla="*/ 2 h 108"/>
                <a:gd name="T6" fmla="*/ 288 w 414"/>
                <a:gd name="T7" fmla="*/ 23 h 108"/>
                <a:gd name="T8" fmla="*/ 384 w 414"/>
                <a:gd name="T9" fmla="*/ 53 h 108"/>
                <a:gd name="T10" fmla="*/ 411 w 414"/>
                <a:gd name="T11" fmla="*/ 74 h 108"/>
                <a:gd name="T12" fmla="*/ 405 w 414"/>
                <a:gd name="T13" fmla="*/ 104 h 108"/>
                <a:gd name="T14" fmla="*/ 363 w 414"/>
                <a:gd name="T15" fmla="*/ 101 h 108"/>
                <a:gd name="T16" fmla="*/ 294 w 414"/>
                <a:gd name="T17" fmla="*/ 77 h 108"/>
                <a:gd name="T18" fmla="*/ 174 w 414"/>
                <a:gd name="T19" fmla="*/ 50 h 108"/>
                <a:gd name="T20" fmla="*/ 72 w 414"/>
                <a:gd name="T21" fmla="*/ 62 h 108"/>
                <a:gd name="T22" fmla="*/ 36 w 414"/>
                <a:gd name="T23" fmla="*/ 59 h 108"/>
                <a:gd name="T24" fmla="*/ 0 w 414"/>
                <a:gd name="T25" fmla="*/ 11 h 1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4" h="108">
                  <a:moveTo>
                    <a:pt x="0" y="11"/>
                  </a:moveTo>
                  <a:lnTo>
                    <a:pt x="24" y="11"/>
                  </a:lnTo>
                  <a:cubicBezTo>
                    <a:pt x="50" y="9"/>
                    <a:pt x="112" y="0"/>
                    <a:pt x="156" y="2"/>
                  </a:cubicBezTo>
                  <a:cubicBezTo>
                    <a:pt x="200" y="4"/>
                    <a:pt x="250" y="15"/>
                    <a:pt x="288" y="23"/>
                  </a:cubicBezTo>
                  <a:cubicBezTo>
                    <a:pt x="326" y="31"/>
                    <a:pt x="363" y="44"/>
                    <a:pt x="384" y="53"/>
                  </a:cubicBezTo>
                  <a:cubicBezTo>
                    <a:pt x="405" y="62"/>
                    <a:pt x="408" y="66"/>
                    <a:pt x="411" y="74"/>
                  </a:cubicBezTo>
                  <a:cubicBezTo>
                    <a:pt x="414" y="82"/>
                    <a:pt x="413" y="100"/>
                    <a:pt x="405" y="104"/>
                  </a:cubicBezTo>
                  <a:cubicBezTo>
                    <a:pt x="397" y="108"/>
                    <a:pt x="381" y="105"/>
                    <a:pt x="363" y="101"/>
                  </a:cubicBezTo>
                  <a:cubicBezTo>
                    <a:pt x="345" y="97"/>
                    <a:pt x="325" y="85"/>
                    <a:pt x="294" y="77"/>
                  </a:cubicBezTo>
                  <a:cubicBezTo>
                    <a:pt x="263" y="69"/>
                    <a:pt x="211" y="53"/>
                    <a:pt x="174" y="50"/>
                  </a:cubicBezTo>
                  <a:cubicBezTo>
                    <a:pt x="137" y="47"/>
                    <a:pt x="95" y="61"/>
                    <a:pt x="72" y="62"/>
                  </a:cubicBezTo>
                  <a:cubicBezTo>
                    <a:pt x="49" y="63"/>
                    <a:pt x="48" y="66"/>
                    <a:pt x="36" y="59"/>
                  </a:cubicBezTo>
                  <a:cubicBezTo>
                    <a:pt x="24" y="52"/>
                    <a:pt x="13" y="36"/>
                    <a:pt x="0" y="11"/>
                  </a:cubicBez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 name="Freeform 10"/>
            <p:cNvSpPr>
              <a:spLocks/>
            </p:cNvSpPr>
            <p:nvPr userDrawn="1"/>
          </p:nvSpPr>
          <p:spPr bwMode="auto">
            <a:xfrm>
              <a:off x="1790" y="0"/>
              <a:ext cx="520" cy="225"/>
            </a:xfrm>
            <a:custGeom>
              <a:avLst/>
              <a:gdLst>
                <a:gd name="T0" fmla="*/ 42 w 520"/>
                <a:gd name="T1" fmla="*/ 0 h 225"/>
                <a:gd name="T2" fmla="*/ 12 w 520"/>
                <a:gd name="T3" fmla="*/ 24 h 225"/>
                <a:gd name="T4" fmla="*/ 114 w 520"/>
                <a:gd name="T5" fmla="*/ 54 h 225"/>
                <a:gd name="T6" fmla="*/ 240 w 520"/>
                <a:gd name="T7" fmla="*/ 117 h 225"/>
                <a:gd name="T8" fmla="*/ 333 w 520"/>
                <a:gd name="T9" fmla="*/ 153 h 225"/>
                <a:gd name="T10" fmla="*/ 438 w 520"/>
                <a:gd name="T11" fmla="*/ 219 h 225"/>
                <a:gd name="T12" fmla="*/ 426 w 520"/>
                <a:gd name="T13" fmla="*/ 192 h 225"/>
                <a:gd name="T14" fmla="*/ 441 w 520"/>
                <a:gd name="T15" fmla="*/ 180 h 225"/>
                <a:gd name="T16" fmla="*/ 519 w 520"/>
                <a:gd name="T17" fmla="*/ 216 h 225"/>
                <a:gd name="T18" fmla="*/ 450 w 520"/>
                <a:gd name="T19" fmla="*/ 162 h 225"/>
                <a:gd name="T20" fmla="*/ 381 w 520"/>
                <a:gd name="T21" fmla="*/ 135 h 225"/>
                <a:gd name="T22" fmla="*/ 285 w 520"/>
                <a:gd name="T23" fmla="*/ 84 h 225"/>
                <a:gd name="T24" fmla="*/ 186 w 520"/>
                <a:gd name="T25" fmla="*/ 18 h 225"/>
                <a:gd name="T26" fmla="*/ 123 w 520"/>
                <a:gd name="T27" fmla="*/ 0 h 225"/>
                <a:gd name="T28" fmla="*/ 42 w 520"/>
                <a:gd name="T29" fmla="*/ 0 h 2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20" h="225">
                  <a:moveTo>
                    <a:pt x="42" y="0"/>
                  </a:moveTo>
                  <a:cubicBezTo>
                    <a:pt x="24" y="4"/>
                    <a:pt x="0" y="15"/>
                    <a:pt x="12" y="24"/>
                  </a:cubicBezTo>
                  <a:cubicBezTo>
                    <a:pt x="24" y="33"/>
                    <a:pt x="76" y="39"/>
                    <a:pt x="114" y="54"/>
                  </a:cubicBezTo>
                  <a:cubicBezTo>
                    <a:pt x="152" y="69"/>
                    <a:pt x="203" y="100"/>
                    <a:pt x="240" y="117"/>
                  </a:cubicBezTo>
                  <a:cubicBezTo>
                    <a:pt x="277" y="134"/>
                    <a:pt x="300" y="136"/>
                    <a:pt x="333" y="153"/>
                  </a:cubicBezTo>
                  <a:cubicBezTo>
                    <a:pt x="366" y="170"/>
                    <a:pt x="423" y="213"/>
                    <a:pt x="438" y="219"/>
                  </a:cubicBezTo>
                  <a:cubicBezTo>
                    <a:pt x="453" y="225"/>
                    <a:pt x="426" y="198"/>
                    <a:pt x="426" y="192"/>
                  </a:cubicBezTo>
                  <a:cubicBezTo>
                    <a:pt x="426" y="186"/>
                    <a:pt x="426" y="176"/>
                    <a:pt x="441" y="180"/>
                  </a:cubicBezTo>
                  <a:cubicBezTo>
                    <a:pt x="456" y="184"/>
                    <a:pt x="518" y="219"/>
                    <a:pt x="519" y="216"/>
                  </a:cubicBezTo>
                  <a:cubicBezTo>
                    <a:pt x="520" y="213"/>
                    <a:pt x="473" y="176"/>
                    <a:pt x="450" y="162"/>
                  </a:cubicBezTo>
                  <a:cubicBezTo>
                    <a:pt x="427" y="148"/>
                    <a:pt x="408" y="148"/>
                    <a:pt x="381" y="135"/>
                  </a:cubicBezTo>
                  <a:cubicBezTo>
                    <a:pt x="354" y="122"/>
                    <a:pt x="318" y="104"/>
                    <a:pt x="285" y="84"/>
                  </a:cubicBezTo>
                  <a:cubicBezTo>
                    <a:pt x="252" y="64"/>
                    <a:pt x="213" y="32"/>
                    <a:pt x="186" y="18"/>
                  </a:cubicBezTo>
                  <a:cubicBezTo>
                    <a:pt x="159" y="4"/>
                    <a:pt x="147" y="2"/>
                    <a:pt x="123" y="0"/>
                  </a:cubicBezTo>
                  <a:lnTo>
                    <a:pt x="42" y="0"/>
                  </a:lnTo>
                  <a:close/>
                </a:path>
              </a:pathLst>
            </a:custGeom>
            <a:gradFill rotWithShape="0">
              <a:gsLst>
                <a:gs pos="0">
                  <a:schemeClr val="accent2"/>
                </a:gs>
                <a:gs pos="100000">
                  <a:schemeClr val="bg2"/>
                </a:gs>
              </a:gsLst>
              <a:lin ang="189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3" name="Freeform 11"/>
            <p:cNvSpPr>
              <a:spLocks/>
            </p:cNvSpPr>
            <p:nvPr userDrawn="1"/>
          </p:nvSpPr>
          <p:spPr bwMode="auto">
            <a:xfrm>
              <a:off x="1943" y="154"/>
              <a:ext cx="431" cy="233"/>
            </a:xfrm>
            <a:custGeom>
              <a:avLst/>
              <a:gdLst>
                <a:gd name="T0" fmla="*/ 6 w 431"/>
                <a:gd name="T1" fmla="*/ 38 h 233"/>
                <a:gd name="T2" fmla="*/ 9 w 431"/>
                <a:gd name="T3" fmla="*/ 20 h 233"/>
                <a:gd name="T4" fmla="*/ 42 w 431"/>
                <a:gd name="T5" fmla="*/ 2 h 233"/>
                <a:gd name="T6" fmla="*/ 90 w 431"/>
                <a:gd name="T7" fmla="*/ 35 h 233"/>
                <a:gd name="T8" fmla="*/ 189 w 431"/>
                <a:gd name="T9" fmla="*/ 89 h 233"/>
                <a:gd name="T10" fmla="*/ 288 w 431"/>
                <a:gd name="T11" fmla="*/ 140 h 233"/>
                <a:gd name="T12" fmla="*/ 375 w 431"/>
                <a:gd name="T13" fmla="*/ 176 h 233"/>
                <a:gd name="T14" fmla="*/ 396 w 431"/>
                <a:gd name="T15" fmla="*/ 176 h 233"/>
                <a:gd name="T16" fmla="*/ 429 w 431"/>
                <a:gd name="T17" fmla="*/ 212 h 233"/>
                <a:gd name="T18" fmla="*/ 408 w 431"/>
                <a:gd name="T19" fmla="*/ 233 h 233"/>
                <a:gd name="T20" fmla="*/ 333 w 431"/>
                <a:gd name="T21" fmla="*/ 212 h 233"/>
                <a:gd name="T22" fmla="*/ 186 w 431"/>
                <a:gd name="T23" fmla="*/ 143 h 233"/>
                <a:gd name="T24" fmla="*/ 48 w 431"/>
                <a:gd name="T25" fmla="*/ 68 h 233"/>
                <a:gd name="T26" fmla="*/ 6 w 431"/>
                <a:gd name="T27" fmla="*/ 38 h 2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31" h="233">
                  <a:moveTo>
                    <a:pt x="6" y="38"/>
                  </a:moveTo>
                  <a:cubicBezTo>
                    <a:pt x="0" y="26"/>
                    <a:pt x="3" y="26"/>
                    <a:pt x="9" y="20"/>
                  </a:cubicBezTo>
                  <a:cubicBezTo>
                    <a:pt x="15" y="14"/>
                    <a:pt x="29" y="0"/>
                    <a:pt x="42" y="2"/>
                  </a:cubicBezTo>
                  <a:cubicBezTo>
                    <a:pt x="55" y="4"/>
                    <a:pt x="66" y="21"/>
                    <a:pt x="90" y="35"/>
                  </a:cubicBezTo>
                  <a:cubicBezTo>
                    <a:pt x="114" y="49"/>
                    <a:pt x="156" y="72"/>
                    <a:pt x="189" y="89"/>
                  </a:cubicBezTo>
                  <a:cubicBezTo>
                    <a:pt x="222" y="106"/>
                    <a:pt x="257" y="126"/>
                    <a:pt x="288" y="140"/>
                  </a:cubicBezTo>
                  <a:cubicBezTo>
                    <a:pt x="319" y="154"/>
                    <a:pt x="357" y="170"/>
                    <a:pt x="375" y="176"/>
                  </a:cubicBezTo>
                  <a:cubicBezTo>
                    <a:pt x="393" y="182"/>
                    <a:pt x="387" y="170"/>
                    <a:pt x="396" y="176"/>
                  </a:cubicBezTo>
                  <a:cubicBezTo>
                    <a:pt x="405" y="182"/>
                    <a:pt x="427" y="203"/>
                    <a:pt x="429" y="212"/>
                  </a:cubicBezTo>
                  <a:cubicBezTo>
                    <a:pt x="431" y="221"/>
                    <a:pt x="424" y="233"/>
                    <a:pt x="408" y="233"/>
                  </a:cubicBezTo>
                  <a:cubicBezTo>
                    <a:pt x="392" y="233"/>
                    <a:pt x="370" y="227"/>
                    <a:pt x="333" y="212"/>
                  </a:cubicBezTo>
                  <a:cubicBezTo>
                    <a:pt x="296" y="197"/>
                    <a:pt x="234" y="167"/>
                    <a:pt x="186" y="143"/>
                  </a:cubicBezTo>
                  <a:cubicBezTo>
                    <a:pt x="138" y="119"/>
                    <a:pt x="78" y="86"/>
                    <a:pt x="48" y="68"/>
                  </a:cubicBezTo>
                  <a:cubicBezTo>
                    <a:pt x="18" y="50"/>
                    <a:pt x="12" y="50"/>
                    <a:pt x="6" y="38"/>
                  </a:cubicBezTo>
                  <a:close/>
                </a:path>
              </a:pathLst>
            </a:custGeom>
            <a:gradFill rotWithShape="0">
              <a:gsLst>
                <a:gs pos="0">
                  <a:schemeClr val="accent2"/>
                </a:gs>
                <a:gs pos="100000">
                  <a:schemeClr val="bg2"/>
                </a:gs>
              </a:gsLst>
              <a:lin ang="189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4" name="Freeform 12"/>
            <p:cNvSpPr>
              <a:spLocks/>
            </p:cNvSpPr>
            <p:nvPr userDrawn="1"/>
          </p:nvSpPr>
          <p:spPr bwMode="auto">
            <a:xfrm>
              <a:off x="2262" y="87"/>
              <a:ext cx="396" cy="227"/>
            </a:xfrm>
            <a:custGeom>
              <a:avLst/>
              <a:gdLst>
                <a:gd name="T0" fmla="*/ 2 w 396"/>
                <a:gd name="T1" fmla="*/ 9 h 227"/>
                <a:gd name="T2" fmla="*/ 53 w 396"/>
                <a:gd name="T3" fmla="*/ 66 h 227"/>
                <a:gd name="T4" fmla="*/ 176 w 396"/>
                <a:gd name="T5" fmla="*/ 132 h 227"/>
                <a:gd name="T6" fmla="*/ 293 w 396"/>
                <a:gd name="T7" fmla="*/ 189 h 227"/>
                <a:gd name="T8" fmla="*/ 341 w 396"/>
                <a:gd name="T9" fmla="*/ 222 h 227"/>
                <a:gd name="T10" fmla="*/ 377 w 396"/>
                <a:gd name="T11" fmla="*/ 219 h 227"/>
                <a:gd name="T12" fmla="*/ 377 w 396"/>
                <a:gd name="T13" fmla="*/ 180 h 227"/>
                <a:gd name="T14" fmla="*/ 260 w 396"/>
                <a:gd name="T15" fmla="*/ 126 h 227"/>
                <a:gd name="T16" fmla="*/ 113 w 396"/>
                <a:gd name="T17" fmla="*/ 51 h 227"/>
                <a:gd name="T18" fmla="*/ 41 w 396"/>
                <a:gd name="T19" fmla="*/ 9 h 227"/>
                <a:gd name="T20" fmla="*/ 2 w 396"/>
                <a:gd name="T21" fmla="*/ 9 h 2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6" h="227">
                  <a:moveTo>
                    <a:pt x="2" y="9"/>
                  </a:moveTo>
                  <a:cubicBezTo>
                    <a:pt x="4" y="18"/>
                    <a:pt x="24" y="45"/>
                    <a:pt x="53" y="66"/>
                  </a:cubicBezTo>
                  <a:cubicBezTo>
                    <a:pt x="82" y="87"/>
                    <a:pt x="136" y="111"/>
                    <a:pt x="176" y="132"/>
                  </a:cubicBezTo>
                  <a:cubicBezTo>
                    <a:pt x="216" y="153"/>
                    <a:pt x="266" y="174"/>
                    <a:pt x="293" y="189"/>
                  </a:cubicBezTo>
                  <a:cubicBezTo>
                    <a:pt x="320" y="204"/>
                    <a:pt x="327" y="217"/>
                    <a:pt x="341" y="222"/>
                  </a:cubicBezTo>
                  <a:cubicBezTo>
                    <a:pt x="355" y="227"/>
                    <a:pt x="371" y="226"/>
                    <a:pt x="377" y="219"/>
                  </a:cubicBezTo>
                  <a:cubicBezTo>
                    <a:pt x="383" y="212"/>
                    <a:pt x="396" y="195"/>
                    <a:pt x="377" y="180"/>
                  </a:cubicBezTo>
                  <a:cubicBezTo>
                    <a:pt x="358" y="165"/>
                    <a:pt x="304" y="147"/>
                    <a:pt x="260" y="126"/>
                  </a:cubicBezTo>
                  <a:cubicBezTo>
                    <a:pt x="216" y="105"/>
                    <a:pt x="149" y="70"/>
                    <a:pt x="113" y="51"/>
                  </a:cubicBezTo>
                  <a:cubicBezTo>
                    <a:pt x="77" y="32"/>
                    <a:pt x="60" y="17"/>
                    <a:pt x="41" y="9"/>
                  </a:cubicBezTo>
                  <a:cubicBezTo>
                    <a:pt x="22" y="1"/>
                    <a:pt x="0" y="0"/>
                    <a:pt x="2" y="9"/>
                  </a:cubicBezTo>
                  <a:close/>
                </a:path>
              </a:pathLst>
            </a:custGeom>
            <a:gradFill rotWithShape="0">
              <a:gsLst>
                <a:gs pos="0">
                  <a:schemeClr val="accent2"/>
                </a:gs>
                <a:gs pos="100000">
                  <a:schemeClr val="bg2"/>
                </a:gs>
              </a:gsLst>
              <a:lin ang="189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5" name="Freeform 13"/>
            <p:cNvSpPr>
              <a:spLocks/>
            </p:cNvSpPr>
            <p:nvPr userDrawn="1"/>
          </p:nvSpPr>
          <p:spPr bwMode="auto">
            <a:xfrm>
              <a:off x="2264" y="240"/>
              <a:ext cx="516" cy="223"/>
            </a:xfrm>
            <a:custGeom>
              <a:avLst/>
              <a:gdLst>
                <a:gd name="T0" fmla="*/ 3 w 516"/>
                <a:gd name="T1" fmla="*/ 10 h 223"/>
                <a:gd name="T2" fmla="*/ 105 w 516"/>
                <a:gd name="T3" fmla="*/ 97 h 223"/>
                <a:gd name="T4" fmla="*/ 243 w 516"/>
                <a:gd name="T5" fmla="*/ 178 h 223"/>
                <a:gd name="T6" fmla="*/ 357 w 516"/>
                <a:gd name="T7" fmla="*/ 217 h 223"/>
                <a:gd name="T8" fmla="*/ 498 w 516"/>
                <a:gd name="T9" fmla="*/ 214 h 223"/>
                <a:gd name="T10" fmla="*/ 468 w 516"/>
                <a:gd name="T11" fmla="*/ 187 h 223"/>
                <a:gd name="T12" fmla="*/ 309 w 516"/>
                <a:gd name="T13" fmla="*/ 136 h 223"/>
                <a:gd name="T14" fmla="*/ 123 w 516"/>
                <a:gd name="T15" fmla="*/ 34 h 223"/>
                <a:gd name="T16" fmla="*/ 3 w 516"/>
                <a:gd name="T17" fmla="*/ 10 h 2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16" h="223">
                  <a:moveTo>
                    <a:pt x="3" y="10"/>
                  </a:moveTo>
                  <a:cubicBezTo>
                    <a:pt x="0" y="20"/>
                    <a:pt x="65" y="69"/>
                    <a:pt x="105" y="97"/>
                  </a:cubicBezTo>
                  <a:cubicBezTo>
                    <a:pt x="145" y="125"/>
                    <a:pt x="201" y="158"/>
                    <a:pt x="243" y="178"/>
                  </a:cubicBezTo>
                  <a:cubicBezTo>
                    <a:pt x="285" y="198"/>
                    <a:pt x="315" y="211"/>
                    <a:pt x="357" y="217"/>
                  </a:cubicBezTo>
                  <a:cubicBezTo>
                    <a:pt x="399" y="223"/>
                    <a:pt x="480" y="219"/>
                    <a:pt x="498" y="214"/>
                  </a:cubicBezTo>
                  <a:cubicBezTo>
                    <a:pt x="516" y="209"/>
                    <a:pt x="499" y="200"/>
                    <a:pt x="468" y="187"/>
                  </a:cubicBezTo>
                  <a:cubicBezTo>
                    <a:pt x="437" y="174"/>
                    <a:pt x="366" y="161"/>
                    <a:pt x="309" y="136"/>
                  </a:cubicBezTo>
                  <a:cubicBezTo>
                    <a:pt x="252" y="111"/>
                    <a:pt x="172" y="54"/>
                    <a:pt x="123" y="34"/>
                  </a:cubicBezTo>
                  <a:cubicBezTo>
                    <a:pt x="74" y="14"/>
                    <a:pt x="6" y="0"/>
                    <a:pt x="3" y="10"/>
                  </a:cubicBez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6" name="Freeform 14"/>
            <p:cNvSpPr>
              <a:spLocks/>
            </p:cNvSpPr>
            <p:nvPr userDrawn="1"/>
          </p:nvSpPr>
          <p:spPr bwMode="auto">
            <a:xfrm>
              <a:off x="2723" y="324"/>
              <a:ext cx="414" cy="100"/>
            </a:xfrm>
            <a:custGeom>
              <a:avLst/>
              <a:gdLst>
                <a:gd name="T0" fmla="*/ 69 w 414"/>
                <a:gd name="T1" fmla="*/ 60 h 100"/>
                <a:gd name="T2" fmla="*/ 12 w 414"/>
                <a:gd name="T3" fmla="*/ 42 h 100"/>
                <a:gd name="T4" fmla="*/ 3 w 414"/>
                <a:gd name="T5" fmla="*/ 15 h 100"/>
                <a:gd name="T6" fmla="*/ 30 w 414"/>
                <a:gd name="T7" fmla="*/ 0 h 100"/>
                <a:gd name="T8" fmla="*/ 117 w 414"/>
                <a:gd name="T9" fmla="*/ 18 h 100"/>
                <a:gd name="T10" fmla="*/ 243 w 414"/>
                <a:gd name="T11" fmla="*/ 48 h 100"/>
                <a:gd name="T12" fmla="*/ 387 w 414"/>
                <a:gd name="T13" fmla="*/ 48 h 100"/>
                <a:gd name="T14" fmla="*/ 408 w 414"/>
                <a:gd name="T15" fmla="*/ 54 h 100"/>
                <a:gd name="T16" fmla="*/ 381 w 414"/>
                <a:gd name="T17" fmla="*/ 87 h 100"/>
                <a:gd name="T18" fmla="*/ 318 w 414"/>
                <a:gd name="T19" fmla="*/ 99 h 100"/>
                <a:gd name="T20" fmla="*/ 195 w 414"/>
                <a:gd name="T21" fmla="*/ 93 h 100"/>
                <a:gd name="T22" fmla="*/ 69 w 414"/>
                <a:gd name="T23" fmla="*/ 60 h 1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4" h="100">
                  <a:moveTo>
                    <a:pt x="69" y="60"/>
                  </a:moveTo>
                  <a:cubicBezTo>
                    <a:pt x="39" y="52"/>
                    <a:pt x="23" y="49"/>
                    <a:pt x="12" y="42"/>
                  </a:cubicBezTo>
                  <a:cubicBezTo>
                    <a:pt x="1" y="35"/>
                    <a:pt x="0" y="22"/>
                    <a:pt x="3" y="15"/>
                  </a:cubicBezTo>
                  <a:cubicBezTo>
                    <a:pt x="6" y="8"/>
                    <a:pt x="11" y="0"/>
                    <a:pt x="30" y="0"/>
                  </a:cubicBezTo>
                  <a:cubicBezTo>
                    <a:pt x="49" y="0"/>
                    <a:pt x="82" y="10"/>
                    <a:pt x="117" y="18"/>
                  </a:cubicBezTo>
                  <a:cubicBezTo>
                    <a:pt x="152" y="26"/>
                    <a:pt x="198" y="43"/>
                    <a:pt x="243" y="48"/>
                  </a:cubicBezTo>
                  <a:cubicBezTo>
                    <a:pt x="288" y="53"/>
                    <a:pt x="360" y="47"/>
                    <a:pt x="387" y="48"/>
                  </a:cubicBezTo>
                  <a:cubicBezTo>
                    <a:pt x="414" y="49"/>
                    <a:pt x="409" y="48"/>
                    <a:pt x="408" y="54"/>
                  </a:cubicBezTo>
                  <a:cubicBezTo>
                    <a:pt x="407" y="60"/>
                    <a:pt x="396" y="80"/>
                    <a:pt x="381" y="87"/>
                  </a:cubicBezTo>
                  <a:cubicBezTo>
                    <a:pt x="366" y="94"/>
                    <a:pt x="349" y="98"/>
                    <a:pt x="318" y="99"/>
                  </a:cubicBezTo>
                  <a:cubicBezTo>
                    <a:pt x="287" y="100"/>
                    <a:pt x="237" y="99"/>
                    <a:pt x="195" y="93"/>
                  </a:cubicBezTo>
                  <a:cubicBezTo>
                    <a:pt x="153" y="87"/>
                    <a:pt x="99" y="68"/>
                    <a:pt x="69" y="60"/>
                  </a:cubicBez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7" name="Freeform 15"/>
            <p:cNvSpPr>
              <a:spLocks/>
            </p:cNvSpPr>
            <p:nvPr userDrawn="1"/>
          </p:nvSpPr>
          <p:spPr bwMode="auto">
            <a:xfrm>
              <a:off x="3165" y="375"/>
              <a:ext cx="150" cy="72"/>
            </a:xfrm>
            <a:custGeom>
              <a:avLst/>
              <a:gdLst>
                <a:gd name="T0" fmla="*/ 3 w 150"/>
                <a:gd name="T1" fmla="*/ 67 h 72"/>
                <a:gd name="T2" fmla="*/ 84 w 150"/>
                <a:gd name="T3" fmla="*/ 19 h 72"/>
                <a:gd name="T4" fmla="*/ 123 w 150"/>
                <a:gd name="T5" fmla="*/ 1 h 72"/>
                <a:gd name="T6" fmla="*/ 150 w 150"/>
                <a:gd name="T7" fmla="*/ 22 h 72"/>
                <a:gd name="T8" fmla="*/ 123 w 150"/>
                <a:gd name="T9" fmla="*/ 55 h 72"/>
                <a:gd name="T10" fmla="*/ 90 w 150"/>
                <a:gd name="T11" fmla="*/ 70 h 72"/>
                <a:gd name="T12" fmla="*/ 0 w 150"/>
                <a:gd name="T13" fmla="*/ 67 h 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0" h="72">
                  <a:moveTo>
                    <a:pt x="3" y="67"/>
                  </a:moveTo>
                  <a:cubicBezTo>
                    <a:pt x="16" y="59"/>
                    <a:pt x="64" y="30"/>
                    <a:pt x="84" y="19"/>
                  </a:cubicBezTo>
                  <a:cubicBezTo>
                    <a:pt x="104" y="8"/>
                    <a:pt x="112" y="0"/>
                    <a:pt x="123" y="1"/>
                  </a:cubicBezTo>
                  <a:cubicBezTo>
                    <a:pt x="134" y="2"/>
                    <a:pt x="150" y="13"/>
                    <a:pt x="150" y="22"/>
                  </a:cubicBezTo>
                  <a:cubicBezTo>
                    <a:pt x="150" y="31"/>
                    <a:pt x="133" y="47"/>
                    <a:pt x="123" y="55"/>
                  </a:cubicBezTo>
                  <a:cubicBezTo>
                    <a:pt x="113" y="63"/>
                    <a:pt x="110" y="68"/>
                    <a:pt x="90" y="70"/>
                  </a:cubicBezTo>
                  <a:cubicBezTo>
                    <a:pt x="70" y="72"/>
                    <a:pt x="35" y="69"/>
                    <a:pt x="0" y="67"/>
                  </a:cubicBezTo>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8" name="Freeform 16"/>
            <p:cNvSpPr>
              <a:spLocks/>
            </p:cNvSpPr>
            <p:nvPr userDrawn="1"/>
          </p:nvSpPr>
          <p:spPr bwMode="auto">
            <a:xfrm>
              <a:off x="3463" y="267"/>
              <a:ext cx="148" cy="91"/>
            </a:xfrm>
            <a:custGeom>
              <a:avLst/>
              <a:gdLst>
                <a:gd name="T0" fmla="*/ 1 w 148"/>
                <a:gd name="T1" fmla="*/ 69 h 91"/>
                <a:gd name="T2" fmla="*/ 25 w 148"/>
                <a:gd name="T3" fmla="*/ 51 h 91"/>
                <a:gd name="T4" fmla="*/ 100 w 148"/>
                <a:gd name="T5" fmla="*/ 9 h 91"/>
                <a:gd name="T6" fmla="*/ 133 w 148"/>
                <a:gd name="T7" fmla="*/ 3 h 91"/>
                <a:gd name="T8" fmla="*/ 136 w 148"/>
                <a:gd name="T9" fmla="*/ 27 h 91"/>
                <a:gd name="T10" fmla="*/ 61 w 148"/>
                <a:gd name="T11" fmla="*/ 75 h 91"/>
                <a:gd name="T12" fmla="*/ 19 w 148"/>
                <a:gd name="T13" fmla="*/ 90 h 91"/>
                <a:gd name="T14" fmla="*/ 1 w 148"/>
                <a:gd name="T15" fmla="*/ 69 h 9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8" h="91">
                  <a:moveTo>
                    <a:pt x="1" y="69"/>
                  </a:moveTo>
                  <a:cubicBezTo>
                    <a:pt x="2" y="63"/>
                    <a:pt x="9" y="61"/>
                    <a:pt x="25" y="51"/>
                  </a:cubicBezTo>
                  <a:cubicBezTo>
                    <a:pt x="41" y="41"/>
                    <a:pt x="82" y="17"/>
                    <a:pt x="100" y="9"/>
                  </a:cubicBezTo>
                  <a:cubicBezTo>
                    <a:pt x="118" y="1"/>
                    <a:pt x="127" y="0"/>
                    <a:pt x="133" y="3"/>
                  </a:cubicBezTo>
                  <a:cubicBezTo>
                    <a:pt x="139" y="6"/>
                    <a:pt x="148" y="15"/>
                    <a:pt x="136" y="27"/>
                  </a:cubicBezTo>
                  <a:cubicBezTo>
                    <a:pt x="124" y="39"/>
                    <a:pt x="80" y="65"/>
                    <a:pt x="61" y="75"/>
                  </a:cubicBezTo>
                  <a:cubicBezTo>
                    <a:pt x="42" y="85"/>
                    <a:pt x="29" y="91"/>
                    <a:pt x="19" y="90"/>
                  </a:cubicBezTo>
                  <a:cubicBezTo>
                    <a:pt x="9" y="89"/>
                    <a:pt x="0" y="75"/>
                    <a:pt x="1" y="69"/>
                  </a:cubicBezTo>
                  <a:close/>
                </a:path>
              </a:pathLst>
            </a:custGeom>
            <a:gradFill rotWithShape="0">
              <a:gsLst>
                <a:gs pos="0">
                  <a:schemeClr val="bg2"/>
                </a:gs>
                <a:gs pos="100000">
                  <a:schemeClr val="accent2"/>
                </a:gs>
              </a:gsLst>
              <a:lin ang="27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9" name="Freeform 17"/>
            <p:cNvSpPr>
              <a:spLocks/>
            </p:cNvSpPr>
            <p:nvPr userDrawn="1"/>
          </p:nvSpPr>
          <p:spPr bwMode="auto">
            <a:xfrm>
              <a:off x="3580" y="58"/>
              <a:ext cx="938" cy="158"/>
            </a:xfrm>
            <a:custGeom>
              <a:avLst/>
              <a:gdLst>
                <a:gd name="T0" fmla="*/ 172 w 938"/>
                <a:gd name="T1" fmla="*/ 86 h 158"/>
                <a:gd name="T2" fmla="*/ 61 w 938"/>
                <a:gd name="T3" fmla="*/ 137 h 158"/>
                <a:gd name="T4" fmla="*/ 16 w 938"/>
                <a:gd name="T5" fmla="*/ 155 h 158"/>
                <a:gd name="T6" fmla="*/ 7 w 938"/>
                <a:gd name="T7" fmla="*/ 122 h 158"/>
                <a:gd name="T8" fmla="*/ 58 w 938"/>
                <a:gd name="T9" fmla="*/ 80 h 158"/>
                <a:gd name="T10" fmla="*/ 172 w 938"/>
                <a:gd name="T11" fmla="*/ 38 h 158"/>
                <a:gd name="T12" fmla="*/ 304 w 938"/>
                <a:gd name="T13" fmla="*/ 11 h 158"/>
                <a:gd name="T14" fmla="*/ 463 w 938"/>
                <a:gd name="T15" fmla="*/ 2 h 158"/>
                <a:gd name="T16" fmla="*/ 631 w 938"/>
                <a:gd name="T17" fmla="*/ 23 h 158"/>
                <a:gd name="T18" fmla="*/ 796 w 938"/>
                <a:gd name="T19" fmla="*/ 53 h 158"/>
                <a:gd name="T20" fmla="*/ 841 w 938"/>
                <a:gd name="T21" fmla="*/ 47 h 158"/>
                <a:gd name="T22" fmla="*/ 907 w 938"/>
                <a:gd name="T23" fmla="*/ 71 h 158"/>
                <a:gd name="T24" fmla="*/ 919 w 938"/>
                <a:gd name="T25" fmla="*/ 101 h 158"/>
                <a:gd name="T26" fmla="*/ 793 w 938"/>
                <a:gd name="T27" fmla="*/ 98 h 158"/>
                <a:gd name="T28" fmla="*/ 634 w 938"/>
                <a:gd name="T29" fmla="*/ 62 h 158"/>
                <a:gd name="T30" fmla="*/ 439 w 938"/>
                <a:gd name="T31" fmla="*/ 38 h 158"/>
                <a:gd name="T32" fmla="*/ 238 w 938"/>
                <a:gd name="T33" fmla="*/ 59 h 158"/>
                <a:gd name="T34" fmla="*/ 172 w 938"/>
                <a:gd name="T35" fmla="*/ 86 h 1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38" h="158">
                  <a:moveTo>
                    <a:pt x="172" y="86"/>
                  </a:moveTo>
                  <a:cubicBezTo>
                    <a:pt x="142" y="99"/>
                    <a:pt x="87" y="126"/>
                    <a:pt x="61" y="137"/>
                  </a:cubicBezTo>
                  <a:cubicBezTo>
                    <a:pt x="35" y="148"/>
                    <a:pt x="25" y="158"/>
                    <a:pt x="16" y="155"/>
                  </a:cubicBezTo>
                  <a:cubicBezTo>
                    <a:pt x="7" y="152"/>
                    <a:pt x="0" y="134"/>
                    <a:pt x="7" y="122"/>
                  </a:cubicBezTo>
                  <a:cubicBezTo>
                    <a:pt x="14" y="110"/>
                    <a:pt x="31" y="94"/>
                    <a:pt x="58" y="80"/>
                  </a:cubicBezTo>
                  <a:cubicBezTo>
                    <a:pt x="85" y="66"/>
                    <a:pt x="131" y="49"/>
                    <a:pt x="172" y="38"/>
                  </a:cubicBezTo>
                  <a:cubicBezTo>
                    <a:pt x="213" y="27"/>
                    <a:pt x="256" y="17"/>
                    <a:pt x="304" y="11"/>
                  </a:cubicBezTo>
                  <a:cubicBezTo>
                    <a:pt x="352" y="5"/>
                    <a:pt x="409" y="0"/>
                    <a:pt x="463" y="2"/>
                  </a:cubicBezTo>
                  <a:cubicBezTo>
                    <a:pt x="517" y="4"/>
                    <a:pt x="576" y="15"/>
                    <a:pt x="631" y="23"/>
                  </a:cubicBezTo>
                  <a:cubicBezTo>
                    <a:pt x="686" y="31"/>
                    <a:pt x="761" y="49"/>
                    <a:pt x="796" y="53"/>
                  </a:cubicBezTo>
                  <a:cubicBezTo>
                    <a:pt x="831" y="57"/>
                    <a:pt x="823" y="44"/>
                    <a:pt x="841" y="47"/>
                  </a:cubicBezTo>
                  <a:cubicBezTo>
                    <a:pt x="859" y="50"/>
                    <a:pt x="894" y="62"/>
                    <a:pt x="907" y="71"/>
                  </a:cubicBezTo>
                  <a:cubicBezTo>
                    <a:pt x="920" y="80"/>
                    <a:pt x="938" y="97"/>
                    <a:pt x="919" y="101"/>
                  </a:cubicBezTo>
                  <a:cubicBezTo>
                    <a:pt x="900" y="105"/>
                    <a:pt x="840" y="104"/>
                    <a:pt x="793" y="98"/>
                  </a:cubicBezTo>
                  <a:cubicBezTo>
                    <a:pt x="746" y="92"/>
                    <a:pt x="693" y="72"/>
                    <a:pt x="634" y="62"/>
                  </a:cubicBezTo>
                  <a:cubicBezTo>
                    <a:pt x="575" y="52"/>
                    <a:pt x="505" y="38"/>
                    <a:pt x="439" y="38"/>
                  </a:cubicBezTo>
                  <a:cubicBezTo>
                    <a:pt x="373" y="38"/>
                    <a:pt x="284" y="51"/>
                    <a:pt x="238" y="59"/>
                  </a:cubicBezTo>
                  <a:cubicBezTo>
                    <a:pt x="192" y="67"/>
                    <a:pt x="202" y="73"/>
                    <a:pt x="172" y="86"/>
                  </a:cubicBez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0" name="Freeform 18"/>
            <p:cNvSpPr>
              <a:spLocks/>
            </p:cNvSpPr>
            <p:nvPr userDrawn="1"/>
          </p:nvSpPr>
          <p:spPr bwMode="auto">
            <a:xfrm>
              <a:off x="3686" y="145"/>
              <a:ext cx="372" cy="98"/>
            </a:xfrm>
            <a:custGeom>
              <a:avLst/>
              <a:gdLst>
                <a:gd name="T0" fmla="*/ 18 w 372"/>
                <a:gd name="T1" fmla="*/ 47 h 98"/>
                <a:gd name="T2" fmla="*/ 141 w 372"/>
                <a:gd name="T3" fmla="*/ 17 h 98"/>
                <a:gd name="T4" fmla="*/ 246 w 372"/>
                <a:gd name="T5" fmla="*/ 2 h 98"/>
                <a:gd name="T6" fmla="*/ 351 w 372"/>
                <a:gd name="T7" fmla="*/ 5 h 98"/>
                <a:gd name="T8" fmla="*/ 372 w 372"/>
                <a:gd name="T9" fmla="*/ 23 h 98"/>
                <a:gd name="T10" fmla="*/ 354 w 372"/>
                <a:gd name="T11" fmla="*/ 44 h 98"/>
                <a:gd name="T12" fmla="*/ 264 w 372"/>
                <a:gd name="T13" fmla="*/ 50 h 98"/>
                <a:gd name="T14" fmla="*/ 168 w 372"/>
                <a:gd name="T15" fmla="*/ 53 h 98"/>
                <a:gd name="T16" fmla="*/ 72 w 372"/>
                <a:gd name="T17" fmla="*/ 77 h 98"/>
                <a:gd name="T18" fmla="*/ 15 w 372"/>
                <a:gd name="T19" fmla="*/ 95 h 98"/>
                <a:gd name="T20" fmla="*/ 0 w 372"/>
                <a:gd name="T21" fmla="*/ 56 h 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 h="98">
                  <a:moveTo>
                    <a:pt x="18" y="47"/>
                  </a:moveTo>
                  <a:cubicBezTo>
                    <a:pt x="60" y="36"/>
                    <a:pt x="103" y="25"/>
                    <a:pt x="141" y="17"/>
                  </a:cubicBezTo>
                  <a:cubicBezTo>
                    <a:pt x="179" y="9"/>
                    <a:pt x="211" y="4"/>
                    <a:pt x="246" y="2"/>
                  </a:cubicBezTo>
                  <a:cubicBezTo>
                    <a:pt x="281" y="0"/>
                    <a:pt x="330" y="1"/>
                    <a:pt x="351" y="5"/>
                  </a:cubicBezTo>
                  <a:cubicBezTo>
                    <a:pt x="372" y="9"/>
                    <a:pt x="372" y="17"/>
                    <a:pt x="372" y="23"/>
                  </a:cubicBezTo>
                  <a:cubicBezTo>
                    <a:pt x="372" y="29"/>
                    <a:pt x="372" y="40"/>
                    <a:pt x="354" y="44"/>
                  </a:cubicBezTo>
                  <a:cubicBezTo>
                    <a:pt x="336" y="48"/>
                    <a:pt x="295" y="49"/>
                    <a:pt x="264" y="50"/>
                  </a:cubicBezTo>
                  <a:cubicBezTo>
                    <a:pt x="233" y="51"/>
                    <a:pt x="200" y="49"/>
                    <a:pt x="168" y="53"/>
                  </a:cubicBezTo>
                  <a:cubicBezTo>
                    <a:pt x="136" y="57"/>
                    <a:pt x="98" y="70"/>
                    <a:pt x="72" y="77"/>
                  </a:cubicBezTo>
                  <a:cubicBezTo>
                    <a:pt x="46" y="84"/>
                    <a:pt x="27" y="98"/>
                    <a:pt x="15" y="95"/>
                  </a:cubicBezTo>
                  <a:cubicBezTo>
                    <a:pt x="3" y="92"/>
                    <a:pt x="1" y="74"/>
                    <a:pt x="0" y="56"/>
                  </a:cubicBezTo>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1" name="Freeform 19"/>
            <p:cNvSpPr>
              <a:spLocks/>
            </p:cNvSpPr>
            <p:nvPr userDrawn="1"/>
          </p:nvSpPr>
          <p:spPr bwMode="auto">
            <a:xfrm>
              <a:off x="3618" y="308"/>
              <a:ext cx="318" cy="158"/>
            </a:xfrm>
            <a:custGeom>
              <a:avLst/>
              <a:gdLst/>
              <a:ahLst/>
              <a:cxnLst>
                <a:cxn ang="0">
                  <a:pos x="0" y="158"/>
                </a:cxn>
                <a:cxn ang="0">
                  <a:pos x="12" y="137"/>
                </a:cxn>
                <a:cxn ang="0">
                  <a:pos x="162" y="71"/>
                </a:cxn>
                <a:cxn ang="0">
                  <a:pos x="249" y="20"/>
                </a:cxn>
                <a:cxn ang="0">
                  <a:pos x="285" y="2"/>
                </a:cxn>
                <a:cxn ang="0">
                  <a:pos x="309" y="11"/>
                </a:cxn>
                <a:cxn ang="0">
                  <a:pos x="303" y="47"/>
                </a:cxn>
                <a:cxn ang="0">
                  <a:pos x="219" y="89"/>
                </a:cxn>
                <a:cxn ang="0">
                  <a:pos x="108" y="140"/>
                </a:cxn>
                <a:cxn ang="0">
                  <a:pos x="57" y="152"/>
                </a:cxn>
                <a:cxn ang="0">
                  <a:pos x="0" y="158"/>
                </a:cxn>
              </a:cxnLst>
              <a:rect l="0" t="0" r="r" b="b"/>
              <a:pathLst>
                <a:path w="318" h="158">
                  <a:moveTo>
                    <a:pt x="0" y="158"/>
                  </a:moveTo>
                  <a:lnTo>
                    <a:pt x="12" y="137"/>
                  </a:lnTo>
                  <a:cubicBezTo>
                    <a:pt x="39" y="123"/>
                    <a:pt x="122" y="90"/>
                    <a:pt x="162" y="71"/>
                  </a:cubicBezTo>
                  <a:cubicBezTo>
                    <a:pt x="202" y="52"/>
                    <a:pt x="229" y="31"/>
                    <a:pt x="249" y="20"/>
                  </a:cubicBezTo>
                  <a:cubicBezTo>
                    <a:pt x="269" y="9"/>
                    <a:pt x="275" y="4"/>
                    <a:pt x="285" y="2"/>
                  </a:cubicBezTo>
                  <a:cubicBezTo>
                    <a:pt x="295" y="0"/>
                    <a:pt x="306" y="4"/>
                    <a:pt x="309" y="11"/>
                  </a:cubicBezTo>
                  <a:cubicBezTo>
                    <a:pt x="312" y="18"/>
                    <a:pt x="318" y="34"/>
                    <a:pt x="303" y="47"/>
                  </a:cubicBezTo>
                  <a:cubicBezTo>
                    <a:pt x="288" y="60"/>
                    <a:pt x="252" y="74"/>
                    <a:pt x="219" y="89"/>
                  </a:cubicBezTo>
                  <a:cubicBezTo>
                    <a:pt x="186" y="104"/>
                    <a:pt x="135" y="130"/>
                    <a:pt x="108" y="140"/>
                  </a:cubicBezTo>
                  <a:cubicBezTo>
                    <a:pt x="81" y="150"/>
                    <a:pt x="74" y="150"/>
                    <a:pt x="57" y="152"/>
                  </a:cubicBezTo>
                  <a:cubicBezTo>
                    <a:pt x="40" y="154"/>
                    <a:pt x="23" y="154"/>
                    <a:pt x="0" y="158"/>
                  </a:cubicBezTo>
                  <a:close/>
                </a:path>
              </a:pathLst>
            </a:custGeom>
            <a:gradFill rotWithShape="0">
              <a:gsLst>
                <a:gs pos="0">
                  <a:schemeClr val="bg2"/>
                </a:gs>
                <a:gs pos="50000">
                  <a:schemeClr val="accent2"/>
                </a:gs>
                <a:gs pos="100000">
                  <a:schemeClr val="bg2"/>
                </a:gs>
              </a:gsLst>
              <a:lin ang="2700000" scaled="1"/>
            </a:gradFill>
            <a:ln w="9525" cap="flat" cmpd="sng">
              <a:noFill/>
              <a:prstDash val="solid"/>
              <a:round/>
              <a:headEnd type="none" w="med" len="med"/>
              <a:tailEnd type="none" w="med" len="med"/>
            </a:ln>
            <a:effectLst/>
          </p:spPr>
          <p:txBody>
            <a:bodyPr wrap="none" anchor="ctr"/>
            <a:lstStyle/>
            <a:p>
              <a:pPr eaLnBrk="1" hangingPunct="1">
                <a:defRPr/>
              </a:pPr>
              <a:endParaRPr lang="en-US"/>
            </a:p>
          </p:txBody>
        </p:sp>
        <p:sp>
          <p:nvSpPr>
            <p:cNvPr id="22" name="Freeform 20"/>
            <p:cNvSpPr>
              <a:spLocks/>
            </p:cNvSpPr>
            <p:nvPr userDrawn="1"/>
          </p:nvSpPr>
          <p:spPr bwMode="auto">
            <a:xfrm>
              <a:off x="3413" y="291"/>
              <a:ext cx="380" cy="174"/>
            </a:xfrm>
            <a:custGeom>
              <a:avLst/>
              <a:gdLst>
                <a:gd name="T0" fmla="*/ 3 w 380"/>
                <a:gd name="T1" fmla="*/ 165 h 174"/>
                <a:gd name="T2" fmla="*/ 129 w 380"/>
                <a:gd name="T3" fmla="*/ 93 h 174"/>
                <a:gd name="T4" fmla="*/ 261 w 380"/>
                <a:gd name="T5" fmla="*/ 30 h 174"/>
                <a:gd name="T6" fmla="*/ 351 w 380"/>
                <a:gd name="T7" fmla="*/ 0 h 174"/>
                <a:gd name="T8" fmla="*/ 378 w 380"/>
                <a:gd name="T9" fmla="*/ 27 h 174"/>
                <a:gd name="T10" fmla="*/ 336 w 380"/>
                <a:gd name="T11" fmla="*/ 51 h 174"/>
                <a:gd name="T12" fmla="*/ 291 w 380"/>
                <a:gd name="T13" fmla="*/ 60 h 174"/>
                <a:gd name="T14" fmla="*/ 240 w 380"/>
                <a:gd name="T15" fmla="*/ 75 h 174"/>
                <a:gd name="T16" fmla="*/ 189 w 380"/>
                <a:gd name="T17" fmla="*/ 120 h 174"/>
                <a:gd name="T18" fmla="*/ 102 w 380"/>
                <a:gd name="T19" fmla="*/ 174 h 174"/>
                <a:gd name="T20" fmla="*/ 0 w 380"/>
                <a:gd name="T21" fmla="*/ 162 h 1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80" h="174">
                  <a:moveTo>
                    <a:pt x="3" y="165"/>
                  </a:moveTo>
                  <a:cubicBezTo>
                    <a:pt x="24" y="153"/>
                    <a:pt x="86" y="115"/>
                    <a:pt x="129" y="93"/>
                  </a:cubicBezTo>
                  <a:cubicBezTo>
                    <a:pt x="172" y="71"/>
                    <a:pt x="224" y="45"/>
                    <a:pt x="261" y="30"/>
                  </a:cubicBezTo>
                  <a:cubicBezTo>
                    <a:pt x="298" y="15"/>
                    <a:pt x="332" y="0"/>
                    <a:pt x="351" y="0"/>
                  </a:cubicBezTo>
                  <a:cubicBezTo>
                    <a:pt x="370" y="0"/>
                    <a:pt x="380" y="19"/>
                    <a:pt x="378" y="27"/>
                  </a:cubicBezTo>
                  <a:cubicBezTo>
                    <a:pt x="376" y="35"/>
                    <a:pt x="350" y="46"/>
                    <a:pt x="336" y="51"/>
                  </a:cubicBezTo>
                  <a:cubicBezTo>
                    <a:pt x="322" y="56"/>
                    <a:pt x="307" y="56"/>
                    <a:pt x="291" y="60"/>
                  </a:cubicBezTo>
                  <a:cubicBezTo>
                    <a:pt x="275" y="64"/>
                    <a:pt x="257" y="65"/>
                    <a:pt x="240" y="75"/>
                  </a:cubicBezTo>
                  <a:cubicBezTo>
                    <a:pt x="223" y="85"/>
                    <a:pt x="212" y="104"/>
                    <a:pt x="189" y="120"/>
                  </a:cubicBezTo>
                  <a:cubicBezTo>
                    <a:pt x="166" y="136"/>
                    <a:pt x="133" y="167"/>
                    <a:pt x="102" y="174"/>
                  </a:cubicBezTo>
                  <a:lnTo>
                    <a:pt x="0" y="162"/>
                  </a:lnTo>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3" name="Freeform 21"/>
            <p:cNvSpPr>
              <a:spLocks/>
            </p:cNvSpPr>
            <p:nvPr userDrawn="1"/>
          </p:nvSpPr>
          <p:spPr bwMode="auto">
            <a:xfrm>
              <a:off x="4178" y="187"/>
              <a:ext cx="523" cy="69"/>
            </a:xfrm>
            <a:custGeom>
              <a:avLst/>
              <a:gdLst>
                <a:gd name="T0" fmla="*/ 84 w 523"/>
                <a:gd name="T1" fmla="*/ 11 h 69"/>
                <a:gd name="T2" fmla="*/ 27 w 523"/>
                <a:gd name="T3" fmla="*/ 5 h 69"/>
                <a:gd name="T4" fmla="*/ 9 w 523"/>
                <a:gd name="T5" fmla="*/ 35 h 69"/>
                <a:gd name="T6" fmla="*/ 81 w 523"/>
                <a:gd name="T7" fmla="*/ 56 h 69"/>
                <a:gd name="T8" fmla="*/ 255 w 523"/>
                <a:gd name="T9" fmla="*/ 68 h 69"/>
                <a:gd name="T10" fmla="*/ 432 w 523"/>
                <a:gd name="T11" fmla="*/ 50 h 69"/>
                <a:gd name="T12" fmla="*/ 513 w 523"/>
                <a:gd name="T13" fmla="*/ 5 h 69"/>
                <a:gd name="T14" fmla="*/ 372 w 523"/>
                <a:gd name="T15" fmla="*/ 20 h 69"/>
                <a:gd name="T16" fmla="*/ 141 w 523"/>
                <a:gd name="T17" fmla="*/ 14 h 69"/>
                <a:gd name="T18" fmla="*/ 84 w 523"/>
                <a:gd name="T19" fmla="*/ 11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23" h="69">
                  <a:moveTo>
                    <a:pt x="84" y="11"/>
                  </a:moveTo>
                  <a:cubicBezTo>
                    <a:pt x="65" y="9"/>
                    <a:pt x="40" y="1"/>
                    <a:pt x="27" y="5"/>
                  </a:cubicBezTo>
                  <a:cubicBezTo>
                    <a:pt x="14" y="9"/>
                    <a:pt x="0" y="27"/>
                    <a:pt x="9" y="35"/>
                  </a:cubicBezTo>
                  <a:cubicBezTo>
                    <a:pt x="18" y="43"/>
                    <a:pt x="40" y="51"/>
                    <a:pt x="81" y="56"/>
                  </a:cubicBezTo>
                  <a:cubicBezTo>
                    <a:pt x="122" y="61"/>
                    <a:pt x="197" y="69"/>
                    <a:pt x="255" y="68"/>
                  </a:cubicBezTo>
                  <a:cubicBezTo>
                    <a:pt x="313" y="67"/>
                    <a:pt x="389" y="60"/>
                    <a:pt x="432" y="50"/>
                  </a:cubicBezTo>
                  <a:cubicBezTo>
                    <a:pt x="475" y="40"/>
                    <a:pt x="523" y="10"/>
                    <a:pt x="513" y="5"/>
                  </a:cubicBezTo>
                  <a:cubicBezTo>
                    <a:pt x="503" y="0"/>
                    <a:pt x="434" y="19"/>
                    <a:pt x="372" y="20"/>
                  </a:cubicBezTo>
                  <a:cubicBezTo>
                    <a:pt x="310" y="21"/>
                    <a:pt x="189" y="15"/>
                    <a:pt x="141" y="14"/>
                  </a:cubicBezTo>
                  <a:cubicBezTo>
                    <a:pt x="93" y="13"/>
                    <a:pt x="103" y="13"/>
                    <a:pt x="84" y="11"/>
                  </a:cubicBezTo>
                  <a:close/>
                </a:path>
              </a:pathLst>
            </a:custGeom>
            <a:gradFill rotWithShape="0">
              <a:gsLst>
                <a:gs pos="0">
                  <a:schemeClr val="bg2"/>
                </a:gs>
                <a:gs pos="100000">
                  <a:schemeClr val="accent2"/>
                </a:gs>
              </a:gsLst>
              <a:lin ang="189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4" name="Freeform 22"/>
            <p:cNvSpPr>
              <a:spLocks/>
            </p:cNvSpPr>
            <p:nvPr userDrawn="1"/>
          </p:nvSpPr>
          <p:spPr bwMode="auto">
            <a:xfrm>
              <a:off x="4689" y="186"/>
              <a:ext cx="537" cy="120"/>
            </a:xfrm>
            <a:custGeom>
              <a:avLst/>
              <a:gdLst/>
              <a:ahLst/>
              <a:cxnLst>
                <a:cxn ang="0">
                  <a:pos x="23" y="6"/>
                </a:cxn>
                <a:cxn ang="0">
                  <a:pos x="188" y="3"/>
                </a:cxn>
                <a:cxn ang="0">
                  <a:pos x="323" y="27"/>
                </a:cxn>
                <a:cxn ang="0">
                  <a:pos x="464" y="69"/>
                </a:cxn>
                <a:cxn ang="0">
                  <a:pos x="521" y="90"/>
                </a:cxn>
                <a:cxn ang="0">
                  <a:pos x="533" y="105"/>
                </a:cxn>
                <a:cxn ang="0">
                  <a:pos x="497" y="120"/>
                </a:cxn>
                <a:cxn ang="0">
                  <a:pos x="452" y="108"/>
                </a:cxn>
                <a:cxn ang="0">
                  <a:pos x="350" y="72"/>
                </a:cxn>
                <a:cxn ang="0">
                  <a:pos x="158" y="39"/>
                </a:cxn>
                <a:cxn ang="0">
                  <a:pos x="50" y="39"/>
                </a:cxn>
                <a:cxn ang="0">
                  <a:pos x="23" y="6"/>
                </a:cxn>
              </a:cxnLst>
              <a:rect l="0" t="0" r="r" b="b"/>
              <a:pathLst>
                <a:path w="537" h="120">
                  <a:moveTo>
                    <a:pt x="23" y="6"/>
                  </a:moveTo>
                  <a:cubicBezTo>
                    <a:pt x="46" y="0"/>
                    <a:pt x="138" y="0"/>
                    <a:pt x="188" y="3"/>
                  </a:cubicBezTo>
                  <a:cubicBezTo>
                    <a:pt x="238" y="6"/>
                    <a:pt x="277" y="16"/>
                    <a:pt x="323" y="27"/>
                  </a:cubicBezTo>
                  <a:cubicBezTo>
                    <a:pt x="369" y="38"/>
                    <a:pt x="431" y="59"/>
                    <a:pt x="464" y="69"/>
                  </a:cubicBezTo>
                  <a:cubicBezTo>
                    <a:pt x="497" y="79"/>
                    <a:pt x="509" y="84"/>
                    <a:pt x="521" y="90"/>
                  </a:cubicBezTo>
                  <a:cubicBezTo>
                    <a:pt x="533" y="96"/>
                    <a:pt x="537" y="100"/>
                    <a:pt x="533" y="105"/>
                  </a:cubicBezTo>
                  <a:cubicBezTo>
                    <a:pt x="529" y="110"/>
                    <a:pt x="510" y="120"/>
                    <a:pt x="497" y="120"/>
                  </a:cubicBezTo>
                  <a:cubicBezTo>
                    <a:pt x="484" y="120"/>
                    <a:pt x="476" y="116"/>
                    <a:pt x="452" y="108"/>
                  </a:cubicBezTo>
                  <a:cubicBezTo>
                    <a:pt x="428" y="100"/>
                    <a:pt x="399" y="84"/>
                    <a:pt x="350" y="72"/>
                  </a:cubicBezTo>
                  <a:cubicBezTo>
                    <a:pt x="301" y="60"/>
                    <a:pt x="208" y="45"/>
                    <a:pt x="158" y="39"/>
                  </a:cubicBezTo>
                  <a:cubicBezTo>
                    <a:pt x="108" y="33"/>
                    <a:pt x="72" y="43"/>
                    <a:pt x="50" y="39"/>
                  </a:cubicBezTo>
                  <a:cubicBezTo>
                    <a:pt x="28" y="35"/>
                    <a:pt x="0" y="12"/>
                    <a:pt x="23" y="6"/>
                  </a:cubicBezTo>
                  <a:close/>
                </a:path>
              </a:pathLst>
            </a:custGeom>
            <a:gradFill rotWithShape="0">
              <a:gsLst>
                <a:gs pos="0">
                  <a:schemeClr val="bg2"/>
                </a:gs>
                <a:gs pos="50000">
                  <a:schemeClr val="accent2"/>
                </a:gs>
                <a:gs pos="100000">
                  <a:schemeClr val="bg2"/>
                </a:gs>
              </a:gsLst>
              <a:lin ang="18900000" scaled="1"/>
            </a:gradFill>
            <a:ln w="9525">
              <a:noFill/>
              <a:round/>
              <a:headEnd/>
              <a:tailEnd/>
            </a:ln>
            <a:effectLst/>
          </p:spPr>
          <p:txBody>
            <a:bodyPr wrap="none" anchor="ctr"/>
            <a:lstStyle/>
            <a:p>
              <a:pPr eaLnBrk="1" hangingPunct="1">
                <a:defRPr/>
              </a:pPr>
              <a:endParaRPr lang="en-US"/>
            </a:p>
          </p:txBody>
        </p:sp>
        <p:sp>
          <p:nvSpPr>
            <p:cNvPr id="25" name="Freeform 23"/>
            <p:cNvSpPr>
              <a:spLocks/>
            </p:cNvSpPr>
            <p:nvPr userDrawn="1"/>
          </p:nvSpPr>
          <p:spPr bwMode="auto">
            <a:xfrm>
              <a:off x="4968" y="312"/>
              <a:ext cx="800" cy="143"/>
            </a:xfrm>
            <a:custGeom>
              <a:avLst/>
              <a:gdLst/>
              <a:ahLst/>
              <a:cxnLst>
                <a:cxn ang="0">
                  <a:pos x="800" y="24"/>
                </a:cxn>
                <a:cxn ang="0">
                  <a:pos x="782" y="15"/>
                </a:cxn>
                <a:cxn ang="0">
                  <a:pos x="659" y="63"/>
                </a:cxn>
                <a:cxn ang="0">
                  <a:pos x="500" y="84"/>
                </a:cxn>
                <a:cxn ang="0">
                  <a:pos x="326" y="69"/>
                </a:cxn>
                <a:cxn ang="0">
                  <a:pos x="98" y="21"/>
                </a:cxn>
                <a:cxn ang="0">
                  <a:pos x="11" y="6"/>
                </a:cxn>
                <a:cxn ang="0">
                  <a:pos x="32" y="60"/>
                </a:cxn>
                <a:cxn ang="0">
                  <a:pos x="155" y="96"/>
                </a:cxn>
                <a:cxn ang="0">
                  <a:pos x="410" y="138"/>
                </a:cxn>
                <a:cxn ang="0">
                  <a:pos x="596" y="129"/>
                </a:cxn>
                <a:cxn ang="0">
                  <a:pos x="737" y="90"/>
                </a:cxn>
                <a:cxn ang="0">
                  <a:pos x="788" y="69"/>
                </a:cxn>
                <a:cxn ang="0">
                  <a:pos x="800" y="24"/>
                </a:cxn>
              </a:cxnLst>
              <a:rect l="0" t="0" r="r" b="b"/>
              <a:pathLst>
                <a:path w="800" h="143">
                  <a:moveTo>
                    <a:pt x="800" y="24"/>
                  </a:moveTo>
                  <a:lnTo>
                    <a:pt x="782" y="15"/>
                  </a:lnTo>
                  <a:cubicBezTo>
                    <a:pt x="759" y="21"/>
                    <a:pt x="706" y="51"/>
                    <a:pt x="659" y="63"/>
                  </a:cubicBezTo>
                  <a:cubicBezTo>
                    <a:pt x="612" y="75"/>
                    <a:pt x="555" y="83"/>
                    <a:pt x="500" y="84"/>
                  </a:cubicBezTo>
                  <a:cubicBezTo>
                    <a:pt x="445" y="85"/>
                    <a:pt x="393" y="79"/>
                    <a:pt x="326" y="69"/>
                  </a:cubicBezTo>
                  <a:cubicBezTo>
                    <a:pt x="259" y="59"/>
                    <a:pt x="150" y="31"/>
                    <a:pt x="98" y="21"/>
                  </a:cubicBezTo>
                  <a:cubicBezTo>
                    <a:pt x="46" y="11"/>
                    <a:pt x="22" y="0"/>
                    <a:pt x="11" y="6"/>
                  </a:cubicBezTo>
                  <a:cubicBezTo>
                    <a:pt x="0" y="12"/>
                    <a:pt x="8" y="45"/>
                    <a:pt x="32" y="60"/>
                  </a:cubicBezTo>
                  <a:cubicBezTo>
                    <a:pt x="56" y="75"/>
                    <a:pt x="92" y="83"/>
                    <a:pt x="155" y="96"/>
                  </a:cubicBezTo>
                  <a:cubicBezTo>
                    <a:pt x="218" y="109"/>
                    <a:pt x="337" y="133"/>
                    <a:pt x="410" y="138"/>
                  </a:cubicBezTo>
                  <a:cubicBezTo>
                    <a:pt x="483" y="143"/>
                    <a:pt x="542" y="137"/>
                    <a:pt x="596" y="129"/>
                  </a:cubicBezTo>
                  <a:cubicBezTo>
                    <a:pt x="650" y="121"/>
                    <a:pt x="705" y="100"/>
                    <a:pt x="737" y="90"/>
                  </a:cubicBezTo>
                  <a:cubicBezTo>
                    <a:pt x="769" y="80"/>
                    <a:pt x="780" y="80"/>
                    <a:pt x="788" y="69"/>
                  </a:cubicBezTo>
                  <a:cubicBezTo>
                    <a:pt x="796" y="58"/>
                    <a:pt x="792" y="39"/>
                    <a:pt x="800" y="24"/>
                  </a:cubicBezTo>
                  <a:close/>
                </a:path>
              </a:pathLst>
            </a:custGeom>
            <a:gradFill rotWithShape="0">
              <a:gsLst>
                <a:gs pos="0">
                  <a:schemeClr val="bg2"/>
                </a:gs>
                <a:gs pos="50000">
                  <a:schemeClr val="accent2"/>
                </a:gs>
                <a:gs pos="100000">
                  <a:schemeClr val="bg2"/>
                </a:gs>
              </a:gsLst>
              <a:lin ang="0" scaled="1"/>
            </a:gradFill>
            <a:ln w="9525">
              <a:noFill/>
              <a:round/>
              <a:headEnd/>
              <a:tailEnd/>
            </a:ln>
            <a:effectLst/>
          </p:spPr>
          <p:txBody>
            <a:bodyPr wrap="none" anchor="ctr"/>
            <a:lstStyle/>
            <a:p>
              <a:pPr eaLnBrk="1" hangingPunct="1">
                <a:defRPr/>
              </a:pPr>
              <a:endParaRPr lang="en-US"/>
            </a:p>
          </p:txBody>
        </p:sp>
        <p:sp>
          <p:nvSpPr>
            <p:cNvPr id="26" name="Freeform 24"/>
            <p:cNvSpPr>
              <a:spLocks/>
            </p:cNvSpPr>
            <p:nvPr userDrawn="1"/>
          </p:nvSpPr>
          <p:spPr bwMode="auto">
            <a:xfrm>
              <a:off x="5318" y="240"/>
              <a:ext cx="402" cy="115"/>
            </a:xfrm>
            <a:custGeom>
              <a:avLst/>
              <a:gdLst>
                <a:gd name="T0" fmla="*/ 402 w 402"/>
                <a:gd name="T1" fmla="*/ 0 h 115"/>
                <a:gd name="T2" fmla="*/ 384 w 402"/>
                <a:gd name="T3" fmla="*/ 12 h 115"/>
                <a:gd name="T4" fmla="*/ 276 w 402"/>
                <a:gd name="T5" fmla="*/ 51 h 115"/>
                <a:gd name="T6" fmla="*/ 165 w 402"/>
                <a:gd name="T7" fmla="*/ 66 h 115"/>
                <a:gd name="T8" fmla="*/ 51 w 402"/>
                <a:gd name="T9" fmla="*/ 57 h 115"/>
                <a:gd name="T10" fmla="*/ 15 w 402"/>
                <a:gd name="T11" fmla="*/ 54 h 115"/>
                <a:gd name="T12" fmla="*/ 3 w 402"/>
                <a:gd name="T13" fmla="*/ 69 h 115"/>
                <a:gd name="T14" fmla="*/ 9 w 402"/>
                <a:gd name="T15" fmla="*/ 93 h 115"/>
                <a:gd name="T16" fmla="*/ 54 w 402"/>
                <a:gd name="T17" fmla="*/ 102 h 115"/>
                <a:gd name="T18" fmla="*/ 198 w 402"/>
                <a:gd name="T19" fmla="*/ 111 h 115"/>
                <a:gd name="T20" fmla="*/ 336 w 402"/>
                <a:gd name="T21" fmla="*/ 75 h 115"/>
                <a:gd name="T22" fmla="*/ 375 w 402"/>
                <a:gd name="T23" fmla="*/ 54 h 115"/>
                <a:gd name="T24" fmla="*/ 402 w 402"/>
                <a:gd name="T25" fmla="*/ 0 h 1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02" h="115">
                  <a:moveTo>
                    <a:pt x="402" y="0"/>
                  </a:moveTo>
                  <a:lnTo>
                    <a:pt x="384" y="12"/>
                  </a:lnTo>
                  <a:cubicBezTo>
                    <a:pt x="363" y="20"/>
                    <a:pt x="312" y="42"/>
                    <a:pt x="276" y="51"/>
                  </a:cubicBezTo>
                  <a:cubicBezTo>
                    <a:pt x="240" y="60"/>
                    <a:pt x="202" y="65"/>
                    <a:pt x="165" y="66"/>
                  </a:cubicBezTo>
                  <a:cubicBezTo>
                    <a:pt x="128" y="67"/>
                    <a:pt x="76" y="59"/>
                    <a:pt x="51" y="57"/>
                  </a:cubicBezTo>
                  <a:cubicBezTo>
                    <a:pt x="26" y="55"/>
                    <a:pt x="23" y="52"/>
                    <a:pt x="15" y="54"/>
                  </a:cubicBezTo>
                  <a:cubicBezTo>
                    <a:pt x="7" y="56"/>
                    <a:pt x="4" y="63"/>
                    <a:pt x="3" y="69"/>
                  </a:cubicBezTo>
                  <a:cubicBezTo>
                    <a:pt x="2" y="75"/>
                    <a:pt x="0" y="88"/>
                    <a:pt x="9" y="93"/>
                  </a:cubicBezTo>
                  <a:cubicBezTo>
                    <a:pt x="18" y="98"/>
                    <a:pt x="22" y="99"/>
                    <a:pt x="54" y="102"/>
                  </a:cubicBezTo>
                  <a:cubicBezTo>
                    <a:pt x="86" y="105"/>
                    <a:pt x="151" y="115"/>
                    <a:pt x="198" y="111"/>
                  </a:cubicBezTo>
                  <a:cubicBezTo>
                    <a:pt x="245" y="107"/>
                    <a:pt x="307" y="84"/>
                    <a:pt x="336" y="75"/>
                  </a:cubicBezTo>
                  <a:cubicBezTo>
                    <a:pt x="365" y="66"/>
                    <a:pt x="365" y="65"/>
                    <a:pt x="375" y="54"/>
                  </a:cubicBezTo>
                  <a:cubicBezTo>
                    <a:pt x="385" y="43"/>
                    <a:pt x="392" y="26"/>
                    <a:pt x="402" y="0"/>
                  </a:cubicBez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27" name="Group 25"/>
          <p:cNvGrpSpPr>
            <a:grpSpLocks/>
          </p:cNvGrpSpPr>
          <p:nvPr/>
        </p:nvGrpSpPr>
        <p:grpSpPr bwMode="auto">
          <a:xfrm>
            <a:off x="20638" y="6161088"/>
            <a:ext cx="9169400" cy="138112"/>
            <a:chOff x="0" y="4032"/>
            <a:chExt cx="5776" cy="87"/>
          </a:xfrm>
        </p:grpSpPr>
        <p:sp>
          <p:nvSpPr>
            <p:cNvPr id="28" name="Freeform 26"/>
            <p:cNvSpPr>
              <a:spLocks/>
            </p:cNvSpPr>
            <p:nvPr userDrawn="1"/>
          </p:nvSpPr>
          <p:spPr bwMode="auto">
            <a:xfrm>
              <a:off x="4041" y="4047"/>
              <a:ext cx="1735" cy="72"/>
            </a:xfrm>
            <a:custGeom>
              <a:avLst/>
              <a:gdLst>
                <a:gd name="T0" fmla="*/ 165 w 1735"/>
                <a:gd name="T1" fmla="*/ 6 h 72"/>
                <a:gd name="T2" fmla="*/ 450 w 1735"/>
                <a:gd name="T3" fmla="*/ 3 h 72"/>
                <a:gd name="T4" fmla="*/ 714 w 1735"/>
                <a:gd name="T5" fmla="*/ 12 h 72"/>
                <a:gd name="T6" fmla="*/ 957 w 1735"/>
                <a:gd name="T7" fmla="*/ 24 h 72"/>
                <a:gd name="T8" fmla="*/ 1173 w 1735"/>
                <a:gd name="T9" fmla="*/ 24 h 72"/>
                <a:gd name="T10" fmla="*/ 1473 w 1735"/>
                <a:gd name="T11" fmla="*/ 15 h 72"/>
                <a:gd name="T12" fmla="*/ 1617 w 1735"/>
                <a:gd name="T13" fmla="*/ 0 h 72"/>
                <a:gd name="T14" fmla="*/ 1719 w 1735"/>
                <a:gd name="T15" fmla="*/ 15 h 72"/>
                <a:gd name="T16" fmla="*/ 1716 w 1735"/>
                <a:gd name="T17" fmla="*/ 66 h 72"/>
                <a:gd name="T18" fmla="*/ 1632 w 1735"/>
                <a:gd name="T19" fmla="*/ 51 h 72"/>
                <a:gd name="T20" fmla="*/ 1407 w 1735"/>
                <a:gd name="T21" fmla="*/ 51 h 72"/>
                <a:gd name="T22" fmla="*/ 1191 w 1735"/>
                <a:gd name="T23" fmla="*/ 48 h 72"/>
                <a:gd name="T24" fmla="*/ 870 w 1735"/>
                <a:gd name="T25" fmla="*/ 60 h 72"/>
                <a:gd name="T26" fmla="*/ 492 w 1735"/>
                <a:gd name="T27" fmla="*/ 48 h 72"/>
                <a:gd name="T28" fmla="*/ 291 w 1735"/>
                <a:gd name="T29" fmla="*/ 27 h 72"/>
                <a:gd name="T30" fmla="*/ 21 w 1735"/>
                <a:gd name="T31" fmla="*/ 36 h 72"/>
                <a:gd name="T32" fmla="*/ 165 w 1735"/>
                <a:gd name="T33" fmla="*/ 6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35" h="72">
                  <a:moveTo>
                    <a:pt x="165" y="6"/>
                  </a:moveTo>
                  <a:cubicBezTo>
                    <a:pt x="236" y="1"/>
                    <a:pt x="359" y="2"/>
                    <a:pt x="450" y="3"/>
                  </a:cubicBezTo>
                  <a:cubicBezTo>
                    <a:pt x="541" y="4"/>
                    <a:pt x="630" y="9"/>
                    <a:pt x="714" y="12"/>
                  </a:cubicBezTo>
                  <a:cubicBezTo>
                    <a:pt x="798" y="15"/>
                    <a:pt x="881" y="22"/>
                    <a:pt x="957" y="24"/>
                  </a:cubicBezTo>
                  <a:cubicBezTo>
                    <a:pt x="1033" y="26"/>
                    <a:pt x="1087" y="25"/>
                    <a:pt x="1173" y="24"/>
                  </a:cubicBezTo>
                  <a:cubicBezTo>
                    <a:pt x="1259" y="23"/>
                    <a:pt x="1399" y="19"/>
                    <a:pt x="1473" y="15"/>
                  </a:cubicBezTo>
                  <a:cubicBezTo>
                    <a:pt x="1547" y="11"/>
                    <a:pt x="1576" y="0"/>
                    <a:pt x="1617" y="0"/>
                  </a:cubicBezTo>
                  <a:cubicBezTo>
                    <a:pt x="1658" y="0"/>
                    <a:pt x="1703" y="4"/>
                    <a:pt x="1719" y="15"/>
                  </a:cubicBezTo>
                  <a:cubicBezTo>
                    <a:pt x="1735" y="26"/>
                    <a:pt x="1730" y="60"/>
                    <a:pt x="1716" y="66"/>
                  </a:cubicBezTo>
                  <a:cubicBezTo>
                    <a:pt x="1702" y="72"/>
                    <a:pt x="1683" y="53"/>
                    <a:pt x="1632" y="51"/>
                  </a:cubicBezTo>
                  <a:cubicBezTo>
                    <a:pt x="1581" y="49"/>
                    <a:pt x="1480" y="51"/>
                    <a:pt x="1407" y="51"/>
                  </a:cubicBezTo>
                  <a:cubicBezTo>
                    <a:pt x="1334" y="51"/>
                    <a:pt x="1280" y="47"/>
                    <a:pt x="1191" y="48"/>
                  </a:cubicBezTo>
                  <a:cubicBezTo>
                    <a:pt x="1102" y="49"/>
                    <a:pt x="986" y="60"/>
                    <a:pt x="870" y="60"/>
                  </a:cubicBezTo>
                  <a:cubicBezTo>
                    <a:pt x="754" y="60"/>
                    <a:pt x="588" y="53"/>
                    <a:pt x="492" y="48"/>
                  </a:cubicBezTo>
                  <a:cubicBezTo>
                    <a:pt x="396" y="43"/>
                    <a:pt x="369" y="29"/>
                    <a:pt x="291" y="27"/>
                  </a:cubicBezTo>
                  <a:cubicBezTo>
                    <a:pt x="213" y="25"/>
                    <a:pt x="42" y="39"/>
                    <a:pt x="21" y="36"/>
                  </a:cubicBezTo>
                  <a:cubicBezTo>
                    <a:pt x="0" y="33"/>
                    <a:pt x="94" y="11"/>
                    <a:pt x="165" y="6"/>
                  </a:cubicBez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9" name="Freeform 27"/>
            <p:cNvSpPr>
              <a:spLocks/>
            </p:cNvSpPr>
            <p:nvPr userDrawn="1"/>
          </p:nvSpPr>
          <p:spPr bwMode="auto">
            <a:xfrm>
              <a:off x="1727" y="4038"/>
              <a:ext cx="2655" cy="60"/>
            </a:xfrm>
            <a:custGeom>
              <a:avLst/>
              <a:gdLst>
                <a:gd name="T0" fmla="*/ 2641 w 2655"/>
                <a:gd name="T1" fmla="*/ 6 h 60"/>
                <a:gd name="T2" fmla="*/ 2620 w 2655"/>
                <a:gd name="T3" fmla="*/ 30 h 60"/>
                <a:gd name="T4" fmla="*/ 2368 w 2655"/>
                <a:gd name="T5" fmla="*/ 45 h 60"/>
                <a:gd name="T6" fmla="*/ 2023 w 2655"/>
                <a:gd name="T7" fmla="*/ 60 h 60"/>
                <a:gd name="T8" fmla="*/ 1786 w 2655"/>
                <a:gd name="T9" fmla="*/ 48 h 60"/>
                <a:gd name="T10" fmla="*/ 1525 w 2655"/>
                <a:gd name="T11" fmla="*/ 36 h 60"/>
                <a:gd name="T12" fmla="*/ 1195 w 2655"/>
                <a:gd name="T13" fmla="*/ 45 h 60"/>
                <a:gd name="T14" fmla="*/ 817 w 2655"/>
                <a:gd name="T15" fmla="*/ 39 h 60"/>
                <a:gd name="T16" fmla="*/ 499 w 2655"/>
                <a:gd name="T17" fmla="*/ 27 h 60"/>
                <a:gd name="T18" fmla="*/ 136 w 2655"/>
                <a:gd name="T19" fmla="*/ 39 h 60"/>
                <a:gd name="T20" fmla="*/ 10 w 2655"/>
                <a:gd name="T21" fmla="*/ 33 h 60"/>
                <a:gd name="T22" fmla="*/ 76 w 2655"/>
                <a:gd name="T23" fmla="*/ 24 h 60"/>
                <a:gd name="T24" fmla="*/ 310 w 2655"/>
                <a:gd name="T25" fmla="*/ 18 h 60"/>
                <a:gd name="T26" fmla="*/ 544 w 2655"/>
                <a:gd name="T27" fmla="*/ 0 h 60"/>
                <a:gd name="T28" fmla="*/ 853 w 2655"/>
                <a:gd name="T29" fmla="*/ 21 h 60"/>
                <a:gd name="T30" fmla="*/ 1114 w 2655"/>
                <a:gd name="T31" fmla="*/ 21 h 60"/>
                <a:gd name="T32" fmla="*/ 1399 w 2655"/>
                <a:gd name="T33" fmla="*/ 3 h 60"/>
                <a:gd name="T34" fmla="*/ 1588 w 2655"/>
                <a:gd name="T35" fmla="*/ 9 h 60"/>
                <a:gd name="T36" fmla="*/ 1807 w 2655"/>
                <a:gd name="T37" fmla="*/ 21 h 60"/>
                <a:gd name="T38" fmla="*/ 2035 w 2655"/>
                <a:gd name="T39" fmla="*/ 12 h 60"/>
                <a:gd name="T40" fmla="*/ 2290 w 2655"/>
                <a:gd name="T41" fmla="*/ 18 h 60"/>
                <a:gd name="T42" fmla="*/ 2596 w 2655"/>
                <a:gd name="T43" fmla="*/ 3 h 60"/>
                <a:gd name="T44" fmla="*/ 2641 w 2655"/>
                <a:gd name="T45" fmla="*/ 6 h 6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655" h="60">
                  <a:moveTo>
                    <a:pt x="2641" y="6"/>
                  </a:moveTo>
                  <a:lnTo>
                    <a:pt x="2620" y="30"/>
                  </a:lnTo>
                  <a:cubicBezTo>
                    <a:pt x="2575" y="36"/>
                    <a:pt x="2467" y="40"/>
                    <a:pt x="2368" y="45"/>
                  </a:cubicBezTo>
                  <a:cubicBezTo>
                    <a:pt x="2269" y="50"/>
                    <a:pt x="2120" y="60"/>
                    <a:pt x="2023" y="60"/>
                  </a:cubicBezTo>
                  <a:cubicBezTo>
                    <a:pt x="1926" y="60"/>
                    <a:pt x="1869" y="52"/>
                    <a:pt x="1786" y="48"/>
                  </a:cubicBezTo>
                  <a:cubicBezTo>
                    <a:pt x="1703" y="44"/>
                    <a:pt x="1623" y="36"/>
                    <a:pt x="1525" y="36"/>
                  </a:cubicBezTo>
                  <a:cubicBezTo>
                    <a:pt x="1427" y="36"/>
                    <a:pt x="1313" y="44"/>
                    <a:pt x="1195" y="45"/>
                  </a:cubicBezTo>
                  <a:cubicBezTo>
                    <a:pt x="1077" y="46"/>
                    <a:pt x="933" y="42"/>
                    <a:pt x="817" y="39"/>
                  </a:cubicBezTo>
                  <a:cubicBezTo>
                    <a:pt x="701" y="36"/>
                    <a:pt x="612" y="27"/>
                    <a:pt x="499" y="27"/>
                  </a:cubicBezTo>
                  <a:cubicBezTo>
                    <a:pt x="386" y="27"/>
                    <a:pt x="217" y="38"/>
                    <a:pt x="136" y="39"/>
                  </a:cubicBezTo>
                  <a:cubicBezTo>
                    <a:pt x="55" y="40"/>
                    <a:pt x="20" y="36"/>
                    <a:pt x="10" y="33"/>
                  </a:cubicBezTo>
                  <a:cubicBezTo>
                    <a:pt x="0" y="30"/>
                    <a:pt x="26" y="27"/>
                    <a:pt x="76" y="24"/>
                  </a:cubicBezTo>
                  <a:cubicBezTo>
                    <a:pt x="126" y="21"/>
                    <a:pt x="232" y="22"/>
                    <a:pt x="310" y="18"/>
                  </a:cubicBezTo>
                  <a:cubicBezTo>
                    <a:pt x="388" y="14"/>
                    <a:pt x="454" y="0"/>
                    <a:pt x="544" y="0"/>
                  </a:cubicBezTo>
                  <a:cubicBezTo>
                    <a:pt x="634" y="0"/>
                    <a:pt x="758" y="18"/>
                    <a:pt x="853" y="21"/>
                  </a:cubicBezTo>
                  <a:cubicBezTo>
                    <a:pt x="948" y="24"/>
                    <a:pt x="1023" y="24"/>
                    <a:pt x="1114" y="21"/>
                  </a:cubicBezTo>
                  <a:cubicBezTo>
                    <a:pt x="1205" y="18"/>
                    <a:pt x="1320" y="5"/>
                    <a:pt x="1399" y="3"/>
                  </a:cubicBezTo>
                  <a:cubicBezTo>
                    <a:pt x="1478" y="1"/>
                    <a:pt x="1520" y="6"/>
                    <a:pt x="1588" y="9"/>
                  </a:cubicBezTo>
                  <a:cubicBezTo>
                    <a:pt x="1656" y="12"/>
                    <a:pt x="1733" y="21"/>
                    <a:pt x="1807" y="21"/>
                  </a:cubicBezTo>
                  <a:cubicBezTo>
                    <a:pt x="1881" y="21"/>
                    <a:pt x="1955" y="12"/>
                    <a:pt x="2035" y="12"/>
                  </a:cubicBezTo>
                  <a:cubicBezTo>
                    <a:pt x="2115" y="12"/>
                    <a:pt x="2197" y="19"/>
                    <a:pt x="2290" y="18"/>
                  </a:cubicBezTo>
                  <a:cubicBezTo>
                    <a:pt x="2383" y="17"/>
                    <a:pt x="2537" y="5"/>
                    <a:pt x="2596" y="3"/>
                  </a:cubicBezTo>
                  <a:cubicBezTo>
                    <a:pt x="2655" y="1"/>
                    <a:pt x="2651" y="3"/>
                    <a:pt x="2641" y="6"/>
                  </a:cubicBez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0" name="Freeform 28"/>
            <p:cNvSpPr>
              <a:spLocks/>
            </p:cNvSpPr>
            <p:nvPr userDrawn="1"/>
          </p:nvSpPr>
          <p:spPr bwMode="auto">
            <a:xfrm>
              <a:off x="0" y="4032"/>
              <a:ext cx="2041" cy="62"/>
            </a:xfrm>
            <a:custGeom>
              <a:avLst/>
              <a:gdLst>
                <a:gd name="T0" fmla="*/ 1893 w 2041"/>
                <a:gd name="T1" fmla="*/ 39 h 62"/>
                <a:gd name="T2" fmla="*/ 1578 w 2041"/>
                <a:gd name="T3" fmla="*/ 45 h 62"/>
                <a:gd name="T4" fmla="*/ 1011 w 2041"/>
                <a:gd name="T5" fmla="*/ 60 h 62"/>
                <a:gd name="T6" fmla="*/ 438 w 2041"/>
                <a:gd name="T7" fmla="*/ 57 h 62"/>
                <a:gd name="T8" fmla="*/ 0 w 2041"/>
                <a:gd name="T9" fmla="*/ 36 h 62"/>
                <a:gd name="T10" fmla="*/ 0 w 2041"/>
                <a:gd name="T11" fmla="*/ 3 h 62"/>
                <a:gd name="T12" fmla="*/ 210 w 2041"/>
                <a:gd name="T13" fmla="*/ 18 h 62"/>
                <a:gd name="T14" fmla="*/ 474 w 2041"/>
                <a:gd name="T15" fmla="*/ 21 h 62"/>
                <a:gd name="T16" fmla="*/ 678 w 2041"/>
                <a:gd name="T17" fmla="*/ 9 h 62"/>
                <a:gd name="T18" fmla="*/ 897 w 2041"/>
                <a:gd name="T19" fmla="*/ 9 h 62"/>
                <a:gd name="T20" fmla="*/ 1167 w 2041"/>
                <a:gd name="T21" fmla="*/ 30 h 62"/>
                <a:gd name="T22" fmla="*/ 1500 w 2041"/>
                <a:gd name="T23" fmla="*/ 24 h 62"/>
                <a:gd name="T24" fmla="*/ 1758 w 2041"/>
                <a:gd name="T25" fmla="*/ 3 h 62"/>
                <a:gd name="T26" fmla="*/ 1938 w 2041"/>
                <a:gd name="T27" fmla="*/ 18 h 62"/>
                <a:gd name="T28" fmla="*/ 2034 w 2041"/>
                <a:gd name="T29" fmla="*/ 33 h 62"/>
                <a:gd name="T30" fmla="*/ 1893 w 2041"/>
                <a:gd name="T31" fmla="*/ 39 h 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041" h="62">
                  <a:moveTo>
                    <a:pt x="1893" y="39"/>
                  </a:moveTo>
                  <a:cubicBezTo>
                    <a:pt x="1817" y="41"/>
                    <a:pt x="1725" y="42"/>
                    <a:pt x="1578" y="45"/>
                  </a:cubicBezTo>
                  <a:cubicBezTo>
                    <a:pt x="1431" y="48"/>
                    <a:pt x="1201" y="58"/>
                    <a:pt x="1011" y="60"/>
                  </a:cubicBezTo>
                  <a:cubicBezTo>
                    <a:pt x="821" y="62"/>
                    <a:pt x="606" y="61"/>
                    <a:pt x="438" y="57"/>
                  </a:cubicBezTo>
                  <a:cubicBezTo>
                    <a:pt x="270" y="53"/>
                    <a:pt x="73" y="45"/>
                    <a:pt x="0" y="36"/>
                  </a:cubicBezTo>
                  <a:lnTo>
                    <a:pt x="0" y="3"/>
                  </a:lnTo>
                  <a:cubicBezTo>
                    <a:pt x="35" y="0"/>
                    <a:pt x="131" y="15"/>
                    <a:pt x="210" y="18"/>
                  </a:cubicBezTo>
                  <a:cubicBezTo>
                    <a:pt x="289" y="21"/>
                    <a:pt x="396" y="22"/>
                    <a:pt x="474" y="21"/>
                  </a:cubicBezTo>
                  <a:cubicBezTo>
                    <a:pt x="552" y="20"/>
                    <a:pt x="608" y="11"/>
                    <a:pt x="678" y="9"/>
                  </a:cubicBezTo>
                  <a:cubicBezTo>
                    <a:pt x="748" y="7"/>
                    <a:pt x="816" y="6"/>
                    <a:pt x="897" y="9"/>
                  </a:cubicBezTo>
                  <a:cubicBezTo>
                    <a:pt x="978" y="12"/>
                    <a:pt x="1067" y="28"/>
                    <a:pt x="1167" y="30"/>
                  </a:cubicBezTo>
                  <a:cubicBezTo>
                    <a:pt x="1267" y="32"/>
                    <a:pt x="1402" y="28"/>
                    <a:pt x="1500" y="24"/>
                  </a:cubicBezTo>
                  <a:cubicBezTo>
                    <a:pt x="1598" y="20"/>
                    <a:pt x="1685" y="4"/>
                    <a:pt x="1758" y="3"/>
                  </a:cubicBezTo>
                  <a:cubicBezTo>
                    <a:pt x="1831" y="2"/>
                    <a:pt x="1892" y="13"/>
                    <a:pt x="1938" y="18"/>
                  </a:cubicBezTo>
                  <a:cubicBezTo>
                    <a:pt x="1984" y="23"/>
                    <a:pt x="2041" y="30"/>
                    <a:pt x="2034" y="33"/>
                  </a:cubicBezTo>
                  <a:cubicBezTo>
                    <a:pt x="2027" y="36"/>
                    <a:pt x="1969" y="37"/>
                    <a:pt x="1893" y="39"/>
                  </a:cubicBez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sp>
        <p:nvSpPr>
          <p:cNvPr id="110621" name="Rectangle 29"/>
          <p:cNvSpPr>
            <a:spLocks noGrp="1" noChangeArrowheads="1"/>
          </p:cNvSpPr>
          <p:nvPr>
            <p:ph type="ctrTitle" sz="quarter"/>
          </p:nvPr>
        </p:nvSpPr>
        <p:spPr>
          <a:xfrm>
            <a:off x="685800" y="1868488"/>
            <a:ext cx="7772400" cy="1600200"/>
          </a:xfrm>
        </p:spPr>
        <p:txBody>
          <a:bodyPr anchorCtr="1"/>
          <a:lstStyle>
            <a:lvl1pPr>
              <a:defRPr/>
            </a:lvl1pPr>
          </a:lstStyle>
          <a:p>
            <a:r>
              <a:rPr lang="en-US"/>
              <a:t>Click to edit Master title style</a:t>
            </a:r>
          </a:p>
        </p:txBody>
      </p:sp>
      <p:sp>
        <p:nvSpPr>
          <p:cNvPr id="110622" name="Rectangle 30"/>
          <p:cNvSpPr>
            <a:spLocks noGrp="1" noChangeArrowheads="1"/>
          </p:cNvSpPr>
          <p:nvPr>
            <p:ph type="subTitle" sz="quarter" idx="1"/>
          </p:nvPr>
        </p:nvSpPr>
        <p:spPr>
          <a:xfrm>
            <a:off x="1273175" y="3729038"/>
            <a:ext cx="6400800" cy="1371600"/>
          </a:xfrm>
        </p:spPr>
        <p:txBody>
          <a:bodyPr anchorCtr="1"/>
          <a:lstStyle>
            <a:lvl1pPr marL="0" indent="0" algn="ctr">
              <a:buFont typeface="Wingdings" pitchFamily="2" charset="2"/>
              <a:buNone/>
              <a:defRPr/>
            </a:lvl1pPr>
          </a:lstStyle>
          <a:p>
            <a:r>
              <a:rPr lang="en-US"/>
              <a:t>Click to edit Master subtitle style</a:t>
            </a:r>
          </a:p>
        </p:txBody>
      </p:sp>
      <p:sp>
        <p:nvSpPr>
          <p:cNvPr id="31" name="Date Placeholder 30"/>
          <p:cNvSpPr>
            <a:spLocks noGrp="1" noChangeArrowheads="1"/>
          </p:cNvSpPr>
          <p:nvPr>
            <p:ph type="dt" sz="quarter" idx="10"/>
          </p:nvPr>
        </p:nvSpPr>
        <p:spPr bwMode="auto">
          <a:xfrm>
            <a:off x="685800" y="6348413"/>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eaLnBrk="1" hangingPunct="1">
              <a:defRPr sz="1400"/>
            </a:lvl1pPr>
          </a:lstStyle>
          <a:p>
            <a:pPr>
              <a:defRPr/>
            </a:pPr>
            <a:endParaRPr lang="en-US"/>
          </a:p>
        </p:txBody>
      </p:sp>
      <p:sp>
        <p:nvSpPr>
          <p:cNvPr id="32" name="Footer Placeholder 31"/>
          <p:cNvSpPr>
            <a:spLocks noGrp="1" noChangeArrowheads="1"/>
          </p:cNvSpPr>
          <p:nvPr>
            <p:ph type="ftr" sz="quarter" idx="11"/>
          </p:nvPr>
        </p:nvSpPr>
        <p:spPr bwMode="auto">
          <a:xfrm>
            <a:off x="3124200" y="6348413"/>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eaLnBrk="1" hangingPunct="1">
              <a:defRPr sz="1400"/>
            </a:lvl1pPr>
          </a:lstStyle>
          <a:p>
            <a:pPr>
              <a:defRPr/>
            </a:pPr>
            <a:endParaRPr lang="en-US"/>
          </a:p>
        </p:txBody>
      </p:sp>
    </p:spTree>
    <p:extLst>
      <p:ext uri="{BB962C8B-B14F-4D97-AF65-F5344CB8AC3E}">
        <p14:creationId xmlns:p14="http://schemas.microsoft.com/office/powerpoint/2010/main" val="2496698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9590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533400"/>
            <a:ext cx="19812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533400"/>
            <a:ext cx="5791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42968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772400" cy="1143000"/>
          </a:xfrm>
        </p:spPr>
        <p:txBody>
          <a:bodyPr/>
          <a:lstStyle/>
          <a:p>
            <a:r>
              <a:rPr lang="en-US"/>
              <a:t>Click to edit Master title style</a:t>
            </a:r>
          </a:p>
        </p:txBody>
      </p:sp>
      <p:sp>
        <p:nvSpPr>
          <p:cNvPr id="3" name="Table Placeholder 2"/>
          <p:cNvSpPr>
            <a:spLocks noGrp="1"/>
          </p:cNvSpPr>
          <p:nvPr>
            <p:ph type="tbl" idx="1"/>
          </p:nvPr>
        </p:nvSpPr>
        <p:spPr>
          <a:xfrm>
            <a:off x="609600" y="1905000"/>
            <a:ext cx="7772400" cy="4114800"/>
          </a:xfrm>
        </p:spPr>
        <p:txBody>
          <a:bodyPr/>
          <a:lstStyle/>
          <a:p>
            <a:pPr lvl="0"/>
            <a:endParaRPr lang="en-US" noProof="0"/>
          </a:p>
        </p:txBody>
      </p:sp>
    </p:spTree>
    <p:extLst>
      <p:ext uri="{BB962C8B-B14F-4D97-AF65-F5344CB8AC3E}">
        <p14:creationId xmlns:p14="http://schemas.microsoft.com/office/powerpoint/2010/main" val="23756874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66518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525963"/>
          </a:xfrm>
        </p:spPr>
        <p:txBody>
          <a:bodyPr/>
          <a:lstStyle/>
          <a:p>
            <a:pPr lvl="0"/>
            <a:endParaRPr lang="en-US" noProof="0" dirty="0"/>
          </a:p>
        </p:txBody>
      </p:sp>
      <p:sp>
        <p:nvSpPr>
          <p:cNvPr id="4" name="Date Placeholder 3"/>
          <p:cNvSpPr>
            <a:spLocks noGrp="1" noChangeArrowheads="1"/>
          </p:cNvSpPr>
          <p:nvPr>
            <p:ph type="dt" sz="half" idx="10"/>
          </p:nvPr>
        </p:nvSpPr>
        <p:spPr>
          <a:xfrm>
            <a:off x="457200" y="6245225"/>
            <a:ext cx="2133600" cy="476250"/>
          </a:xfrm>
          <a:prstGeom prst="rect">
            <a:avLst/>
          </a:prstGeom>
        </p:spPr>
        <p:txBody>
          <a:bodyPr/>
          <a:lstStyle>
            <a:lvl1pPr eaLnBrk="1" hangingPunct="1">
              <a:defRPr/>
            </a:lvl1pPr>
          </a:lstStyle>
          <a:p>
            <a:pPr>
              <a:defRPr/>
            </a:pPr>
            <a:endParaRPr lang="en-US"/>
          </a:p>
        </p:txBody>
      </p:sp>
      <p:sp>
        <p:nvSpPr>
          <p:cNvPr id="5" name="Footer Placeholder 4"/>
          <p:cNvSpPr>
            <a:spLocks noGrp="1" noChangeArrowheads="1"/>
          </p:cNvSpPr>
          <p:nvPr>
            <p:ph type="ftr" sz="quarter" idx="11"/>
          </p:nvPr>
        </p:nvSpPr>
        <p:spPr>
          <a:xfrm>
            <a:off x="3124200" y="6245225"/>
            <a:ext cx="2895600" cy="476250"/>
          </a:xfrm>
          <a:prstGeom prst="rect">
            <a:avLst/>
          </a:prstGeom>
        </p:spPr>
        <p:txBody>
          <a:bodyPr/>
          <a:lstStyle>
            <a:lvl1pPr eaLnBrk="1" hangingPunct="1">
              <a:defRPr/>
            </a:lvl1pPr>
          </a:lstStyle>
          <a:p>
            <a:pPr>
              <a:defRPr/>
            </a:pPr>
            <a:endParaRPr lang="en-US"/>
          </a:p>
        </p:txBody>
      </p:sp>
    </p:spTree>
    <p:extLst>
      <p:ext uri="{BB962C8B-B14F-4D97-AF65-F5344CB8AC3E}">
        <p14:creationId xmlns:p14="http://schemas.microsoft.com/office/powerpoint/2010/main" val="1353229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b="1">
                <a:solidFill>
                  <a:schemeClr val="accent4"/>
                </a:solidFill>
              </a:defRPr>
            </a:lvl1pPr>
            <a:lvl2pPr>
              <a:defRPr b="1">
                <a:solidFill>
                  <a:schemeClr val="accent4"/>
                </a:solidFill>
              </a:defRPr>
            </a:lvl2pPr>
            <a:lvl3pPr>
              <a:defRPr b="1">
                <a:solidFill>
                  <a:schemeClr val="accent4"/>
                </a:solidFill>
              </a:defRPr>
            </a:lvl3pPr>
            <a:lvl4pPr>
              <a:defRPr b="1">
                <a:solidFill>
                  <a:schemeClr val="accent4"/>
                </a:solidFill>
              </a:defRPr>
            </a:lvl4pPr>
            <a:lvl5pPr>
              <a:defRPr b="1">
                <a:solidFill>
                  <a:schemeClr val="accent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3524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846414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2489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6175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7387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123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74765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37169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Rectangle 29"/>
          <p:cNvSpPr>
            <a:spLocks noGrp="1" noChangeArrowheads="1"/>
          </p:cNvSpPr>
          <p:nvPr>
            <p:ph type="title"/>
          </p:nvPr>
        </p:nvSpPr>
        <p:spPr bwMode="auto">
          <a:xfrm>
            <a:off x="1066800" y="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Rectangle 30"/>
          <p:cNvSpPr>
            <a:spLocks noGrp="1" noChangeArrowheads="1"/>
          </p:cNvSpPr>
          <p:nvPr>
            <p:ph type="body" idx="1"/>
          </p:nvPr>
        </p:nvSpPr>
        <p:spPr bwMode="auto">
          <a:xfrm>
            <a:off x="609600" y="19050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Text Box 34"/>
          <p:cNvSpPr txBox="1">
            <a:spLocks noChangeArrowheads="1"/>
          </p:cNvSpPr>
          <p:nvPr userDrawn="1"/>
        </p:nvSpPr>
        <p:spPr bwMode="auto">
          <a:xfrm>
            <a:off x="8305800" y="6324600"/>
            <a:ext cx="6651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r>
              <a:rPr lang="en-US" altLang="en-US" sz="1600">
                <a:latin typeface="Stencil" panose="040409050D0802020404" pitchFamily="82" charset="0"/>
              </a:rPr>
              <a:t>7- </a:t>
            </a:r>
            <a:fld id="{71FE2A10-9532-4E27-AC7C-D5EADEA87F08}" type="slidenum">
              <a:rPr lang="en-US" altLang="en-US" sz="1600" smtClean="0">
                <a:latin typeface="Stencil" panose="040409050D0802020404" pitchFamily="82" charset="0"/>
              </a:rPr>
              <a:pPr eaLnBrk="1" hangingPunct="1">
                <a:defRPr/>
              </a:pPr>
              <a:t>‹#›</a:t>
            </a:fld>
            <a:endParaRPr lang="en-US" altLang="en-US" sz="1600">
              <a:latin typeface="Stencil" panose="040409050D0802020404" pitchFamily="82" charset="0"/>
            </a:endParaRPr>
          </a:p>
        </p:txBody>
      </p:sp>
    </p:spTree>
  </p:cSld>
  <p:clrMap bg1="lt1" tx1="dk1" bg2="lt2" tx2="dk2" accent1="accent1" accent2="accent2" accent3="accent3" accent4="accent4" accent5="accent5" accent6="accent6" hlink="hlink" folHlink="folHlink"/>
  <p:sldLayoutIdLst>
    <p:sldLayoutId id="2147484138" r:id="rId1"/>
    <p:sldLayoutId id="2147484126" r:id="rId2"/>
    <p:sldLayoutId id="2147484127" r:id="rId3"/>
    <p:sldLayoutId id="2147484128" r:id="rId4"/>
    <p:sldLayoutId id="2147484129" r:id="rId5"/>
    <p:sldLayoutId id="2147484130" r:id="rId6"/>
    <p:sldLayoutId id="2147484131" r:id="rId7"/>
    <p:sldLayoutId id="2147484132" r:id="rId8"/>
    <p:sldLayoutId id="2147484133" r:id="rId9"/>
    <p:sldLayoutId id="2147484134" r:id="rId10"/>
    <p:sldLayoutId id="2147484135" r:id="rId11"/>
    <p:sldLayoutId id="2147484136" r:id="rId12"/>
    <p:sldLayoutId id="2147484137" r:id="rId13"/>
    <p:sldLayoutId id="2147484139" r:id="rId14"/>
  </p:sldLayoutIdLst>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Bookman Old Style" pitchFamily="18" charset="0"/>
        </a:defRPr>
      </a:lvl2pPr>
      <a:lvl3pPr algn="ctr" rtl="0" eaLnBrk="0" fontAlgn="base" hangingPunct="0">
        <a:spcBef>
          <a:spcPct val="0"/>
        </a:spcBef>
        <a:spcAft>
          <a:spcPct val="0"/>
        </a:spcAft>
        <a:defRPr sz="3600" b="1">
          <a:solidFill>
            <a:schemeClr val="tx2"/>
          </a:solidFill>
          <a:latin typeface="Bookman Old Style" pitchFamily="18" charset="0"/>
        </a:defRPr>
      </a:lvl3pPr>
      <a:lvl4pPr algn="ctr" rtl="0" eaLnBrk="0" fontAlgn="base" hangingPunct="0">
        <a:spcBef>
          <a:spcPct val="0"/>
        </a:spcBef>
        <a:spcAft>
          <a:spcPct val="0"/>
        </a:spcAft>
        <a:defRPr sz="3600" b="1">
          <a:solidFill>
            <a:schemeClr val="tx2"/>
          </a:solidFill>
          <a:latin typeface="Bookman Old Style" pitchFamily="18" charset="0"/>
        </a:defRPr>
      </a:lvl4pPr>
      <a:lvl5pPr algn="ctr" rtl="0" eaLnBrk="0" fontAlgn="base" hangingPunct="0">
        <a:spcBef>
          <a:spcPct val="0"/>
        </a:spcBef>
        <a:spcAft>
          <a:spcPct val="0"/>
        </a:spcAft>
        <a:defRPr sz="3600" b="1">
          <a:solidFill>
            <a:schemeClr val="tx2"/>
          </a:solidFill>
          <a:latin typeface="Bookman Old Style" pitchFamily="18" charset="0"/>
        </a:defRPr>
      </a:lvl5pPr>
      <a:lvl6pPr marL="457200" algn="ctr" rtl="0" fontAlgn="base">
        <a:spcBef>
          <a:spcPct val="0"/>
        </a:spcBef>
        <a:spcAft>
          <a:spcPct val="0"/>
        </a:spcAft>
        <a:defRPr sz="3600" b="1">
          <a:solidFill>
            <a:schemeClr val="tx2"/>
          </a:solidFill>
          <a:latin typeface="Bookman Old Style" pitchFamily="18" charset="0"/>
        </a:defRPr>
      </a:lvl6pPr>
      <a:lvl7pPr marL="914400" algn="ctr" rtl="0" fontAlgn="base">
        <a:spcBef>
          <a:spcPct val="0"/>
        </a:spcBef>
        <a:spcAft>
          <a:spcPct val="0"/>
        </a:spcAft>
        <a:defRPr sz="3600" b="1">
          <a:solidFill>
            <a:schemeClr val="tx2"/>
          </a:solidFill>
          <a:latin typeface="Bookman Old Style" pitchFamily="18" charset="0"/>
        </a:defRPr>
      </a:lvl7pPr>
      <a:lvl8pPr marL="1371600" algn="ctr" rtl="0" fontAlgn="base">
        <a:spcBef>
          <a:spcPct val="0"/>
        </a:spcBef>
        <a:spcAft>
          <a:spcPct val="0"/>
        </a:spcAft>
        <a:defRPr sz="3600" b="1">
          <a:solidFill>
            <a:schemeClr val="tx2"/>
          </a:solidFill>
          <a:latin typeface="Bookman Old Style" pitchFamily="18" charset="0"/>
        </a:defRPr>
      </a:lvl8pPr>
      <a:lvl9pPr marL="1828800" algn="ctr" rtl="0" fontAlgn="base">
        <a:spcBef>
          <a:spcPct val="0"/>
        </a:spcBef>
        <a:spcAft>
          <a:spcPct val="0"/>
        </a:spcAft>
        <a:defRPr sz="3600" b="1">
          <a:solidFill>
            <a:schemeClr val="tx2"/>
          </a:solidFill>
          <a:latin typeface="Bookman Old Style" pitchFamily="18" charset="0"/>
        </a:defRPr>
      </a:lvl9pPr>
    </p:titleStyle>
    <p:bodyStyle>
      <a:lvl1pPr marL="342900" indent="-342900" algn="l" rtl="0" eaLnBrk="0" fontAlgn="base" hangingPunct="0">
        <a:spcBef>
          <a:spcPct val="20000"/>
        </a:spcBef>
        <a:spcAft>
          <a:spcPct val="0"/>
        </a:spcAft>
        <a:buFont typeface="Wingdings" panose="05000000000000000000" pitchFamily="2" charset="2"/>
        <a:buBlip>
          <a:blip r:embed="rId17"/>
        </a:buBlip>
        <a:defRPr sz="2400" b="1">
          <a:solidFill>
            <a:srgbClr val="464660"/>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Blip>
          <a:blip r:embed="rId17"/>
        </a:buBlip>
        <a:defRPr sz="2400" b="1">
          <a:solidFill>
            <a:srgbClr val="464660"/>
          </a:solidFill>
          <a:latin typeface="+mn-lt"/>
        </a:defRPr>
      </a:lvl2pPr>
      <a:lvl3pPr marL="1143000" indent="-228600" algn="l" rtl="0" eaLnBrk="0" fontAlgn="base" hangingPunct="0">
        <a:spcBef>
          <a:spcPct val="20000"/>
        </a:spcBef>
        <a:spcAft>
          <a:spcPct val="0"/>
        </a:spcAft>
        <a:buFont typeface="Wingdings" panose="05000000000000000000" pitchFamily="2" charset="2"/>
        <a:buBlip>
          <a:blip r:embed="rId17"/>
        </a:buBlip>
        <a:defRPr sz="2400" b="1">
          <a:solidFill>
            <a:srgbClr val="464660"/>
          </a:solidFill>
          <a:latin typeface="+mn-lt"/>
        </a:defRPr>
      </a:lvl3pPr>
      <a:lvl4pPr marL="1600200" indent="-228600" algn="l" rtl="0" eaLnBrk="0" fontAlgn="base" hangingPunct="0">
        <a:spcBef>
          <a:spcPct val="20000"/>
        </a:spcBef>
        <a:spcAft>
          <a:spcPct val="0"/>
        </a:spcAft>
        <a:buFont typeface="Wingdings" panose="05000000000000000000" pitchFamily="2" charset="2"/>
        <a:buBlip>
          <a:blip r:embed="rId17"/>
        </a:buBlip>
        <a:defRPr sz="2400" b="1">
          <a:solidFill>
            <a:srgbClr val="464660"/>
          </a:solidFill>
          <a:latin typeface="+mn-lt"/>
        </a:defRPr>
      </a:lvl4pPr>
      <a:lvl5pPr marL="2057400" indent="-228600" algn="l" rtl="0" eaLnBrk="0" fontAlgn="base" hangingPunct="0">
        <a:spcBef>
          <a:spcPct val="20000"/>
        </a:spcBef>
        <a:spcAft>
          <a:spcPct val="0"/>
        </a:spcAft>
        <a:buFont typeface="Wingdings" panose="05000000000000000000" pitchFamily="2" charset="2"/>
        <a:buBlip>
          <a:blip r:embed="rId17"/>
        </a:buBlip>
        <a:defRPr sz="2400" b="1">
          <a:solidFill>
            <a:srgbClr val="464660"/>
          </a:solidFill>
          <a:latin typeface="+mn-lt"/>
        </a:defRPr>
      </a:lvl5pPr>
      <a:lvl6pPr marL="2514600" indent="-228600" algn="l" rtl="0" fontAlgn="base">
        <a:spcBef>
          <a:spcPct val="20000"/>
        </a:spcBef>
        <a:spcAft>
          <a:spcPct val="0"/>
        </a:spcAft>
        <a:buFont typeface="Wingdings" pitchFamily="2" charset="2"/>
        <a:buBlip>
          <a:blip r:embed="rId17"/>
        </a:buBlip>
        <a:defRPr sz="2400">
          <a:solidFill>
            <a:schemeClr val="tx1"/>
          </a:solidFill>
          <a:latin typeface="+mn-lt"/>
        </a:defRPr>
      </a:lvl6pPr>
      <a:lvl7pPr marL="2971800" indent="-228600" algn="l" rtl="0" fontAlgn="base">
        <a:spcBef>
          <a:spcPct val="20000"/>
        </a:spcBef>
        <a:spcAft>
          <a:spcPct val="0"/>
        </a:spcAft>
        <a:buFont typeface="Wingdings" pitchFamily="2" charset="2"/>
        <a:buBlip>
          <a:blip r:embed="rId17"/>
        </a:buBlip>
        <a:defRPr sz="2400">
          <a:solidFill>
            <a:schemeClr val="tx1"/>
          </a:solidFill>
          <a:latin typeface="+mn-lt"/>
        </a:defRPr>
      </a:lvl7pPr>
      <a:lvl8pPr marL="3429000" indent="-228600" algn="l" rtl="0" fontAlgn="base">
        <a:spcBef>
          <a:spcPct val="20000"/>
        </a:spcBef>
        <a:spcAft>
          <a:spcPct val="0"/>
        </a:spcAft>
        <a:buFont typeface="Wingdings" pitchFamily="2" charset="2"/>
        <a:buBlip>
          <a:blip r:embed="rId17"/>
        </a:buBlip>
        <a:defRPr sz="2400">
          <a:solidFill>
            <a:schemeClr val="tx1"/>
          </a:solidFill>
          <a:latin typeface="+mn-lt"/>
        </a:defRPr>
      </a:lvl8pPr>
      <a:lvl9pPr marL="3886200" indent="-228600" algn="l" rtl="0" fontAlgn="base">
        <a:spcBef>
          <a:spcPct val="20000"/>
        </a:spcBef>
        <a:spcAft>
          <a:spcPct val="0"/>
        </a:spcAft>
        <a:buFont typeface="Wingdings" pitchFamily="2" charset="2"/>
        <a:buBlip>
          <a:blip r:embed="rId17"/>
        </a:buBlip>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7.wmf"/><Relationship Id="rId5" Type="http://schemas.openxmlformats.org/officeDocument/2006/relationships/oleObject" Target="../embeddings/oleObject4.bin"/><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9.wmf"/><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oleObject" Target="../embeddings/oleObject6.bin"/><Relationship Id="rId5" Type="http://schemas.openxmlformats.org/officeDocument/2006/relationships/image" Target="../media/image8.wmf"/><Relationship Id="rId4" Type="http://schemas.openxmlformats.org/officeDocument/2006/relationships/oleObject" Target="../embeddings/oleObject5.bin"/></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0.wmf"/><Relationship Id="rId5" Type="http://schemas.openxmlformats.org/officeDocument/2006/relationships/oleObject" Target="../embeddings/oleObject7.bin"/><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vmlDrawing" Target="../drawings/vmlDrawing7.vml"/><Relationship Id="rId5" Type="http://schemas.openxmlformats.org/officeDocument/2006/relationships/image" Target="../media/image11.wmf"/><Relationship Id="rId4" Type="http://schemas.openxmlformats.org/officeDocument/2006/relationships/oleObject" Target="../embeddings/oleObject8.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3.xml"/><Relationship Id="rId1" Type="http://schemas.openxmlformats.org/officeDocument/2006/relationships/vmlDrawing" Target="../drawings/vmlDrawing8.vml"/><Relationship Id="rId5" Type="http://schemas.openxmlformats.org/officeDocument/2006/relationships/image" Target="../media/image12.wmf"/><Relationship Id="rId4" Type="http://schemas.openxmlformats.org/officeDocument/2006/relationships/oleObject" Target="../embeddings/oleObject9.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4.xml"/><Relationship Id="rId1" Type="http://schemas.openxmlformats.org/officeDocument/2006/relationships/vmlDrawing" Target="../drawings/vmlDrawing9.vml"/><Relationship Id="rId6" Type="http://schemas.openxmlformats.org/officeDocument/2006/relationships/image" Target="../media/image2.png"/><Relationship Id="rId5" Type="http://schemas.openxmlformats.org/officeDocument/2006/relationships/image" Target="../media/image13.png"/><Relationship Id="rId4" Type="http://schemas.openxmlformats.org/officeDocument/2006/relationships/oleObject" Target="../embeddings/oleObject10.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4.xml"/><Relationship Id="rId1" Type="http://schemas.openxmlformats.org/officeDocument/2006/relationships/vmlDrawing" Target="../drawings/vmlDrawing10.vml"/><Relationship Id="rId6" Type="http://schemas.openxmlformats.org/officeDocument/2006/relationships/image" Target="../media/image2.png"/><Relationship Id="rId5" Type="http://schemas.openxmlformats.org/officeDocument/2006/relationships/image" Target="../media/image14.png"/><Relationship Id="rId4" Type="http://schemas.openxmlformats.org/officeDocument/2006/relationships/oleObject" Target="../embeddings/oleObject11.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hyperlink" Target="http://finance.yahoo.com/" TargetMode="Externa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nyse.com/index"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ir.nasdaqomx.com/"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finance.yahoo.com/" TargetMode="External"/><Relationship Id="rId2" Type="http://schemas.openxmlformats.org/officeDocument/2006/relationships/notesSlide" Target="../notesSlides/notesSlide32.xml"/><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hyperlink" Target="http://www.bloomberg.com/"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2.png"/><Relationship Id="rId5" Type="http://schemas.openxmlformats.org/officeDocument/2006/relationships/image" Target="../media/image5.w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image" Target="../media/image2.png"/><Relationship Id="rId5" Type="http://schemas.openxmlformats.org/officeDocument/2006/relationships/image" Target="../media/image6.wmf"/><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Font typeface="Wingdings" panose="05000000000000000000" pitchFamily="2" charset="2"/>
              <a:buBlip>
                <a:blip r:embed="rId3"/>
              </a:buBlip>
              <a:defRPr sz="2400" b="1">
                <a:solidFill>
                  <a:srgbClr val="464660"/>
                </a:solidFill>
                <a:latin typeface="Bookman Old Style" panose="02050604050505020204" pitchFamily="18" charset="0"/>
              </a:defRPr>
            </a:lvl1pPr>
            <a:lvl2pPr marL="742950" indent="-285750">
              <a:spcBef>
                <a:spcPct val="20000"/>
              </a:spcBef>
              <a:buFont typeface="Wingdings" panose="05000000000000000000" pitchFamily="2" charset="2"/>
              <a:buBlip>
                <a:blip r:embed="rId3"/>
              </a:buBlip>
              <a:defRPr sz="2400" b="1">
                <a:solidFill>
                  <a:srgbClr val="464660"/>
                </a:solidFill>
                <a:latin typeface="Bookman Old Style" panose="02050604050505020204" pitchFamily="18" charset="0"/>
              </a:defRPr>
            </a:lvl2pPr>
            <a:lvl3pPr marL="1143000" indent="-228600">
              <a:spcBef>
                <a:spcPct val="20000"/>
              </a:spcBef>
              <a:buFont typeface="Wingdings" panose="05000000000000000000" pitchFamily="2" charset="2"/>
              <a:buBlip>
                <a:blip r:embed="rId3"/>
              </a:buBlip>
              <a:defRPr sz="2400" b="1">
                <a:solidFill>
                  <a:srgbClr val="464660"/>
                </a:solidFill>
                <a:latin typeface="Bookman Old Style" panose="02050604050505020204" pitchFamily="18" charset="0"/>
              </a:defRPr>
            </a:lvl3pPr>
            <a:lvl4pPr marL="1600200" indent="-228600">
              <a:spcBef>
                <a:spcPct val="20000"/>
              </a:spcBef>
              <a:buFont typeface="Wingdings" panose="05000000000000000000" pitchFamily="2" charset="2"/>
              <a:buBlip>
                <a:blip r:embed="rId3"/>
              </a:buBlip>
              <a:defRPr sz="2400" b="1">
                <a:solidFill>
                  <a:srgbClr val="464660"/>
                </a:solidFill>
                <a:latin typeface="Bookman Old Style" panose="02050604050505020204" pitchFamily="18" charset="0"/>
              </a:defRPr>
            </a:lvl4pPr>
            <a:lvl5pPr marL="2057400" indent="-228600">
              <a:spcBef>
                <a:spcPct val="20000"/>
              </a:spcBef>
              <a:buFont typeface="Wingdings" panose="05000000000000000000" pitchFamily="2" charset="2"/>
              <a:buBlip>
                <a:blip r:embed="rId3"/>
              </a:buBlip>
              <a:defRPr sz="2400" b="1">
                <a:solidFill>
                  <a:srgbClr val="464660"/>
                </a:solidFill>
                <a:latin typeface="Bookman Old Style" panose="02050604050505020204" pitchFamily="18" charset="0"/>
              </a:defRPr>
            </a:lvl5pPr>
            <a:lvl6pPr marL="2514600" indent="-228600" eaLnBrk="0" fontAlgn="base" hangingPunct="0">
              <a:spcBef>
                <a:spcPct val="20000"/>
              </a:spcBef>
              <a:spcAft>
                <a:spcPct val="0"/>
              </a:spcAft>
              <a:buFont typeface="Wingdings" panose="05000000000000000000" pitchFamily="2" charset="2"/>
              <a:buBlip>
                <a:blip r:embed="rId3"/>
              </a:buBlip>
              <a:defRPr sz="2400" b="1">
                <a:solidFill>
                  <a:srgbClr val="464660"/>
                </a:solidFill>
                <a:latin typeface="Bookman Old Style" panose="02050604050505020204" pitchFamily="18" charset="0"/>
              </a:defRPr>
            </a:lvl6pPr>
            <a:lvl7pPr marL="2971800" indent="-228600" eaLnBrk="0" fontAlgn="base" hangingPunct="0">
              <a:spcBef>
                <a:spcPct val="20000"/>
              </a:spcBef>
              <a:spcAft>
                <a:spcPct val="0"/>
              </a:spcAft>
              <a:buFont typeface="Wingdings" panose="05000000000000000000" pitchFamily="2" charset="2"/>
              <a:buBlip>
                <a:blip r:embed="rId3"/>
              </a:buBlip>
              <a:defRPr sz="2400" b="1">
                <a:solidFill>
                  <a:srgbClr val="464660"/>
                </a:solidFill>
                <a:latin typeface="Bookman Old Style" panose="02050604050505020204" pitchFamily="18" charset="0"/>
              </a:defRPr>
            </a:lvl7pPr>
            <a:lvl8pPr marL="3429000" indent="-228600" eaLnBrk="0" fontAlgn="base" hangingPunct="0">
              <a:spcBef>
                <a:spcPct val="20000"/>
              </a:spcBef>
              <a:spcAft>
                <a:spcPct val="0"/>
              </a:spcAft>
              <a:buFont typeface="Wingdings" panose="05000000000000000000" pitchFamily="2" charset="2"/>
              <a:buBlip>
                <a:blip r:embed="rId3"/>
              </a:buBlip>
              <a:defRPr sz="2400" b="1">
                <a:solidFill>
                  <a:srgbClr val="464660"/>
                </a:solidFill>
                <a:latin typeface="Bookman Old Style" panose="02050604050505020204" pitchFamily="18" charset="0"/>
              </a:defRPr>
            </a:lvl8pPr>
            <a:lvl9pPr marL="3886200" indent="-228600" eaLnBrk="0" fontAlgn="base" hangingPunct="0">
              <a:spcBef>
                <a:spcPct val="20000"/>
              </a:spcBef>
              <a:spcAft>
                <a:spcPct val="0"/>
              </a:spcAft>
              <a:buFont typeface="Wingdings" panose="05000000000000000000" pitchFamily="2" charset="2"/>
              <a:buBlip>
                <a:blip r:embed="rId3"/>
              </a:buBlip>
              <a:defRPr sz="2400" b="1">
                <a:solidFill>
                  <a:srgbClr val="464660"/>
                </a:solidFill>
                <a:latin typeface="Bookman Old Style" panose="02050604050505020204" pitchFamily="18" charset="0"/>
              </a:defRPr>
            </a:lvl9pPr>
          </a:lstStyle>
          <a:p>
            <a:pPr eaLnBrk="1" hangingPunct="1">
              <a:spcBef>
                <a:spcPct val="0"/>
              </a:spcBef>
              <a:buFontTx/>
              <a:buNone/>
            </a:pPr>
            <a:endParaRPr lang="en-US" altLang="en-US" b="0">
              <a:solidFill>
                <a:schemeClr val="tx1"/>
              </a:solidFill>
              <a:latin typeface="Times New Roman" panose="02020603050405020304" pitchFamily="18" charset="0"/>
            </a:endParaRPr>
          </a:p>
        </p:txBody>
      </p:sp>
      <p:sp>
        <p:nvSpPr>
          <p:cNvPr id="6147"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Font typeface="Wingdings" panose="05000000000000000000" pitchFamily="2" charset="2"/>
              <a:buBlip>
                <a:blip r:embed="rId3"/>
              </a:buBlip>
              <a:defRPr sz="2400" b="1">
                <a:solidFill>
                  <a:srgbClr val="464660"/>
                </a:solidFill>
                <a:latin typeface="Bookman Old Style" panose="02050604050505020204" pitchFamily="18" charset="0"/>
              </a:defRPr>
            </a:lvl1pPr>
            <a:lvl2pPr marL="742950" indent="-285750">
              <a:spcBef>
                <a:spcPct val="20000"/>
              </a:spcBef>
              <a:buFont typeface="Wingdings" panose="05000000000000000000" pitchFamily="2" charset="2"/>
              <a:buBlip>
                <a:blip r:embed="rId3"/>
              </a:buBlip>
              <a:defRPr sz="2400" b="1">
                <a:solidFill>
                  <a:srgbClr val="464660"/>
                </a:solidFill>
                <a:latin typeface="Bookman Old Style" panose="02050604050505020204" pitchFamily="18" charset="0"/>
              </a:defRPr>
            </a:lvl2pPr>
            <a:lvl3pPr marL="1143000" indent="-228600">
              <a:spcBef>
                <a:spcPct val="20000"/>
              </a:spcBef>
              <a:buFont typeface="Wingdings" panose="05000000000000000000" pitchFamily="2" charset="2"/>
              <a:buBlip>
                <a:blip r:embed="rId3"/>
              </a:buBlip>
              <a:defRPr sz="2400" b="1">
                <a:solidFill>
                  <a:srgbClr val="464660"/>
                </a:solidFill>
                <a:latin typeface="Bookman Old Style" panose="02050604050505020204" pitchFamily="18" charset="0"/>
              </a:defRPr>
            </a:lvl3pPr>
            <a:lvl4pPr marL="1600200" indent="-228600">
              <a:spcBef>
                <a:spcPct val="20000"/>
              </a:spcBef>
              <a:buFont typeface="Wingdings" panose="05000000000000000000" pitchFamily="2" charset="2"/>
              <a:buBlip>
                <a:blip r:embed="rId3"/>
              </a:buBlip>
              <a:defRPr sz="2400" b="1">
                <a:solidFill>
                  <a:srgbClr val="464660"/>
                </a:solidFill>
                <a:latin typeface="Bookman Old Style" panose="02050604050505020204" pitchFamily="18" charset="0"/>
              </a:defRPr>
            </a:lvl4pPr>
            <a:lvl5pPr marL="2057400" indent="-228600">
              <a:spcBef>
                <a:spcPct val="20000"/>
              </a:spcBef>
              <a:buFont typeface="Wingdings" panose="05000000000000000000" pitchFamily="2" charset="2"/>
              <a:buBlip>
                <a:blip r:embed="rId3"/>
              </a:buBlip>
              <a:defRPr sz="2400" b="1">
                <a:solidFill>
                  <a:srgbClr val="464660"/>
                </a:solidFill>
                <a:latin typeface="Bookman Old Style" panose="02050604050505020204" pitchFamily="18" charset="0"/>
              </a:defRPr>
            </a:lvl5pPr>
            <a:lvl6pPr marL="2514600" indent="-228600" eaLnBrk="0" fontAlgn="base" hangingPunct="0">
              <a:spcBef>
                <a:spcPct val="20000"/>
              </a:spcBef>
              <a:spcAft>
                <a:spcPct val="0"/>
              </a:spcAft>
              <a:buFont typeface="Wingdings" panose="05000000000000000000" pitchFamily="2" charset="2"/>
              <a:buBlip>
                <a:blip r:embed="rId3"/>
              </a:buBlip>
              <a:defRPr sz="2400" b="1">
                <a:solidFill>
                  <a:srgbClr val="464660"/>
                </a:solidFill>
                <a:latin typeface="Bookman Old Style" panose="02050604050505020204" pitchFamily="18" charset="0"/>
              </a:defRPr>
            </a:lvl6pPr>
            <a:lvl7pPr marL="2971800" indent="-228600" eaLnBrk="0" fontAlgn="base" hangingPunct="0">
              <a:spcBef>
                <a:spcPct val="20000"/>
              </a:spcBef>
              <a:spcAft>
                <a:spcPct val="0"/>
              </a:spcAft>
              <a:buFont typeface="Wingdings" panose="05000000000000000000" pitchFamily="2" charset="2"/>
              <a:buBlip>
                <a:blip r:embed="rId3"/>
              </a:buBlip>
              <a:defRPr sz="2400" b="1">
                <a:solidFill>
                  <a:srgbClr val="464660"/>
                </a:solidFill>
                <a:latin typeface="Bookman Old Style" panose="02050604050505020204" pitchFamily="18" charset="0"/>
              </a:defRPr>
            </a:lvl7pPr>
            <a:lvl8pPr marL="3429000" indent="-228600" eaLnBrk="0" fontAlgn="base" hangingPunct="0">
              <a:spcBef>
                <a:spcPct val="20000"/>
              </a:spcBef>
              <a:spcAft>
                <a:spcPct val="0"/>
              </a:spcAft>
              <a:buFont typeface="Wingdings" panose="05000000000000000000" pitchFamily="2" charset="2"/>
              <a:buBlip>
                <a:blip r:embed="rId3"/>
              </a:buBlip>
              <a:defRPr sz="2400" b="1">
                <a:solidFill>
                  <a:srgbClr val="464660"/>
                </a:solidFill>
                <a:latin typeface="Bookman Old Style" panose="02050604050505020204" pitchFamily="18" charset="0"/>
              </a:defRPr>
            </a:lvl8pPr>
            <a:lvl9pPr marL="3886200" indent="-228600" eaLnBrk="0" fontAlgn="base" hangingPunct="0">
              <a:spcBef>
                <a:spcPct val="20000"/>
              </a:spcBef>
              <a:spcAft>
                <a:spcPct val="0"/>
              </a:spcAft>
              <a:buFont typeface="Wingdings" panose="05000000000000000000" pitchFamily="2" charset="2"/>
              <a:buBlip>
                <a:blip r:embed="rId3"/>
              </a:buBlip>
              <a:defRPr sz="2400" b="1">
                <a:solidFill>
                  <a:srgbClr val="464660"/>
                </a:solidFill>
                <a:latin typeface="Bookman Old Style" panose="02050604050505020204" pitchFamily="18" charset="0"/>
              </a:defRPr>
            </a:lvl9pPr>
          </a:lstStyle>
          <a:p>
            <a:pPr eaLnBrk="1" hangingPunct="1">
              <a:spcBef>
                <a:spcPct val="0"/>
              </a:spcBef>
              <a:buFontTx/>
              <a:buNone/>
            </a:pPr>
            <a:endParaRPr lang="en-US" altLang="en-US" b="0">
              <a:solidFill>
                <a:schemeClr val="tx1"/>
              </a:solidFill>
              <a:latin typeface="Times New Roman" panose="02020603050405020304" pitchFamily="18" charset="0"/>
            </a:endParaRPr>
          </a:p>
        </p:txBody>
      </p:sp>
      <p:sp>
        <p:nvSpPr>
          <p:cNvPr id="6148" name="Rectangle 5"/>
          <p:cNvSpPr>
            <a:spLocks noGrp="1" noChangeArrowheads="1"/>
          </p:cNvSpPr>
          <p:nvPr>
            <p:ph type="title"/>
          </p:nvPr>
        </p:nvSpPr>
        <p:spPr>
          <a:xfrm>
            <a:off x="236621" y="1524000"/>
            <a:ext cx="8686800" cy="1143000"/>
          </a:xfrm>
          <a:noFill/>
        </p:spPr>
        <p:txBody>
          <a:bodyPr lIns="90488" tIns="44450" rIns="90488" bIns="44450"/>
          <a:lstStyle/>
          <a:p>
            <a:r>
              <a:rPr lang="en-US" altLang="en-US" sz="5400" dirty="0"/>
              <a:t>Chapter 7 Lecture - Equity Markets and Stock Valuation</a:t>
            </a:r>
          </a:p>
        </p:txBody>
      </p:sp>
      <p:pic>
        <p:nvPicPr>
          <p:cNvPr id="6149" name="Picture 11" descr="MCj02323810000[1]"/>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653464" y="2667000"/>
            <a:ext cx="5853113" cy="3733800"/>
          </a:xfrm>
          <a:noFill/>
        </p:spPr>
      </p:pic>
      <p:sp>
        <p:nvSpPr>
          <p:cNvPr id="6150" name="TextBox 1"/>
          <p:cNvSpPr txBox="1">
            <a:spLocks noChangeArrowheads="1"/>
          </p:cNvSpPr>
          <p:nvPr/>
        </p:nvSpPr>
        <p:spPr bwMode="auto">
          <a:xfrm>
            <a:off x="8267700" y="6243638"/>
            <a:ext cx="647700"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Blip>
                <a:blip r:embed="rId3"/>
              </a:buBlip>
              <a:defRPr sz="2400" b="1">
                <a:solidFill>
                  <a:srgbClr val="464660"/>
                </a:solidFill>
                <a:latin typeface="Bookman Old Style" panose="02050604050505020204" pitchFamily="18" charset="0"/>
              </a:defRPr>
            </a:lvl1pPr>
            <a:lvl2pPr marL="742950" indent="-285750">
              <a:spcBef>
                <a:spcPct val="20000"/>
              </a:spcBef>
              <a:buFont typeface="Wingdings" panose="05000000000000000000" pitchFamily="2" charset="2"/>
              <a:buBlip>
                <a:blip r:embed="rId3"/>
              </a:buBlip>
              <a:defRPr sz="2400" b="1">
                <a:solidFill>
                  <a:srgbClr val="464660"/>
                </a:solidFill>
                <a:latin typeface="Bookman Old Style" panose="02050604050505020204" pitchFamily="18" charset="0"/>
              </a:defRPr>
            </a:lvl2pPr>
            <a:lvl3pPr marL="1143000" indent="-228600">
              <a:spcBef>
                <a:spcPct val="20000"/>
              </a:spcBef>
              <a:buFont typeface="Wingdings" panose="05000000000000000000" pitchFamily="2" charset="2"/>
              <a:buBlip>
                <a:blip r:embed="rId3"/>
              </a:buBlip>
              <a:defRPr sz="2400" b="1">
                <a:solidFill>
                  <a:srgbClr val="464660"/>
                </a:solidFill>
                <a:latin typeface="Bookman Old Style" panose="02050604050505020204" pitchFamily="18" charset="0"/>
              </a:defRPr>
            </a:lvl3pPr>
            <a:lvl4pPr marL="1600200" indent="-228600">
              <a:spcBef>
                <a:spcPct val="20000"/>
              </a:spcBef>
              <a:buFont typeface="Wingdings" panose="05000000000000000000" pitchFamily="2" charset="2"/>
              <a:buBlip>
                <a:blip r:embed="rId3"/>
              </a:buBlip>
              <a:defRPr sz="2400" b="1">
                <a:solidFill>
                  <a:srgbClr val="464660"/>
                </a:solidFill>
                <a:latin typeface="Bookman Old Style" panose="02050604050505020204" pitchFamily="18" charset="0"/>
              </a:defRPr>
            </a:lvl4pPr>
            <a:lvl5pPr marL="2057400" indent="-228600">
              <a:spcBef>
                <a:spcPct val="20000"/>
              </a:spcBef>
              <a:buFont typeface="Wingdings" panose="05000000000000000000" pitchFamily="2" charset="2"/>
              <a:buBlip>
                <a:blip r:embed="rId3"/>
              </a:buBlip>
              <a:defRPr sz="2400" b="1">
                <a:solidFill>
                  <a:srgbClr val="464660"/>
                </a:solidFill>
                <a:latin typeface="Bookman Old Style" panose="02050604050505020204" pitchFamily="18" charset="0"/>
              </a:defRPr>
            </a:lvl5pPr>
            <a:lvl6pPr marL="2514600" indent="-228600" eaLnBrk="0" fontAlgn="base" hangingPunct="0">
              <a:spcBef>
                <a:spcPct val="20000"/>
              </a:spcBef>
              <a:spcAft>
                <a:spcPct val="0"/>
              </a:spcAft>
              <a:buFont typeface="Wingdings" panose="05000000000000000000" pitchFamily="2" charset="2"/>
              <a:buBlip>
                <a:blip r:embed="rId3"/>
              </a:buBlip>
              <a:defRPr sz="2400" b="1">
                <a:solidFill>
                  <a:srgbClr val="464660"/>
                </a:solidFill>
                <a:latin typeface="Bookman Old Style" panose="02050604050505020204" pitchFamily="18" charset="0"/>
              </a:defRPr>
            </a:lvl6pPr>
            <a:lvl7pPr marL="2971800" indent="-228600" eaLnBrk="0" fontAlgn="base" hangingPunct="0">
              <a:spcBef>
                <a:spcPct val="20000"/>
              </a:spcBef>
              <a:spcAft>
                <a:spcPct val="0"/>
              </a:spcAft>
              <a:buFont typeface="Wingdings" panose="05000000000000000000" pitchFamily="2" charset="2"/>
              <a:buBlip>
                <a:blip r:embed="rId3"/>
              </a:buBlip>
              <a:defRPr sz="2400" b="1">
                <a:solidFill>
                  <a:srgbClr val="464660"/>
                </a:solidFill>
                <a:latin typeface="Bookman Old Style" panose="02050604050505020204" pitchFamily="18" charset="0"/>
              </a:defRPr>
            </a:lvl7pPr>
            <a:lvl8pPr marL="3429000" indent="-228600" eaLnBrk="0" fontAlgn="base" hangingPunct="0">
              <a:spcBef>
                <a:spcPct val="20000"/>
              </a:spcBef>
              <a:spcAft>
                <a:spcPct val="0"/>
              </a:spcAft>
              <a:buFont typeface="Wingdings" panose="05000000000000000000" pitchFamily="2" charset="2"/>
              <a:buBlip>
                <a:blip r:embed="rId3"/>
              </a:buBlip>
              <a:defRPr sz="2400" b="1">
                <a:solidFill>
                  <a:srgbClr val="464660"/>
                </a:solidFill>
                <a:latin typeface="Bookman Old Style" panose="02050604050505020204" pitchFamily="18" charset="0"/>
              </a:defRPr>
            </a:lvl8pPr>
            <a:lvl9pPr marL="3886200" indent="-228600" eaLnBrk="0" fontAlgn="base" hangingPunct="0">
              <a:spcBef>
                <a:spcPct val="20000"/>
              </a:spcBef>
              <a:spcAft>
                <a:spcPct val="0"/>
              </a:spcAft>
              <a:buFont typeface="Wingdings" panose="05000000000000000000" pitchFamily="2" charset="2"/>
              <a:buBlip>
                <a:blip r:embed="rId3"/>
              </a:buBlip>
              <a:defRPr sz="2400" b="1">
                <a:solidFill>
                  <a:srgbClr val="464660"/>
                </a:solidFill>
                <a:latin typeface="Bookman Old Style" panose="02050604050505020204" pitchFamily="18" charset="0"/>
              </a:defRPr>
            </a:lvl9pPr>
          </a:lstStyle>
          <a:p>
            <a:pPr eaLnBrk="1" hangingPunct="1">
              <a:spcBef>
                <a:spcPct val="0"/>
              </a:spcBef>
              <a:buFontTx/>
              <a:buNone/>
            </a:pPr>
            <a:endParaRPr lang="en-US" altLang="en-US" b="0">
              <a:solidFill>
                <a:schemeClr val="tx1"/>
              </a:solidFill>
              <a:latin typeface="Times New Roman" panose="02020603050405020304" pitchFamily="18"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96913" y="158750"/>
            <a:ext cx="7772400" cy="914400"/>
          </a:xfrm>
        </p:spPr>
        <p:txBody>
          <a:bodyPr/>
          <a:lstStyle/>
          <a:p>
            <a:pPr eaLnBrk="1" hangingPunct="1"/>
            <a:r>
              <a:rPr lang="en-US" altLang="en-US"/>
              <a:t>Stock Value = PV of Dividends</a:t>
            </a:r>
          </a:p>
        </p:txBody>
      </p:sp>
      <p:grpSp>
        <p:nvGrpSpPr>
          <p:cNvPr id="24579" name="Group 3"/>
          <p:cNvGrpSpPr>
            <a:grpSpLocks/>
          </p:cNvGrpSpPr>
          <p:nvPr/>
        </p:nvGrpSpPr>
        <p:grpSpPr bwMode="auto">
          <a:xfrm>
            <a:off x="685800" y="1422400"/>
            <a:ext cx="8077200" cy="1204913"/>
            <a:chOff x="960" y="1440"/>
            <a:chExt cx="5088" cy="759"/>
          </a:xfrm>
        </p:grpSpPr>
        <p:sp>
          <p:nvSpPr>
            <p:cNvPr id="24582" name="Text Box 4"/>
            <p:cNvSpPr txBox="1">
              <a:spLocks noChangeArrowheads="1"/>
            </p:cNvSpPr>
            <p:nvPr/>
          </p:nvSpPr>
          <p:spPr bwMode="auto">
            <a:xfrm>
              <a:off x="960" y="1584"/>
              <a:ext cx="76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Font typeface="Wingdings" panose="05000000000000000000" pitchFamily="2" charset="2"/>
                <a:buBlip>
                  <a:blip r:embed="rId4"/>
                </a:buBlip>
                <a:defRPr sz="2400" b="1">
                  <a:solidFill>
                    <a:srgbClr val="464660"/>
                  </a:solidFill>
                  <a:latin typeface="Bookman Old Style" panose="02050604050505020204" pitchFamily="18" charset="0"/>
                </a:defRPr>
              </a:lvl1pPr>
              <a:lvl2pPr marL="742950" indent="-285750">
                <a:spcBef>
                  <a:spcPct val="20000"/>
                </a:spcBef>
                <a:buFont typeface="Wingdings" panose="05000000000000000000" pitchFamily="2" charset="2"/>
                <a:buBlip>
                  <a:blip r:embed="rId4"/>
                </a:buBlip>
                <a:defRPr sz="2400" b="1">
                  <a:solidFill>
                    <a:srgbClr val="464660"/>
                  </a:solidFill>
                  <a:latin typeface="Bookman Old Style" panose="02050604050505020204" pitchFamily="18" charset="0"/>
                </a:defRPr>
              </a:lvl2pPr>
              <a:lvl3pPr marL="1143000" indent="-228600">
                <a:spcBef>
                  <a:spcPct val="20000"/>
                </a:spcBef>
                <a:buFont typeface="Wingdings" panose="05000000000000000000" pitchFamily="2" charset="2"/>
                <a:buBlip>
                  <a:blip r:embed="rId4"/>
                </a:buBlip>
                <a:defRPr sz="2400" b="1">
                  <a:solidFill>
                    <a:srgbClr val="464660"/>
                  </a:solidFill>
                  <a:latin typeface="Bookman Old Style" panose="02050604050505020204" pitchFamily="18" charset="0"/>
                </a:defRPr>
              </a:lvl3pPr>
              <a:lvl4pPr marL="1600200" indent="-228600">
                <a:spcBef>
                  <a:spcPct val="20000"/>
                </a:spcBef>
                <a:buFont typeface="Wingdings" panose="05000000000000000000" pitchFamily="2" charset="2"/>
                <a:buBlip>
                  <a:blip r:embed="rId4"/>
                </a:buBlip>
                <a:defRPr sz="2400" b="1">
                  <a:solidFill>
                    <a:srgbClr val="464660"/>
                  </a:solidFill>
                  <a:latin typeface="Bookman Old Style" panose="02050604050505020204" pitchFamily="18" charset="0"/>
                </a:defRPr>
              </a:lvl4pPr>
              <a:lvl5pPr marL="2057400" indent="-228600">
                <a:spcBef>
                  <a:spcPct val="20000"/>
                </a:spcBef>
                <a:buFont typeface="Wingdings" panose="05000000000000000000" pitchFamily="2" charset="2"/>
                <a:buBlip>
                  <a:blip r:embed="rId4"/>
                </a:buBlip>
                <a:defRPr sz="2400" b="1">
                  <a:solidFill>
                    <a:srgbClr val="464660"/>
                  </a:solidFill>
                  <a:latin typeface="Bookman Old Style" panose="02050604050505020204" pitchFamily="18" charset="0"/>
                </a:defRPr>
              </a:lvl5pPr>
              <a:lvl6pPr marL="2514600" indent="-228600" eaLnBrk="0" fontAlgn="base" hangingPunct="0">
                <a:spcBef>
                  <a:spcPct val="20000"/>
                </a:spcBef>
                <a:spcAft>
                  <a:spcPct val="0"/>
                </a:spcAft>
                <a:buFont typeface="Wingdings" panose="05000000000000000000" pitchFamily="2" charset="2"/>
                <a:buBlip>
                  <a:blip r:embed="rId4"/>
                </a:buBlip>
                <a:defRPr sz="2400" b="1">
                  <a:solidFill>
                    <a:srgbClr val="464660"/>
                  </a:solidFill>
                  <a:latin typeface="Bookman Old Style" panose="02050604050505020204" pitchFamily="18" charset="0"/>
                </a:defRPr>
              </a:lvl6pPr>
              <a:lvl7pPr marL="2971800" indent="-228600" eaLnBrk="0" fontAlgn="base" hangingPunct="0">
                <a:spcBef>
                  <a:spcPct val="20000"/>
                </a:spcBef>
                <a:spcAft>
                  <a:spcPct val="0"/>
                </a:spcAft>
                <a:buFont typeface="Wingdings" panose="05000000000000000000" pitchFamily="2" charset="2"/>
                <a:buBlip>
                  <a:blip r:embed="rId4"/>
                </a:buBlip>
                <a:defRPr sz="2400" b="1">
                  <a:solidFill>
                    <a:srgbClr val="464660"/>
                  </a:solidFill>
                  <a:latin typeface="Bookman Old Style" panose="02050604050505020204" pitchFamily="18" charset="0"/>
                </a:defRPr>
              </a:lvl7pPr>
              <a:lvl8pPr marL="3429000" indent="-228600" eaLnBrk="0" fontAlgn="base" hangingPunct="0">
                <a:spcBef>
                  <a:spcPct val="20000"/>
                </a:spcBef>
                <a:spcAft>
                  <a:spcPct val="0"/>
                </a:spcAft>
                <a:buFont typeface="Wingdings" panose="05000000000000000000" pitchFamily="2" charset="2"/>
                <a:buBlip>
                  <a:blip r:embed="rId4"/>
                </a:buBlip>
                <a:defRPr sz="2400" b="1">
                  <a:solidFill>
                    <a:srgbClr val="464660"/>
                  </a:solidFill>
                  <a:latin typeface="Bookman Old Style" panose="02050604050505020204" pitchFamily="18" charset="0"/>
                </a:defRPr>
              </a:lvl8pPr>
              <a:lvl9pPr marL="3886200" indent="-228600" eaLnBrk="0" fontAlgn="base" hangingPunct="0">
                <a:spcBef>
                  <a:spcPct val="20000"/>
                </a:spcBef>
                <a:spcAft>
                  <a:spcPct val="0"/>
                </a:spcAft>
                <a:buFont typeface="Wingdings" panose="05000000000000000000" pitchFamily="2" charset="2"/>
                <a:buBlip>
                  <a:blip r:embed="rId4"/>
                </a:buBlip>
                <a:defRPr sz="2400" b="1">
                  <a:solidFill>
                    <a:srgbClr val="464660"/>
                  </a:solidFill>
                  <a:latin typeface="Bookman Old Style" panose="02050604050505020204" pitchFamily="18" charset="0"/>
                </a:defRPr>
              </a:lvl9pPr>
            </a:lstStyle>
            <a:p>
              <a:pPr>
                <a:spcBef>
                  <a:spcPct val="50000"/>
                </a:spcBef>
                <a:buFontTx/>
                <a:buNone/>
              </a:pPr>
              <a:r>
                <a:rPr lang="en-US" altLang="en-US" sz="2800" b="0">
                  <a:solidFill>
                    <a:schemeClr val="tx1"/>
                  </a:solidFill>
                  <a:latin typeface="Arial" panose="020B0604020202020204" pitchFamily="34" charset="0"/>
                  <a:cs typeface="Arial" panose="020B0604020202020204" pitchFamily="34" charset="0"/>
                </a:rPr>
                <a:t>P</a:t>
              </a:r>
              <a:r>
                <a:rPr lang="en-US" altLang="en-US" sz="2800" b="0" baseline="-25000">
                  <a:solidFill>
                    <a:schemeClr val="tx1"/>
                  </a:solidFill>
                  <a:latin typeface="Arial" panose="020B0604020202020204" pitchFamily="34" charset="0"/>
                  <a:cs typeface="Arial" panose="020B0604020202020204" pitchFamily="34" charset="0"/>
                </a:rPr>
                <a:t>0</a:t>
              </a:r>
              <a:r>
                <a:rPr lang="en-US" altLang="en-US" sz="2800" b="0">
                  <a:solidFill>
                    <a:schemeClr val="tx1"/>
                  </a:solidFill>
                  <a:latin typeface="Arial" panose="020B0604020202020204" pitchFamily="34" charset="0"/>
                  <a:cs typeface="Arial" panose="020B0604020202020204" pitchFamily="34" charset="0"/>
                </a:rPr>
                <a:t> =</a:t>
              </a:r>
            </a:p>
          </p:txBody>
        </p:sp>
        <p:sp>
          <p:nvSpPr>
            <p:cNvPr id="24583" name="Text Box 5"/>
            <p:cNvSpPr txBox="1">
              <a:spLocks noChangeArrowheads="1"/>
            </p:cNvSpPr>
            <p:nvPr/>
          </p:nvSpPr>
          <p:spPr bwMode="auto">
            <a:xfrm>
              <a:off x="960" y="1440"/>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Font typeface="Wingdings" panose="05000000000000000000" pitchFamily="2" charset="2"/>
                <a:buBlip>
                  <a:blip r:embed="rId4"/>
                </a:buBlip>
                <a:defRPr sz="2400" b="1">
                  <a:solidFill>
                    <a:srgbClr val="464660"/>
                  </a:solidFill>
                  <a:latin typeface="Bookman Old Style" panose="02050604050505020204" pitchFamily="18" charset="0"/>
                </a:defRPr>
              </a:lvl1pPr>
              <a:lvl2pPr marL="742950" indent="-285750">
                <a:spcBef>
                  <a:spcPct val="20000"/>
                </a:spcBef>
                <a:buFont typeface="Wingdings" panose="05000000000000000000" pitchFamily="2" charset="2"/>
                <a:buBlip>
                  <a:blip r:embed="rId4"/>
                </a:buBlip>
                <a:defRPr sz="2400" b="1">
                  <a:solidFill>
                    <a:srgbClr val="464660"/>
                  </a:solidFill>
                  <a:latin typeface="Bookman Old Style" panose="02050604050505020204" pitchFamily="18" charset="0"/>
                </a:defRPr>
              </a:lvl2pPr>
              <a:lvl3pPr marL="1143000" indent="-228600">
                <a:spcBef>
                  <a:spcPct val="20000"/>
                </a:spcBef>
                <a:buFont typeface="Wingdings" panose="05000000000000000000" pitchFamily="2" charset="2"/>
                <a:buBlip>
                  <a:blip r:embed="rId4"/>
                </a:buBlip>
                <a:defRPr sz="2400" b="1">
                  <a:solidFill>
                    <a:srgbClr val="464660"/>
                  </a:solidFill>
                  <a:latin typeface="Bookman Old Style" panose="02050604050505020204" pitchFamily="18" charset="0"/>
                </a:defRPr>
              </a:lvl3pPr>
              <a:lvl4pPr marL="1600200" indent="-228600">
                <a:spcBef>
                  <a:spcPct val="20000"/>
                </a:spcBef>
                <a:buFont typeface="Wingdings" panose="05000000000000000000" pitchFamily="2" charset="2"/>
                <a:buBlip>
                  <a:blip r:embed="rId4"/>
                </a:buBlip>
                <a:defRPr sz="2400" b="1">
                  <a:solidFill>
                    <a:srgbClr val="464660"/>
                  </a:solidFill>
                  <a:latin typeface="Bookman Old Style" panose="02050604050505020204" pitchFamily="18" charset="0"/>
                </a:defRPr>
              </a:lvl4pPr>
              <a:lvl5pPr marL="2057400" indent="-228600">
                <a:spcBef>
                  <a:spcPct val="20000"/>
                </a:spcBef>
                <a:buFont typeface="Wingdings" panose="05000000000000000000" pitchFamily="2" charset="2"/>
                <a:buBlip>
                  <a:blip r:embed="rId4"/>
                </a:buBlip>
                <a:defRPr sz="2400" b="1">
                  <a:solidFill>
                    <a:srgbClr val="464660"/>
                  </a:solidFill>
                  <a:latin typeface="Bookman Old Style" panose="02050604050505020204" pitchFamily="18" charset="0"/>
                </a:defRPr>
              </a:lvl5pPr>
              <a:lvl6pPr marL="2514600" indent="-228600" eaLnBrk="0" fontAlgn="base" hangingPunct="0">
                <a:spcBef>
                  <a:spcPct val="20000"/>
                </a:spcBef>
                <a:spcAft>
                  <a:spcPct val="0"/>
                </a:spcAft>
                <a:buFont typeface="Wingdings" panose="05000000000000000000" pitchFamily="2" charset="2"/>
                <a:buBlip>
                  <a:blip r:embed="rId4"/>
                </a:buBlip>
                <a:defRPr sz="2400" b="1">
                  <a:solidFill>
                    <a:srgbClr val="464660"/>
                  </a:solidFill>
                  <a:latin typeface="Bookman Old Style" panose="02050604050505020204" pitchFamily="18" charset="0"/>
                </a:defRPr>
              </a:lvl6pPr>
              <a:lvl7pPr marL="2971800" indent="-228600" eaLnBrk="0" fontAlgn="base" hangingPunct="0">
                <a:spcBef>
                  <a:spcPct val="20000"/>
                </a:spcBef>
                <a:spcAft>
                  <a:spcPct val="0"/>
                </a:spcAft>
                <a:buFont typeface="Wingdings" panose="05000000000000000000" pitchFamily="2" charset="2"/>
                <a:buBlip>
                  <a:blip r:embed="rId4"/>
                </a:buBlip>
                <a:defRPr sz="2400" b="1">
                  <a:solidFill>
                    <a:srgbClr val="464660"/>
                  </a:solidFill>
                  <a:latin typeface="Bookman Old Style" panose="02050604050505020204" pitchFamily="18" charset="0"/>
                </a:defRPr>
              </a:lvl7pPr>
              <a:lvl8pPr marL="3429000" indent="-228600" eaLnBrk="0" fontAlgn="base" hangingPunct="0">
                <a:spcBef>
                  <a:spcPct val="20000"/>
                </a:spcBef>
                <a:spcAft>
                  <a:spcPct val="0"/>
                </a:spcAft>
                <a:buFont typeface="Wingdings" panose="05000000000000000000" pitchFamily="2" charset="2"/>
                <a:buBlip>
                  <a:blip r:embed="rId4"/>
                </a:buBlip>
                <a:defRPr sz="2400" b="1">
                  <a:solidFill>
                    <a:srgbClr val="464660"/>
                  </a:solidFill>
                  <a:latin typeface="Bookman Old Style" panose="02050604050505020204" pitchFamily="18" charset="0"/>
                </a:defRPr>
              </a:lvl8pPr>
              <a:lvl9pPr marL="3886200" indent="-228600" eaLnBrk="0" fontAlgn="base" hangingPunct="0">
                <a:spcBef>
                  <a:spcPct val="20000"/>
                </a:spcBef>
                <a:spcAft>
                  <a:spcPct val="0"/>
                </a:spcAft>
                <a:buFont typeface="Wingdings" panose="05000000000000000000" pitchFamily="2" charset="2"/>
                <a:buBlip>
                  <a:blip r:embed="rId4"/>
                </a:buBlip>
                <a:defRPr sz="2400" b="1">
                  <a:solidFill>
                    <a:srgbClr val="464660"/>
                  </a:solidFill>
                  <a:latin typeface="Bookman Old Style" panose="02050604050505020204" pitchFamily="18" charset="0"/>
                </a:defRPr>
              </a:lvl9pPr>
            </a:lstStyle>
            <a:p>
              <a:pPr>
                <a:spcBef>
                  <a:spcPct val="50000"/>
                </a:spcBef>
                <a:buFontTx/>
                <a:buNone/>
              </a:pPr>
              <a:r>
                <a:rPr lang="en-US" altLang="en-US">
                  <a:solidFill>
                    <a:schemeClr val="tx1"/>
                  </a:solidFill>
                  <a:latin typeface="Arial" panose="020B0604020202020204" pitchFamily="34" charset="0"/>
                  <a:cs typeface="Arial" panose="020B0604020202020204" pitchFamily="34" charset="0"/>
                </a:rPr>
                <a:t>^</a:t>
              </a:r>
            </a:p>
          </p:txBody>
        </p:sp>
        <p:sp>
          <p:nvSpPr>
            <p:cNvPr id="24584" name="Text Box 6"/>
            <p:cNvSpPr txBox="1">
              <a:spLocks noChangeArrowheads="1"/>
            </p:cNvSpPr>
            <p:nvPr/>
          </p:nvSpPr>
          <p:spPr bwMode="auto">
            <a:xfrm>
              <a:off x="1584" y="1872"/>
              <a:ext cx="446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Font typeface="Wingdings" panose="05000000000000000000" pitchFamily="2" charset="2"/>
                <a:buBlip>
                  <a:blip r:embed="rId4"/>
                </a:buBlip>
                <a:defRPr sz="2400" b="1">
                  <a:solidFill>
                    <a:srgbClr val="464660"/>
                  </a:solidFill>
                  <a:latin typeface="Bookman Old Style" panose="02050604050505020204" pitchFamily="18" charset="0"/>
                </a:defRPr>
              </a:lvl1pPr>
              <a:lvl2pPr marL="742950" indent="-285750">
                <a:spcBef>
                  <a:spcPct val="20000"/>
                </a:spcBef>
                <a:buFont typeface="Wingdings" panose="05000000000000000000" pitchFamily="2" charset="2"/>
                <a:buBlip>
                  <a:blip r:embed="rId4"/>
                </a:buBlip>
                <a:defRPr sz="2400" b="1">
                  <a:solidFill>
                    <a:srgbClr val="464660"/>
                  </a:solidFill>
                  <a:latin typeface="Bookman Old Style" panose="02050604050505020204" pitchFamily="18" charset="0"/>
                </a:defRPr>
              </a:lvl2pPr>
              <a:lvl3pPr marL="1143000" indent="-228600">
                <a:spcBef>
                  <a:spcPct val="20000"/>
                </a:spcBef>
                <a:buFont typeface="Wingdings" panose="05000000000000000000" pitchFamily="2" charset="2"/>
                <a:buBlip>
                  <a:blip r:embed="rId4"/>
                </a:buBlip>
                <a:defRPr sz="2400" b="1">
                  <a:solidFill>
                    <a:srgbClr val="464660"/>
                  </a:solidFill>
                  <a:latin typeface="Bookman Old Style" panose="02050604050505020204" pitchFamily="18" charset="0"/>
                </a:defRPr>
              </a:lvl3pPr>
              <a:lvl4pPr marL="1600200" indent="-228600">
                <a:spcBef>
                  <a:spcPct val="20000"/>
                </a:spcBef>
                <a:buFont typeface="Wingdings" panose="05000000000000000000" pitchFamily="2" charset="2"/>
                <a:buBlip>
                  <a:blip r:embed="rId4"/>
                </a:buBlip>
                <a:defRPr sz="2400" b="1">
                  <a:solidFill>
                    <a:srgbClr val="464660"/>
                  </a:solidFill>
                  <a:latin typeface="Bookman Old Style" panose="02050604050505020204" pitchFamily="18" charset="0"/>
                </a:defRPr>
              </a:lvl4pPr>
              <a:lvl5pPr marL="2057400" indent="-228600">
                <a:spcBef>
                  <a:spcPct val="20000"/>
                </a:spcBef>
                <a:buFont typeface="Wingdings" panose="05000000000000000000" pitchFamily="2" charset="2"/>
                <a:buBlip>
                  <a:blip r:embed="rId4"/>
                </a:buBlip>
                <a:defRPr sz="2400" b="1">
                  <a:solidFill>
                    <a:srgbClr val="464660"/>
                  </a:solidFill>
                  <a:latin typeface="Bookman Old Style" panose="02050604050505020204" pitchFamily="18" charset="0"/>
                </a:defRPr>
              </a:lvl5pPr>
              <a:lvl6pPr marL="2514600" indent="-228600" eaLnBrk="0" fontAlgn="base" hangingPunct="0">
                <a:spcBef>
                  <a:spcPct val="20000"/>
                </a:spcBef>
                <a:spcAft>
                  <a:spcPct val="0"/>
                </a:spcAft>
                <a:buFont typeface="Wingdings" panose="05000000000000000000" pitchFamily="2" charset="2"/>
                <a:buBlip>
                  <a:blip r:embed="rId4"/>
                </a:buBlip>
                <a:defRPr sz="2400" b="1">
                  <a:solidFill>
                    <a:srgbClr val="464660"/>
                  </a:solidFill>
                  <a:latin typeface="Bookman Old Style" panose="02050604050505020204" pitchFamily="18" charset="0"/>
                </a:defRPr>
              </a:lvl6pPr>
              <a:lvl7pPr marL="2971800" indent="-228600" eaLnBrk="0" fontAlgn="base" hangingPunct="0">
                <a:spcBef>
                  <a:spcPct val="20000"/>
                </a:spcBef>
                <a:spcAft>
                  <a:spcPct val="0"/>
                </a:spcAft>
                <a:buFont typeface="Wingdings" panose="05000000000000000000" pitchFamily="2" charset="2"/>
                <a:buBlip>
                  <a:blip r:embed="rId4"/>
                </a:buBlip>
                <a:defRPr sz="2400" b="1">
                  <a:solidFill>
                    <a:srgbClr val="464660"/>
                  </a:solidFill>
                  <a:latin typeface="Bookman Old Style" panose="02050604050505020204" pitchFamily="18" charset="0"/>
                </a:defRPr>
              </a:lvl7pPr>
              <a:lvl8pPr marL="3429000" indent="-228600" eaLnBrk="0" fontAlgn="base" hangingPunct="0">
                <a:spcBef>
                  <a:spcPct val="20000"/>
                </a:spcBef>
                <a:spcAft>
                  <a:spcPct val="0"/>
                </a:spcAft>
                <a:buFont typeface="Wingdings" panose="05000000000000000000" pitchFamily="2" charset="2"/>
                <a:buBlip>
                  <a:blip r:embed="rId4"/>
                </a:buBlip>
                <a:defRPr sz="2400" b="1">
                  <a:solidFill>
                    <a:srgbClr val="464660"/>
                  </a:solidFill>
                  <a:latin typeface="Bookman Old Style" panose="02050604050505020204" pitchFamily="18" charset="0"/>
                </a:defRPr>
              </a:lvl8pPr>
              <a:lvl9pPr marL="3886200" indent="-228600" eaLnBrk="0" fontAlgn="base" hangingPunct="0">
                <a:spcBef>
                  <a:spcPct val="20000"/>
                </a:spcBef>
                <a:spcAft>
                  <a:spcPct val="0"/>
                </a:spcAft>
                <a:buFont typeface="Wingdings" panose="05000000000000000000" pitchFamily="2" charset="2"/>
                <a:buBlip>
                  <a:blip r:embed="rId4"/>
                </a:buBlip>
                <a:defRPr sz="2400" b="1">
                  <a:solidFill>
                    <a:srgbClr val="464660"/>
                  </a:solidFill>
                  <a:latin typeface="Bookman Old Style" panose="02050604050505020204" pitchFamily="18" charset="0"/>
                </a:defRPr>
              </a:lvl9pPr>
            </a:lstStyle>
            <a:p>
              <a:pPr>
                <a:spcBef>
                  <a:spcPct val="50000"/>
                </a:spcBef>
                <a:buFontTx/>
                <a:buNone/>
              </a:pPr>
              <a:r>
                <a:rPr lang="en-US" altLang="en-US" sz="2800" b="0">
                  <a:solidFill>
                    <a:schemeClr val="tx1"/>
                  </a:solidFill>
                  <a:latin typeface="Arial" panose="020B0604020202020204" pitchFamily="34" charset="0"/>
                  <a:cs typeface="Arial" panose="020B0604020202020204" pitchFamily="34" charset="0"/>
                </a:rPr>
                <a:t>(1+R)</a:t>
              </a:r>
              <a:r>
                <a:rPr lang="en-US" altLang="en-US" sz="2800" b="0" baseline="30000">
                  <a:solidFill>
                    <a:schemeClr val="tx1"/>
                  </a:solidFill>
                  <a:latin typeface="Arial" panose="020B0604020202020204" pitchFamily="34" charset="0"/>
                  <a:cs typeface="Arial" panose="020B0604020202020204" pitchFamily="34" charset="0"/>
                </a:rPr>
                <a:t>1</a:t>
              </a:r>
              <a:r>
                <a:rPr lang="en-US" altLang="en-US" sz="2800" b="0">
                  <a:solidFill>
                    <a:schemeClr val="tx1"/>
                  </a:solidFill>
                  <a:latin typeface="Arial" panose="020B0604020202020204" pitchFamily="34" charset="0"/>
                  <a:cs typeface="Arial" panose="020B0604020202020204" pitchFamily="34" charset="0"/>
                </a:rPr>
                <a:t>      (1+R)</a:t>
              </a:r>
              <a:r>
                <a:rPr lang="en-US" altLang="en-US" sz="2800" b="0" baseline="30000">
                  <a:solidFill>
                    <a:schemeClr val="tx1"/>
                  </a:solidFill>
                  <a:latin typeface="Arial" panose="020B0604020202020204" pitchFamily="34" charset="0"/>
                  <a:cs typeface="Arial" panose="020B0604020202020204" pitchFamily="34" charset="0"/>
                </a:rPr>
                <a:t>2</a:t>
              </a:r>
              <a:r>
                <a:rPr lang="en-US" altLang="en-US" sz="2800" b="0">
                  <a:solidFill>
                    <a:schemeClr val="tx1"/>
                  </a:solidFill>
                  <a:latin typeface="Arial" panose="020B0604020202020204" pitchFamily="34" charset="0"/>
                  <a:cs typeface="Arial" panose="020B0604020202020204" pitchFamily="34" charset="0"/>
                </a:rPr>
                <a:t>      (1+R)</a:t>
              </a:r>
              <a:r>
                <a:rPr lang="en-US" altLang="en-US" sz="2800" b="0" baseline="30000">
                  <a:solidFill>
                    <a:schemeClr val="tx1"/>
                  </a:solidFill>
                  <a:latin typeface="Arial" panose="020B0604020202020204" pitchFamily="34" charset="0"/>
                  <a:cs typeface="Arial" panose="020B0604020202020204" pitchFamily="34" charset="0"/>
                </a:rPr>
                <a:t>3</a:t>
              </a:r>
              <a:r>
                <a:rPr lang="en-US" altLang="en-US" sz="2800" b="0">
                  <a:solidFill>
                    <a:schemeClr val="tx1"/>
                  </a:solidFill>
                  <a:latin typeface="Arial" panose="020B0604020202020204" pitchFamily="34" charset="0"/>
                  <a:cs typeface="Arial" panose="020B0604020202020204" pitchFamily="34" charset="0"/>
                </a:rPr>
                <a:t>          (1+R)</a:t>
              </a:r>
              <a:r>
                <a:rPr lang="en-US" altLang="en-US" sz="2800" b="0" baseline="30000">
                  <a:solidFill>
                    <a:schemeClr val="tx1"/>
                  </a:solidFill>
                  <a:latin typeface="Arial" panose="020B0604020202020204" pitchFamily="34" charset="0"/>
                  <a:cs typeface="Arial" panose="020B0604020202020204" pitchFamily="34" charset="0"/>
                </a:rPr>
                <a:t>∞</a:t>
              </a:r>
            </a:p>
          </p:txBody>
        </p:sp>
        <p:sp>
          <p:nvSpPr>
            <p:cNvPr id="24585" name="Text Box 7"/>
            <p:cNvSpPr txBox="1">
              <a:spLocks noChangeArrowheads="1"/>
            </p:cNvSpPr>
            <p:nvPr/>
          </p:nvSpPr>
          <p:spPr bwMode="auto">
            <a:xfrm>
              <a:off x="1680" y="1440"/>
              <a:ext cx="379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Font typeface="Wingdings" panose="05000000000000000000" pitchFamily="2" charset="2"/>
                <a:buBlip>
                  <a:blip r:embed="rId4"/>
                </a:buBlip>
                <a:defRPr sz="2400" b="1">
                  <a:solidFill>
                    <a:srgbClr val="464660"/>
                  </a:solidFill>
                  <a:latin typeface="Bookman Old Style" panose="02050604050505020204" pitchFamily="18" charset="0"/>
                </a:defRPr>
              </a:lvl1pPr>
              <a:lvl2pPr marL="742950" indent="-285750">
                <a:spcBef>
                  <a:spcPct val="20000"/>
                </a:spcBef>
                <a:buFont typeface="Wingdings" panose="05000000000000000000" pitchFamily="2" charset="2"/>
                <a:buBlip>
                  <a:blip r:embed="rId4"/>
                </a:buBlip>
                <a:defRPr sz="2400" b="1">
                  <a:solidFill>
                    <a:srgbClr val="464660"/>
                  </a:solidFill>
                  <a:latin typeface="Bookman Old Style" panose="02050604050505020204" pitchFamily="18" charset="0"/>
                </a:defRPr>
              </a:lvl2pPr>
              <a:lvl3pPr marL="1143000" indent="-228600">
                <a:spcBef>
                  <a:spcPct val="20000"/>
                </a:spcBef>
                <a:buFont typeface="Wingdings" panose="05000000000000000000" pitchFamily="2" charset="2"/>
                <a:buBlip>
                  <a:blip r:embed="rId4"/>
                </a:buBlip>
                <a:defRPr sz="2400" b="1">
                  <a:solidFill>
                    <a:srgbClr val="464660"/>
                  </a:solidFill>
                  <a:latin typeface="Bookman Old Style" panose="02050604050505020204" pitchFamily="18" charset="0"/>
                </a:defRPr>
              </a:lvl3pPr>
              <a:lvl4pPr marL="1600200" indent="-228600">
                <a:spcBef>
                  <a:spcPct val="20000"/>
                </a:spcBef>
                <a:buFont typeface="Wingdings" panose="05000000000000000000" pitchFamily="2" charset="2"/>
                <a:buBlip>
                  <a:blip r:embed="rId4"/>
                </a:buBlip>
                <a:defRPr sz="2400" b="1">
                  <a:solidFill>
                    <a:srgbClr val="464660"/>
                  </a:solidFill>
                  <a:latin typeface="Bookman Old Style" panose="02050604050505020204" pitchFamily="18" charset="0"/>
                </a:defRPr>
              </a:lvl4pPr>
              <a:lvl5pPr marL="2057400" indent="-228600">
                <a:spcBef>
                  <a:spcPct val="20000"/>
                </a:spcBef>
                <a:buFont typeface="Wingdings" panose="05000000000000000000" pitchFamily="2" charset="2"/>
                <a:buBlip>
                  <a:blip r:embed="rId4"/>
                </a:buBlip>
                <a:defRPr sz="2400" b="1">
                  <a:solidFill>
                    <a:srgbClr val="464660"/>
                  </a:solidFill>
                  <a:latin typeface="Bookman Old Style" panose="02050604050505020204" pitchFamily="18" charset="0"/>
                </a:defRPr>
              </a:lvl5pPr>
              <a:lvl6pPr marL="2514600" indent="-228600" eaLnBrk="0" fontAlgn="base" hangingPunct="0">
                <a:spcBef>
                  <a:spcPct val="20000"/>
                </a:spcBef>
                <a:spcAft>
                  <a:spcPct val="0"/>
                </a:spcAft>
                <a:buFont typeface="Wingdings" panose="05000000000000000000" pitchFamily="2" charset="2"/>
                <a:buBlip>
                  <a:blip r:embed="rId4"/>
                </a:buBlip>
                <a:defRPr sz="2400" b="1">
                  <a:solidFill>
                    <a:srgbClr val="464660"/>
                  </a:solidFill>
                  <a:latin typeface="Bookman Old Style" panose="02050604050505020204" pitchFamily="18" charset="0"/>
                </a:defRPr>
              </a:lvl6pPr>
              <a:lvl7pPr marL="2971800" indent="-228600" eaLnBrk="0" fontAlgn="base" hangingPunct="0">
                <a:spcBef>
                  <a:spcPct val="20000"/>
                </a:spcBef>
                <a:spcAft>
                  <a:spcPct val="0"/>
                </a:spcAft>
                <a:buFont typeface="Wingdings" panose="05000000000000000000" pitchFamily="2" charset="2"/>
                <a:buBlip>
                  <a:blip r:embed="rId4"/>
                </a:buBlip>
                <a:defRPr sz="2400" b="1">
                  <a:solidFill>
                    <a:srgbClr val="464660"/>
                  </a:solidFill>
                  <a:latin typeface="Bookman Old Style" panose="02050604050505020204" pitchFamily="18" charset="0"/>
                </a:defRPr>
              </a:lvl7pPr>
              <a:lvl8pPr marL="3429000" indent="-228600" eaLnBrk="0" fontAlgn="base" hangingPunct="0">
                <a:spcBef>
                  <a:spcPct val="20000"/>
                </a:spcBef>
                <a:spcAft>
                  <a:spcPct val="0"/>
                </a:spcAft>
                <a:buFont typeface="Wingdings" panose="05000000000000000000" pitchFamily="2" charset="2"/>
                <a:buBlip>
                  <a:blip r:embed="rId4"/>
                </a:buBlip>
                <a:defRPr sz="2400" b="1">
                  <a:solidFill>
                    <a:srgbClr val="464660"/>
                  </a:solidFill>
                  <a:latin typeface="Bookman Old Style" panose="02050604050505020204" pitchFamily="18" charset="0"/>
                </a:defRPr>
              </a:lvl8pPr>
              <a:lvl9pPr marL="3886200" indent="-228600" eaLnBrk="0" fontAlgn="base" hangingPunct="0">
                <a:spcBef>
                  <a:spcPct val="20000"/>
                </a:spcBef>
                <a:spcAft>
                  <a:spcPct val="0"/>
                </a:spcAft>
                <a:buFont typeface="Wingdings" panose="05000000000000000000" pitchFamily="2" charset="2"/>
                <a:buBlip>
                  <a:blip r:embed="rId4"/>
                </a:buBlip>
                <a:defRPr sz="2400" b="1">
                  <a:solidFill>
                    <a:srgbClr val="464660"/>
                  </a:solidFill>
                  <a:latin typeface="Bookman Old Style" panose="02050604050505020204" pitchFamily="18" charset="0"/>
                </a:defRPr>
              </a:lvl9pPr>
            </a:lstStyle>
            <a:p>
              <a:pPr>
                <a:spcBef>
                  <a:spcPct val="50000"/>
                </a:spcBef>
                <a:buFontTx/>
                <a:buNone/>
              </a:pPr>
              <a:r>
                <a:rPr lang="en-US" altLang="en-US" b="0">
                  <a:solidFill>
                    <a:schemeClr val="tx1"/>
                  </a:solidFill>
                  <a:latin typeface="Arial" panose="020B0604020202020204" pitchFamily="34" charset="0"/>
                  <a:cs typeface="Arial" panose="020B0604020202020204" pitchFamily="34" charset="0"/>
                </a:rPr>
                <a:t> </a:t>
              </a:r>
              <a:r>
                <a:rPr lang="en-US" altLang="en-US" sz="2800" b="0">
                  <a:solidFill>
                    <a:schemeClr val="tx1"/>
                  </a:solidFill>
                  <a:latin typeface="Arial" panose="020B0604020202020204" pitchFamily="34" charset="0"/>
                  <a:cs typeface="Arial" panose="020B0604020202020204" pitchFamily="34" charset="0"/>
                </a:rPr>
                <a:t>D</a:t>
              </a:r>
              <a:r>
                <a:rPr lang="en-US" altLang="en-US" sz="2800" b="0" baseline="-25000">
                  <a:solidFill>
                    <a:schemeClr val="tx1"/>
                  </a:solidFill>
                  <a:latin typeface="Arial" panose="020B0604020202020204" pitchFamily="34" charset="0"/>
                  <a:cs typeface="Arial" panose="020B0604020202020204" pitchFamily="34" charset="0"/>
                </a:rPr>
                <a:t>1</a:t>
              </a:r>
              <a:r>
                <a:rPr lang="en-US" altLang="en-US" sz="2800" b="0">
                  <a:solidFill>
                    <a:schemeClr val="tx1"/>
                  </a:solidFill>
                  <a:latin typeface="Arial" panose="020B0604020202020204" pitchFamily="34" charset="0"/>
                  <a:cs typeface="Arial" panose="020B0604020202020204" pitchFamily="34" charset="0"/>
                </a:rPr>
                <a:t>             D</a:t>
              </a:r>
              <a:r>
                <a:rPr lang="en-US" altLang="en-US" sz="2800" b="0" baseline="-25000">
                  <a:solidFill>
                    <a:schemeClr val="tx1"/>
                  </a:solidFill>
                  <a:latin typeface="Arial" panose="020B0604020202020204" pitchFamily="34" charset="0"/>
                  <a:cs typeface="Arial" panose="020B0604020202020204" pitchFamily="34" charset="0"/>
                </a:rPr>
                <a:t>2</a:t>
              </a:r>
              <a:r>
                <a:rPr lang="en-US" altLang="en-US" sz="2800" b="0">
                  <a:solidFill>
                    <a:schemeClr val="tx1"/>
                  </a:solidFill>
                  <a:latin typeface="Arial" panose="020B0604020202020204" pitchFamily="34" charset="0"/>
                  <a:cs typeface="Arial" panose="020B0604020202020204" pitchFamily="34" charset="0"/>
                </a:rPr>
                <a:t>             D</a:t>
              </a:r>
              <a:r>
                <a:rPr lang="en-US" altLang="en-US" sz="2800" b="0" baseline="-25000">
                  <a:solidFill>
                    <a:schemeClr val="tx1"/>
                  </a:solidFill>
                  <a:latin typeface="Arial" panose="020B0604020202020204" pitchFamily="34" charset="0"/>
                  <a:cs typeface="Arial" panose="020B0604020202020204" pitchFamily="34" charset="0"/>
                </a:rPr>
                <a:t>3</a:t>
              </a:r>
              <a:r>
                <a:rPr lang="en-US" altLang="en-US" sz="2800" b="0">
                  <a:solidFill>
                    <a:schemeClr val="tx1"/>
                  </a:solidFill>
                  <a:latin typeface="Arial" panose="020B0604020202020204" pitchFamily="34" charset="0"/>
                  <a:cs typeface="Arial" panose="020B0604020202020204" pitchFamily="34" charset="0"/>
                </a:rPr>
                <a:t>               D</a:t>
              </a:r>
              <a:r>
                <a:rPr lang="en-US" altLang="en-US" sz="2800" b="0" baseline="-25000">
                  <a:solidFill>
                    <a:schemeClr val="tx1"/>
                  </a:solidFill>
                  <a:latin typeface="Arial" panose="020B0604020202020204" pitchFamily="34" charset="0"/>
                  <a:cs typeface="Arial" panose="020B0604020202020204" pitchFamily="34" charset="0"/>
                </a:rPr>
                <a:t>∞</a:t>
              </a:r>
            </a:p>
          </p:txBody>
        </p:sp>
        <p:sp>
          <p:nvSpPr>
            <p:cNvPr id="24586" name="Line 8"/>
            <p:cNvSpPr>
              <a:spLocks noChangeShapeType="1"/>
            </p:cNvSpPr>
            <p:nvPr/>
          </p:nvSpPr>
          <p:spPr bwMode="auto">
            <a:xfrm>
              <a:off x="1680" y="1824"/>
              <a:ext cx="57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7" name="Line 9"/>
            <p:cNvSpPr>
              <a:spLocks noChangeShapeType="1"/>
            </p:cNvSpPr>
            <p:nvPr/>
          </p:nvSpPr>
          <p:spPr bwMode="auto">
            <a:xfrm>
              <a:off x="2736" y="1824"/>
              <a:ext cx="57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8" name="Line 10"/>
            <p:cNvSpPr>
              <a:spLocks noChangeShapeType="1"/>
            </p:cNvSpPr>
            <p:nvPr/>
          </p:nvSpPr>
          <p:spPr bwMode="auto">
            <a:xfrm>
              <a:off x="3696" y="1824"/>
              <a:ext cx="57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9" name="Line 11"/>
            <p:cNvSpPr>
              <a:spLocks noChangeShapeType="1"/>
            </p:cNvSpPr>
            <p:nvPr/>
          </p:nvSpPr>
          <p:spPr bwMode="auto">
            <a:xfrm>
              <a:off x="4944" y="1824"/>
              <a:ext cx="57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90" name="Text Box 12"/>
            <p:cNvSpPr txBox="1">
              <a:spLocks noChangeArrowheads="1"/>
            </p:cNvSpPr>
            <p:nvPr/>
          </p:nvSpPr>
          <p:spPr bwMode="auto">
            <a:xfrm>
              <a:off x="2352" y="1632"/>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Font typeface="Wingdings" panose="05000000000000000000" pitchFamily="2" charset="2"/>
                <a:buBlip>
                  <a:blip r:embed="rId4"/>
                </a:buBlip>
                <a:defRPr sz="2400" b="1">
                  <a:solidFill>
                    <a:srgbClr val="464660"/>
                  </a:solidFill>
                  <a:latin typeface="Bookman Old Style" panose="02050604050505020204" pitchFamily="18" charset="0"/>
                </a:defRPr>
              </a:lvl1pPr>
              <a:lvl2pPr marL="742950" indent="-285750">
                <a:spcBef>
                  <a:spcPct val="20000"/>
                </a:spcBef>
                <a:buFont typeface="Wingdings" panose="05000000000000000000" pitchFamily="2" charset="2"/>
                <a:buBlip>
                  <a:blip r:embed="rId4"/>
                </a:buBlip>
                <a:defRPr sz="2400" b="1">
                  <a:solidFill>
                    <a:srgbClr val="464660"/>
                  </a:solidFill>
                  <a:latin typeface="Bookman Old Style" panose="02050604050505020204" pitchFamily="18" charset="0"/>
                </a:defRPr>
              </a:lvl2pPr>
              <a:lvl3pPr marL="1143000" indent="-228600">
                <a:spcBef>
                  <a:spcPct val="20000"/>
                </a:spcBef>
                <a:buFont typeface="Wingdings" panose="05000000000000000000" pitchFamily="2" charset="2"/>
                <a:buBlip>
                  <a:blip r:embed="rId4"/>
                </a:buBlip>
                <a:defRPr sz="2400" b="1">
                  <a:solidFill>
                    <a:srgbClr val="464660"/>
                  </a:solidFill>
                  <a:latin typeface="Bookman Old Style" panose="02050604050505020204" pitchFamily="18" charset="0"/>
                </a:defRPr>
              </a:lvl3pPr>
              <a:lvl4pPr marL="1600200" indent="-228600">
                <a:spcBef>
                  <a:spcPct val="20000"/>
                </a:spcBef>
                <a:buFont typeface="Wingdings" panose="05000000000000000000" pitchFamily="2" charset="2"/>
                <a:buBlip>
                  <a:blip r:embed="rId4"/>
                </a:buBlip>
                <a:defRPr sz="2400" b="1">
                  <a:solidFill>
                    <a:srgbClr val="464660"/>
                  </a:solidFill>
                  <a:latin typeface="Bookman Old Style" panose="02050604050505020204" pitchFamily="18" charset="0"/>
                </a:defRPr>
              </a:lvl4pPr>
              <a:lvl5pPr marL="2057400" indent="-228600">
                <a:spcBef>
                  <a:spcPct val="20000"/>
                </a:spcBef>
                <a:buFont typeface="Wingdings" panose="05000000000000000000" pitchFamily="2" charset="2"/>
                <a:buBlip>
                  <a:blip r:embed="rId4"/>
                </a:buBlip>
                <a:defRPr sz="2400" b="1">
                  <a:solidFill>
                    <a:srgbClr val="464660"/>
                  </a:solidFill>
                  <a:latin typeface="Bookman Old Style" panose="02050604050505020204" pitchFamily="18" charset="0"/>
                </a:defRPr>
              </a:lvl5pPr>
              <a:lvl6pPr marL="2514600" indent="-228600" eaLnBrk="0" fontAlgn="base" hangingPunct="0">
                <a:spcBef>
                  <a:spcPct val="20000"/>
                </a:spcBef>
                <a:spcAft>
                  <a:spcPct val="0"/>
                </a:spcAft>
                <a:buFont typeface="Wingdings" panose="05000000000000000000" pitchFamily="2" charset="2"/>
                <a:buBlip>
                  <a:blip r:embed="rId4"/>
                </a:buBlip>
                <a:defRPr sz="2400" b="1">
                  <a:solidFill>
                    <a:srgbClr val="464660"/>
                  </a:solidFill>
                  <a:latin typeface="Bookman Old Style" panose="02050604050505020204" pitchFamily="18" charset="0"/>
                </a:defRPr>
              </a:lvl6pPr>
              <a:lvl7pPr marL="2971800" indent="-228600" eaLnBrk="0" fontAlgn="base" hangingPunct="0">
                <a:spcBef>
                  <a:spcPct val="20000"/>
                </a:spcBef>
                <a:spcAft>
                  <a:spcPct val="0"/>
                </a:spcAft>
                <a:buFont typeface="Wingdings" panose="05000000000000000000" pitchFamily="2" charset="2"/>
                <a:buBlip>
                  <a:blip r:embed="rId4"/>
                </a:buBlip>
                <a:defRPr sz="2400" b="1">
                  <a:solidFill>
                    <a:srgbClr val="464660"/>
                  </a:solidFill>
                  <a:latin typeface="Bookman Old Style" panose="02050604050505020204" pitchFamily="18" charset="0"/>
                </a:defRPr>
              </a:lvl7pPr>
              <a:lvl8pPr marL="3429000" indent="-228600" eaLnBrk="0" fontAlgn="base" hangingPunct="0">
                <a:spcBef>
                  <a:spcPct val="20000"/>
                </a:spcBef>
                <a:spcAft>
                  <a:spcPct val="0"/>
                </a:spcAft>
                <a:buFont typeface="Wingdings" panose="05000000000000000000" pitchFamily="2" charset="2"/>
                <a:buBlip>
                  <a:blip r:embed="rId4"/>
                </a:buBlip>
                <a:defRPr sz="2400" b="1">
                  <a:solidFill>
                    <a:srgbClr val="464660"/>
                  </a:solidFill>
                  <a:latin typeface="Bookman Old Style" panose="02050604050505020204" pitchFamily="18" charset="0"/>
                </a:defRPr>
              </a:lvl8pPr>
              <a:lvl9pPr marL="3886200" indent="-228600" eaLnBrk="0" fontAlgn="base" hangingPunct="0">
                <a:spcBef>
                  <a:spcPct val="20000"/>
                </a:spcBef>
                <a:spcAft>
                  <a:spcPct val="0"/>
                </a:spcAft>
                <a:buFont typeface="Wingdings" panose="05000000000000000000" pitchFamily="2" charset="2"/>
                <a:buBlip>
                  <a:blip r:embed="rId4"/>
                </a:buBlip>
                <a:defRPr sz="2400" b="1">
                  <a:solidFill>
                    <a:srgbClr val="464660"/>
                  </a:solidFill>
                  <a:latin typeface="Bookman Old Style" panose="02050604050505020204" pitchFamily="18" charset="0"/>
                </a:defRPr>
              </a:lvl9pPr>
            </a:lstStyle>
            <a:p>
              <a:pPr>
                <a:spcBef>
                  <a:spcPct val="50000"/>
                </a:spcBef>
                <a:buFontTx/>
                <a:buNone/>
              </a:pPr>
              <a:r>
                <a:rPr lang="en-US" altLang="en-US" sz="3200" b="0">
                  <a:solidFill>
                    <a:schemeClr val="tx1"/>
                  </a:solidFill>
                  <a:latin typeface="Arial" panose="020B0604020202020204" pitchFamily="34" charset="0"/>
                  <a:cs typeface="Arial" panose="020B0604020202020204" pitchFamily="34" charset="0"/>
                </a:rPr>
                <a:t>+</a:t>
              </a:r>
            </a:p>
          </p:txBody>
        </p:sp>
        <p:sp>
          <p:nvSpPr>
            <p:cNvPr id="24591" name="Text Box 13"/>
            <p:cNvSpPr txBox="1">
              <a:spLocks noChangeArrowheads="1"/>
            </p:cNvSpPr>
            <p:nvPr/>
          </p:nvSpPr>
          <p:spPr bwMode="auto">
            <a:xfrm>
              <a:off x="3360" y="158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Font typeface="Wingdings" panose="05000000000000000000" pitchFamily="2" charset="2"/>
                <a:buBlip>
                  <a:blip r:embed="rId4"/>
                </a:buBlip>
                <a:defRPr sz="2400" b="1">
                  <a:solidFill>
                    <a:srgbClr val="464660"/>
                  </a:solidFill>
                  <a:latin typeface="Bookman Old Style" panose="02050604050505020204" pitchFamily="18" charset="0"/>
                </a:defRPr>
              </a:lvl1pPr>
              <a:lvl2pPr marL="742950" indent="-285750">
                <a:spcBef>
                  <a:spcPct val="20000"/>
                </a:spcBef>
                <a:buFont typeface="Wingdings" panose="05000000000000000000" pitchFamily="2" charset="2"/>
                <a:buBlip>
                  <a:blip r:embed="rId4"/>
                </a:buBlip>
                <a:defRPr sz="2400" b="1">
                  <a:solidFill>
                    <a:srgbClr val="464660"/>
                  </a:solidFill>
                  <a:latin typeface="Bookman Old Style" panose="02050604050505020204" pitchFamily="18" charset="0"/>
                </a:defRPr>
              </a:lvl2pPr>
              <a:lvl3pPr marL="1143000" indent="-228600">
                <a:spcBef>
                  <a:spcPct val="20000"/>
                </a:spcBef>
                <a:buFont typeface="Wingdings" panose="05000000000000000000" pitchFamily="2" charset="2"/>
                <a:buBlip>
                  <a:blip r:embed="rId4"/>
                </a:buBlip>
                <a:defRPr sz="2400" b="1">
                  <a:solidFill>
                    <a:srgbClr val="464660"/>
                  </a:solidFill>
                  <a:latin typeface="Bookman Old Style" panose="02050604050505020204" pitchFamily="18" charset="0"/>
                </a:defRPr>
              </a:lvl3pPr>
              <a:lvl4pPr marL="1600200" indent="-228600">
                <a:spcBef>
                  <a:spcPct val="20000"/>
                </a:spcBef>
                <a:buFont typeface="Wingdings" panose="05000000000000000000" pitchFamily="2" charset="2"/>
                <a:buBlip>
                  <a:blip r:embed="rId4"/>
                </a:buBlip>
                <a:defRPr sz="2400" b="1">
                  <a:solidFill>
                    <a:srgbClr val="464660"/>
                  </a:solidFill>
                  <a:latin typeface="Bookman Old Style" panose="02050604050505020204" pitchFamily="18" charset="0"/>
                </a:defRPr>
              </a:lvl4pPr>
              <a:lvl5pPr marL="2057400" indent="-228600">
                <a:spcBef>
                  <a:spcPct val="20000"/>
                </a:spcBef>
                <a:buFont typeface="Wingdings" panose="05000000000000000000" pitchFamily="2" charset="2"/>
                <a:buBlip>
                  <a:blip r:embed="rId4"/>
                </a:buBlip>
                <a:defRPr sz="2400" b="1">
                  <a:solidFill>
                    <a:srgbClr val="464660"/>
                  </a:solidFill>
                  <a:latin typeface="Bookman Old Style" panose="02050604050505020204" pitchFamily="18" charset="0"/>
                </a:defRPr>
              </a:lvl5pPr>
              <a:lvl6pPr marL="2514600" indent="-228600" eaLnBrk="0" fontAlgn="base" hangingPunct="0">
                <a:spcBef>
                  <a:spcPct val="20000"/>
                </a:spcBef>
                <a:spcAft>
                  <a:spcPct val="0"/>
                </a:spcAft>
                <a:buFont typeface="Wingdings" panose="05000000000000000000" pitchFamily="2" charset="2"/>
                <a:buBlip>
                  <a:blip r:embed="rId4"/>
                </a:buBlip>
                <a:defRPr sz="2400" b="1">
                  <a:solidFill>
                    <a:srgbClr val="464660"/>
                  </a:solidFill>
                  <a:latin typeface="Bookman Old Style" panose="02050604050505020204" pitchFamily="18" charset="0"/>
                </a:defRPr>
              </a:lvl6pPr>
              <a:lvl7pPr marL="2971800" indent="-228600" eaLnBrk="0" fontAlgn="base" hangingPunct="0">
                <a:spcBef>
                  <a:spcPct val="20000"/>
                </a:spcBef>
                <a:spcAft>
                  <a:spcPct val="0"/>
                </a:spcAft>
                <a:buFont typeface="Wingdings" panose="05000000000000000000" pitchFamily="2" charset="2"/>
                <a:buBlip>
                  <a:blip r:embed="rId4"/>
                </a:buBlip>
                <a:defRPr sz="2400" b="1">
                  <a:solidFill>
                    <a:srgbClr val="464660"/>
                  </a:solidFill>
                  <a:latin typeface="Bookman Old Style" panose="02050604050505020204" pitchFamily="18" charset="0"/>
                </a:defRPr>
              </a:lvl7pPr>
              <a:lvl8pPr marL="3429000" indent="-228600" eaLnBrk="0" fontAlgn="base" hangingPunct="0">
                <a:spcBef>
                  <a:spcPct val="20000"/>
                </a:spcBef>
                <a:spcAft>
                  <a:spcPct val="0"/>
                </a:spcAft>
                <a:buFont typeface="Wingdings" panose="05000000000000000000" pitchFamily="2" charset="2"/>
                <a:buBlip>
                  <a:blip r:embed="rId4"/>
                </a:buBlip>
                <a:defRPr sz="2400" b="1">
                  <a:solidFill>
                    <a:srgbClr val="464660"/>
                  </a:solidFill>
                  <a:latin typeface="Bookman Old Style" panose="02050604050505020204" pitchFamily="18" charset="0"/>
                </a:defRPr>
              </a:lvl8pPr>
              <a:lvl9pPr marL="3886200" indent="-228600" eaLnBrk="0" fontAlgn="base" hangingPunct="0">
                <a:spcBef>
                  <a:spcPct val="20000"/>
                </a:spcBef>
                <a:spcAft>
                  <a:spcPct val="0"/>
                </a:spcAft>
                <a:buFont typeface="Wingdings" panose="05000000000000000000" pitchFamily="2" charset="2"/>
                <a:buBlip>
                  <a:blip r:embed="rId4"/>
                </a:buBlip>
                <a:defRPr sz="2400" b="1">
                  <a:solidFill>
                    <a:srgbClr val="464660"/>
                  </a:solidFill>
                  <a:latin typeface="Bookman Old Style" panose="02050604050505020204" pitchFamily="18" charset="0"/>
                </a:defRPr>
              </a:lvl9pPr>
            </a:lstStyle>
            <a:p>
              <a:pPr>
                <a:spcBef>
                  <a:spcPct val="50000"/>
                </a:spcBef>
                <a:buFontTx/>
                <a:buNone/>
              </a:pPr>
              <a:r>
                <a:rPr lang="en-US" altLang="en-US" sz="3200" b="0">
                  <a:solidFill>
                    <a:schemeClr val="tx1"/>
                  </a:solidFill>
                  <a:latin typeface="Arial" panose="020B0604020202020204" pitchFamily="34" charset="0"/>
                  <a:cs typeface="Arial" panose="020B0604020202020204" pitchFamily="34" charset="0"/>
                </a:rPr>
                <a:t>+</a:t>
              </a:r>
            </a:p>
          </p:txBody>
        </p:sp>
        <p:sp>
          <p:nvSpPr>
            <p:cNvPr id="24592" name="Text Box 14"/>
            <p:cNvSpPr txBox="1">
              <a:spLocks noChangeArrowheads="1"/>
            </p:cNvSpPr>
            <p:nvPr/>
          </p:nvSpPr>
          <p:spPr bwMode="auto">
            <a:xfrm>
              <a:off x="4320" y="1584"/>
              <a:ext cx="76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Font typeface="Wingdings" panose="05000000000000000000" pitchFamily="2" charset="2"/>
                <a:buBlip>
                  <a:blip r:embed="rId4"/>
                </a:buBlip>
                <a:defRPr sz="2400" b="1">
                  <a:solidFill>
                    <a:srgbClr val="464660"/>
                  </a:solidFill>
                  <a:latin typeface="Bookman Old Style" panose="02050604050505020204" pitchFamily="18" charset="0"/>
                </a:defRPr>
              </a:lvl1pPr>
              <a:lvl2pPr marL="742950" indent="-285750">
                <a:spcBef>
                  <a:spcPct val="20000"/>
                </a:spcBef>
                <a:buFont typeface="Wingdings" panose="05000000000000000000" pitchFamily="2" charset="2"/>
                <a:buBlip>
                  <a:blip r:embed="rId4"/>
                </a:buBlip>
                <a:defRPr sz="2400" b="1">
                  <a:solidFill>
                    <a:srgbClr val="464660"/>
                  </a:solidFill>
                  <a:latin typeface="Bookman Old Style" panose="02050604050505020204" pitchFamily="18" charset="0"/>
                </a:defRPr>
              </a:lvl2pPr>
              <a:lvl3pPr marL="1143000" indent="-228600">
                <a:spcBef>
                  <a:spcPct val="20000"/>
                </a:spcBef>
                <a:buFont typeface="Wingdings" panose="05000000000000000000" pitchFamily="2" charset="2"/>
                <a:buBlip>
                  <a:blip r:embed="rId4"/>
                </a:buBlip>
                <a:defRPr sz="2400" b="1">
                  <a:solidFill>
                    <a:srgbClr val="464660"/>
                  </a:solidFill>
                  <a:latin typeface="Bookman Old Style" panose="02050604050505020204" pitchFamily="18" charset="0"/>
                </a:defRPr>
              </a:lvl3pPr>
              <a:lvl4pPr marL="1600200" indent="-228600">
                <a:spcBef>
                  <a:spcPct val="20000"/>
                </a:spcBef>
                <a:buFont typeface="Wingdings" panose="05000000000000000000" pitchFamily="2" charset="2"/>
                <a:buBlip>
                  <a:blip r:embed="rId4"/>
                </a:buBlip>
                <a:defRPr sz="2400" b="1">
                  <a:solidFill>
                    <a:srgbClr val="464660"/>
                  </a:solidFill>
                  <a:latin typeface="Bookman Old Style" panose="02050604050505020204" pitchFamily="18" charset="0"/>
                </a:defRPr>
              </a:lvl4pPr>
              <a:lvl5pPr marL="2057400" indent="-228600">
                <a:spcBef>
                  <a:spcPct val="20000"/>
                </a:spcBef>
                <a:buFont typeface="Wingdings" panose="05000000000000000000" pitchFamily="2" charset="2"/>
                <a:buBlip>
                  <a:blip r:embed="rId4"/>
                </a:buBlip>
                <a:defRPr sz="2400" b="1">
                  <a:solidFill>
                    <a:srgbClr val="464660"/>
                  </a:solidFill>
                  <a:latin typeface="Bookman Old Style" panose="02050604050505020204" pitchFamily="18" charset="0"/>
                </a:defRPr>
              </a:lvl5pPr>
              <a:lvl6pPr marL="2514600" indent="-228600" eaLnBrk="0" fontAlgn="base" hangingPunct="0">
                <a:spcBef>
                  <a:spcPct val="20000"/>
                </a:spcBef>
                <a:spcAft>
                  <a:spcPct val="0"/>
                </a:spcAft>
                <a:buFont typeface="Wingdings" panose="05000000000000000000" pitchFamily="2" charset="2"/>
                <a:buBlip>
                  <a:blip r:embed="rId4"/>
                </a:buBlip>
                <a:defRPr sz="2400" b="1">
                  <a:solidFill>
                    <a:srgbClr val="464660"/>
                  </a:solidFill>
                  <a:latin typeface="Bookman Old Style" panose="02050604050505020204" pitchFamily="18" charset="0"/>
                </a:defRPr>
              </a:lvl6pPr>
              <a:lvl7pPr marL="2971800" indent="-228600" eaLnBrk="0" fontAlgn="base" hangingPunct="0">
                <a:spcBef>
                  <a:spcPct val="20000"/>
                </a:spcBef>
                <a:spcAft>
                  <a:spcPct val="0"/>
                </a:spcAft>
                <a:buFont typeface="Wingdings" panose="05000000000000000000" pitchFamily="2" charset="2"/>
                <a:buBlip>
                  <a:blip r:embed="rId4"/>
                </a:buBlip>
                <a:defRPr sz="2400" b="1">
                  <a:solidFill>
                    <a:srgbClr val="464660"/>
                  </a:solidFill>
                  <a:latin typeface="Bookman Old Style" panose="02050604050505020204" pitchFamily="18" charset="0"/>
                </a:defRPr>
              </a:lvl7pPr>
              <a:lvl8pPr marL="3429000" indent="-228600" eaLnBrk="0" fontAlgn="base" hangingPunct="0">
                <a:spcBef>
                  <a:spcPct val="20000"/>
                </a:spcBef>
                <a:spcAft>
                  <a:spcPct val="0"/>
                </a:spcAft>
                <a:buFont typeface="Wingdings" panose="05000000000000000000" pitchFamily="2" charset="2"/>
                <a:buBlip>
                  <a:blip r:embed="rId4"/>
                </a:buBlip>
                <a:defRPr sz="2400" b="1">
                  <a:solidFill>
                    <a:srgbClr val="464660"/>
                  </a:solidFill>
                  <a:latin typeface="Bookman Old Style" panose="02050604050505020204" pitchFamily="18" charset="0"/>
                </a:defRPr>
              </a:lvl8pPr>
              <a:lvl9pPr marL="3886200" indent="-228600" eaLnBrk="0" fontAlgn="base" hangingPunct="0">
                <a:spcBef>
                  <a:spcPct val="20000"/>
                </a:spcBef>
                <a:spcAft>
                  <a:spcPct val="0"/>
                </a:spcAft>
                <a:buFont typeface="Wingdings" panose="05000000000000000000" pitchFamily="2" charset="2"/>
                <a:buBlip>
                  <a:blip r:embed="rId4"/>
                </a:buBlip>
                <a:defRPr sz="2400" b="1">
                  <a:solidFill>
                    <a:srgbClr val="464660"/>
                  </a:solidFill>
                  <a:latin typeface="Bookman Old Style" panose="02050604050505020204" pitchFamily="18" charset="0"/>
                </a:defRPr>
              </a:lvl9pPr>
            </a:lstStyle>
            <a:p>
              <a:pPr>
                <a:spcBef>
                  <a:spcPct val="50000"/>
                </a:spcBef>
                <a:buFontTx/>
                <a:buNone/>
              </a:pPr>
              <a:r>
                <a:rPr lang="en-US" altLang="en-US" sz="3200" b="0">
                  <a:solidFill>
                    <a:schemeClr val="tx1"/>
                  </a:solidFill>
                  <a:latin typeface="Arial" panose="020B0604020202020204" pitchFamily="34" charset="0"/>
                  <a:cs typeface="Arial" panose="020B0604020202020204" pitchFamily="34" charset="0"/>
                </a:rPr>
                <a:t>+…+ </a:t>
              </a:r>
            </a:p>
          </p:txBody>
        </p:sp>
      </p:grpSp>
      <p:graphicFrame>
        <p:nvGraphicFramePr>
          <p:cNvPr id="24580" name="Object 15"/>
          <p:cNvGraphicFramePr>
            <a:graphicFrameLocks noGrp="1" noChangeAspect="1"/>
          </p:cNvGraphicFramePr>
          <p:nvPr>
            <p:ph idx="1"/>
          </p:nvPr>
        </p:nvGraphicFramePr>
        <p:xfrm>
          <a:off x="1905000" y="3200400"/>
          <a:ext cx="4037013" cy="1738313"/>
        </p:xfrm>
        <a:graphic>
          <a:graphicData uri="http://schemas.openxmlformats.org/presentationml/2006/ole">
            <mc:AlternateContent xmlns:mc="http://schemas.openxmlformats.org/markup-compatibility/2006">
              <mc:Choice xmlns:v="urn:schemas-microsoft-com:vml" Requires="v">
                <p:oleObj spid="_x0000_s24596" name="Equation" r:id="rId5" imgW="1002865" imgH="431613" progId="Equation.3">
                  <p:embed/>
                </p:oleObj>
              </mc:Choice>
              <mc:Fallback>
                <p:oleObj name="Equation" r:id="rId5" imgW="1002865" imgH="431613" progId="Equation.3">
                  <p:embed/>
                  <p:pic>
                    <p:nvPicPr>
                      <p:cNvPr id="0" name="Object 15"/>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3200400"/>
                        <a:ext cx="4037013" cy="173831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581" name="Text Box 16"/>
          <p:cNvSpPr txBox="1">
            <a:spLocks noChangeArrowheads="1"/>
          </p:cNvSpPr>
          <p:nvPr/>
        </p:nvSpPr>
        <p:spPr bwMode="auto">
          <a:xfrm>
            <a:off x="781050" y="5511800"/>
            <a:ext cx="8877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Blip>
                <a:blip r:embed="rId4"/>
              </a:buBlip>
              <a:defRPr sz="2400" b="1">
                <a:solidFill>
                  <a:srgbClr val="464660"/>
                </a:solidFill>
                <a:latin typeface="Bookman Old Style" panose="02050604050505020204" pitchFamily="18" charset="0"/>
              </a:defRPr>
            </a:lvl1pPr>
            <a:lvl2pPr marL="742950" indent="-285750">
              <a:spcBef>
                <a:spcPct val="20000"/>
              </a:spcBef>
              <a:buFont typeface="Wingdings" panose="05000000000000000000" pitchFamily="2" charset="2"/>
              <a:buBlip>
                <a:blip r:embed="rId4"/>
              </a:buBlip>
              <a:defRPr sz="2400" b="1">
                <a:solidFill>
                  <a:srgbClr val="464660"/>
                </a:solidFill>
                <a:latin typeface="Bookman Old Style" panose="02050604050505020204" pitchFamily="18" charset="0"/>
              </a:defRPr>
            </a:lvl2pPr>
            <a:lvl3pPr marL="1143000" indent="-228600">
              <a:spcBef>
                <a:spcPct val="20000"/>
              </a:spcBef>
              <a:buFont typeface="Wingdings" panose="05000000000000000000" pitchFamily="2" charset="2"/>
              <a:buBlip>
                <a:blip r:embed="rId4"/>
              </a:buBlip>
              <a:defRPr sz="2400" b="1">
                <a:solidFill>
                  <a:srgbClr val="464660"/>
                </a:solidFill>
                <a:latin typeface="Bookman Old Style" panose="02050604050505020204" pitchFamily="18" charset="0"/>
              </a:defRPr>
            </a:lvl3pPr>
            <a:lvl4pPr marL="1600200" indent="-228600">
              <a:spcBef>
                <a:spcPct val="20000"/>
              </a:spcBef>
              <a:buFont typeface="Wingdings" panose="05000000000000000000" pitchFamily="2" charset="2"/>
              <a:buBlip>
                <a:blip r:embed="rId4"/>
              </a:buBlip>
              <a:defRPr sz="2400" b="1">
                <a:solidFill>
                  <a:srgbClr val="464660"/>
                </a:solidFill>
                <a:latin typeface="Bookman Old Style" panose="02050604050505020204" pitchFamily="18" charset="0"/>
              </a:defRPr>
            </a:lvl4pPr>
            <a:lvl5pPr marL="2057400" indent="-228600">
              <a:spcBef>
                <a:spcPct val="20000"/>
              </a:spcBef>
              <a:buFont typeface="Wingdings" panose="05000000000000000000" pitchFamily="2" charset="2"/>
              <a:buBlip>
                <a:blip r:embed="rId4"/>
              </a:buBlip>
              <a:defRPr sz="2400" b="1">
                <a:solidFill>
                  <a:srgbClr val="464660"/>
                </a:solidFill>
                <a:latin typeface="Bookman Old Style" panose="02050604050505020204" pitchFamily="18" charset="0"/>
              </a:defRPr>
            </a:lvl5pPr>
            <a:lvl6pPr marL="2514600" indent="-228600" eaLnBrk="0" fontAlgn="base" hangingPunct="0">
              <a:spcBef>
                <a:spcPct val="20000"/>
              </a:spcBef>
              <a:spcAft>
                <a:spcPct val="0"/>
              </a:spcAft>
              <a:buFont typeface="Wingdings" panose="05000000000000000000" pitchFamily="2" charset="2"/>
              <a:buBlip>
                <a:blip r:embed="rId4"/>
              </a:buBlip>
              <a:defRPr sz="2400" b="1">
                <a:solidFill>
                  <a:srgbClr val="464660"/>
                </a:solidFill>
                <a:latin typeface="Bookman Old Style" panose="02050604050505020204" pitchFamily="18" charset="0"/>
              </a:defRPr>
            </a:lvl6pPr>
            <a:lvl7pPr marL="2971800" indent="-228600" eaLnBrk="0" fontAlgn="base" hangingPunct="0">
              <a:spcBef>
                <a:spcPct val="20000"/>
              </a:spcBef>
              <a:spcAft>
                <a:spcPct val="0"/>
              </a:spcAft>
              <a:buFont typeface="Wingdings" panose="05000000000000000000" pitchFamily="2" charset="2"/>
              <a:buBlip>
                <a:blip r:embed="rId4"/>
              </a:buBlip>
              <a:defRPr sz="2400" b="1">
                <a:solidFill>
                  <a:srgbClr val="464660"/>
                </a:solidFill>
                <a:latin typeface="Bookman Old Style" panose="02050604050505020204" pitchFamily="18" charset="0"/>
              </a:defRPr>
            </a:lvl7pPr>
            <a:lvl8pPr marL="3429000" indent="-228600" eaLnBrk="0" fontAlgn="base" hangingPunct="0">
              <a:spcBef>
                <a:spcPct val="20000"/>
              </a:spcBef>
              <a:spcAft>
                <a:spcPct val="0"/>
              </a:spcAft>
              <a:buFont typeface="Wingdings" panose="05000000000000000000" pitchFamily="2" charset="2"/>
              <a:buBlip>
                <a:blip r:embed="rId4"/>
              </a:buBlip>
              <a:defRPr sz="2400" b="1">
                <a:solidFill>
                  <a:srgbClr val="464660"/>
                </a:solidFill>
                <a:latin typeface="Bookman Old Style" panose="02050604050505020204" pitchFamily="18" charset="0"/>
              </a:defRPr>
            </a:lvl8pPr>
            <a:lvl9pPr marL="3886200" indent="-228600" eaLnBrk="0" fontAlgn="base" hangingPunct="0">
              <a:spcBef>
                <a:spcPct val="20000"/>
              </a:spcBef>
              <a:spcAft>
                <a:spcPct val="0"/>
              </a:spcAft>
              <a:buFont typeface="Wingdings" panose="05000000000000000000" pitchFamily="2" charset="2"/>
              <a:buBlip>
                <a:blip r:embed="rId4"/>
              </a:buBlip>
              <a:defRPr sz="2400" b="1">
                <a:solidFill>
                  <a:srgbClr val="464660"/>
                </a:solidFill>
                <a:latin typeface="Bookman Old Style" panose="02050604050505020204" pitchFamily="18" charset="0"/>
              </a:defRPr>
            </a:lvl9pPr>
          </a:lstStyle>
          <a:p>
            <a:pPr eaLnBrk="1" hangingPunct="1">
              <a:buFontTx/>
              <a:buNone/>
            </a:pPr>
            <a:r>
              <a:rPr lang="en-US" altLang="en-US">
                <a:solidFill>
                  <a:schemeClr val="tx1"/>
                </a:solidFill>
                <a:latin typeface="Arial" panose="020B0604020202020204" pitchFamily="34" charset="0"/>
                <a:cs typeface="Arial" panose="020B0604020202020204" pitchFamily="34" charset="0"/>
              </a:rPr>
              <a:t>How can we estimate all future dividend payments</a:t>
            </a:r>
            <a:r>
              <a:rPr lang="en-US" altLang="en-US" sz="2800">
                <a:solidFill>
                  <a:schemeClr val="tx1"/>
                </a:solidFill>
                <a:latin typeface="Arial" panose="020B0604020202020204" pitchFamily="34" charset="0"/>
                <a:cs typeface="Arial" panose="020B0604020202020204" pitchFamily="34" charset="0"/>
              </a:rPr>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152400"/>
            <a:ext cx="8001000" cy="762000"/>
          </a:xfrm>
        </p:spPr>
        <p:txBody>
          <a:bodyPr/>
          <a:lstStyle/>
          <a:p>
            <a:pPr eaLnBrk="1" hangingPunct="1"/>
            <a:r>
              <a:rPr lang="en-US" altLang="en-US" sz="3200"/>
              <a:t>Estimating Dividends Special Cases</a:t>
            </a:r>
          </a:p>
        </p:txBody>
      </p:sp>
      <p:sp>
        <p:nvSpPr>
          <p:cNvPr id="26627" name="Rectangle 3"/>
          <p:cNvSpPr>
            <a:spLocks noGrp="1" noChangeArrowheads="1"/>
          </p:cNvSpPr>
          <p:nvPr>
            <p:ph type="body" idx="1"/>
          </p:nvPr>
        </p:nvSpPr>
        <p:spPr>
          <a:xfrm>
            <a:off x="609600" y="1295400"/>
            <a:ext cx="8077200" cy="4648200"/>
          </a:xfrm>
        </p:spPr>
        <p:txBody>
          <a:bodyPr/>
          <a:lstStyle/>
          <a:p>
            <a:pPr eaLnBrk="1" hangingPunct="1"/>
            <a:r>
              <a:rPr lang="en-US" altLang="en-US">
                <a:solidFill>
                  <a:srgbClr val="464660"/>
                </a:solidFill>
              </a:rPr>
              <a:t>Constant dividend/Zero Growth</a:t>
            </a:r>
          </a:p>
          <a:p>
            <a:pPr lvl="1" eaLnBrk="1" hangingPunct="1"/>
            <a:r>
              <a:rPr lang="en-US" altLang="en-US">
                <a:solidFill>
                  <a:srgbClr val="464660"/>
                </a:solidFill>
              </a:rPr>
              <a:t>Firm will pay a constant dividend forever</a:t>
            </a:r>
          </a:p>
          <a:p>
            <a:pPr lvl="1" eaLnBrk="1" hangingPunct="1"/>
            <a:r>
              <a:rPr lang="en-US" altLang="en-US">
                <a:solidFill>
                  <a:srgbClr val="464660"/>
                </a:solidFill>
              </a:rPr>
              <a:t>Like preferred stock</a:t>
            </a:r>
          </a:p>
          <a:p>
            <a:pPr lvl="1" eaLnBrk="1" hangingPunct="1"/>
            <a:r>
              <a:rPr lang="en-US" altLang="en-US">
                <a:solidFill>
                  <a:srgbClr val="464660"/>
                </a:solidFill>
              </a:rPr>
              <a:t>Price is computed using the perpetuity formula</a:t>
            </a:r>
          </a:p>
          <a:p>
            <a:pPr eaLnBrk="1" hangingPunct="1"/>
            <a:r>
              <a:rPr lang="en-US" altLang="en-US">
                <a:solidFill>
                  <a:srgbClr val="464660"/>
                </a:solidFill>
              </a:rPr>
              <a:t>Constant dividend growth</a:t>
            </a:r>
          </a:p>
          <a:p>
            <a:pPr lvl="1" eaLnBrk="1" hangingPunct="1"/>
            <a:r>
              <a:rPr lang="en-US" altLang="en-US">
                <a:solidFill>
                  <a:srgbClr val="464660"/>
                </a:solidFill>
              </a:rPr>
              <a:t>Firm will increase the dividend by a constant </a:t>
            </a:r>
            <a:r>
              <a:rPr lang="en-US" altLang="en-US" i="1">
                <a:solidFill>
                  <a:srgbClr val="464660"/>
                </a:solidFill>
              </a:rPr>
              <a:t>percent</a:t>
            </a:r>
            <a:r>
              <a:rPr lang="en-US" altLang="en-US">
                <a:solidFill>
                  <a:srgbClr val="464660"/>
                </a:solidFill>
              </a:rPr>
              <a:t> every period</a:t>
            </a:r>
          </a:p>
          <a:p>
            <a:pPr eaLnBrk="1" hangingPunct="1"/>
            <a:r>
              <a:rPr lang="en-US" altLang="en-US">
                <a:solidFill>
                  <a:srgbClr val="464660"/>
                </a:solidFill>
              </a:rPr>
              <a:t>Supernormal growth</a:t>
            </a:r>
          </a:p>
          <a:p>
            <a:pPr lvl="1" eaLnBrk="1" hangingPunct="1"/>
            <a:r>
              <a:rPr lang="en-US" altLang="en-US">
                <a:solidFill>
                  <a:srgbClr val="464660"/>
                </a:solidFill>
              </a:rPr>
              <a:t>Dividend growth is not consistent initially, but settles down to constant growth eventually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152400"/>
            <a:ext cx="7924800" cy="838200"/>
          </a:xfrm>
        </p:spPr>
        <p:txBody>
          <a:bodyPr/>
          <a:lstStyle/>
          <a:p>
            <a:pPr eaLnBrk="1" hangingPunct="1"/>
            <a:r>
              <a:rPr lang="en-US" altLang="en-US"/>
              <a:t>Zero Growth</a:t>
            </a:r>
          </a:p>
        </p:txBody>
      </p:sp>
      <p:sp>
        <p:nvSpPr>
          <p:cNvPr id="28675" name="Rectangle 3"/>
          <p:cNvSpPr>
            <a:spLocks noGrp="1" noChangeArrowheads="1"/>
          </p:cNvSpPr>
          <p:nvPr>
            <p:ph type="body" sz="half" idx="1"/>
          </p:nvPr>
        </p:nvSpPr>
        <p:spPr>
          <a:xfrm>
            <a:off x="457200" y="1071563"/>
            <a:ext cx="8382000" cy="3581400"/>
          </a:xfrm>
        </p:spPr>
        <p:txBody>
          <a:bodyPr/>
          <a:lstStyle/>
          <a:p>
            <a:pPr eaLnBrk="1" hangingPunct="1"/>
            <a:r>
              <a:rPr lang="en-US" altLang="en-US" sz="2000"/>
              <a:t>Dividends expected at regular intervals forever =  perpetuity</a:t>
            </a:r>
          </a:p>
          <a:p>
            <a:pPr eaLnBrk="1" hangingPunct="1"/>
            <a:endParaRPr lang="en-US" altLang="en-US" sz="2000"/>
          </a:p>
          <a:p>
            <a:pPr eaLnBrk="1" hangingPunct="1"/>
            <a:endParaRPr lang="en-US" altLang="en-US" sz="2000"/>
          </a:p>
          <a:p>
            <a:pPr eaLnBrk="1" hangingPunct="1"/>
            <a:endParaRPr lang="en-US" altLang="en-US" sz="2000"/>
          </a:p>
          <a:p>
            <a:pPr eaLnBrk="1" hangingPunct="1"/>
            <a:endParaRPr lang="en-US" altLang="en-US" sz="2000"/>
          </a:p>
          <a:p>
            <a:pPr eaLnBrk="1" hangingPunct="1"/>
            <a:r>
              <a:rPr lang="en-US" altLang="en-US" sz="2000"/>
              <a:t>Suppose stock is expected to pay a $0.50 dividend every quarter and the required return is 10% with quarterly compounding. What is the price?</a:t>
            </a:r>
          </a:p>
          <a:p>
            <a:pPr lvl="1" eaLnBrk="1" hangingPunct="1">
              <a:buFontTx/>
              <a:buNone/>
            </a:pPr>
            <a:r>
              <a:rPr lang="en-US" altLang="en-US"/>
              <a:t>	</a:t>
            </a:r>
          </a:p>
        </p:txBody>
      </p:sp>
      <p:graphicFrame>
        <p:nvGraphicFramePr>
          <p:cNvPr id="28676" name="Object 4"/>
          <p:cNvGraphicFramePr>
            <a:graphicFrameLocks noGrp="1" noChangeAspect="1"/>
          </p:cNvGraphicFramePr>
          <p:nvPr>
            <p:ph sz="half" idx="2"/>
          </p:nvPr>
        </p:nvGraphicFramePr>
        <p:xfrm>
          <a:off x="2084388" y="4727575"/>
          <a:ext cx="5181600" cy="1479550"/>
        </p:xfrm>
        <a:graphic>
          <a:graphicData uri="http://schemas.openxmlformats.org/presentationml/2006/ole">
            <mc:AlternateContent xmlns:mc="http://schemas.openxmlformats.org/markup-compatibility/2006">
              <mc:Choice xmlns:v="urn:schemas-microsoft-com:vml" Requires="v">
                <p:oleObj spid="_x0000_s28684" name="Equation" r:id="rId4" imgW="1091726" imgH="495085" progId="Equation.3">
                  <p:embed/>
                </p:oleObj>
              </mc:Choice>
              <mc:Fallback>
                <p:oleObj name="Equation" r:id="rId4" imgW="1091726" imgH="495085" progId="Equation.3">
                  <p:embed/>
                  <p:pic>
                    <p:nvPicPr>
                      <p:cNvPr id="0"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4388" y="4727575"/>
                        <a:ext cx="5181600"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677" name="Object 4"/>
          <p:cNvGraphicFramePr>
            <a:graphicFrameLocks noChangeAspect="1"/>
          </p:cNvGraphicFramePr>
          <p:nvPr/>
        </p:nvGraphicFramePr>
        <p:xfrm>
          <a:off x="3275013" y="1685925"/>
          <a:ext cx="2289175" cy="1176338"/>
        </p:xfrm>
        <a:graphic>
          <a:graphicData uri="http://schemas.openxmlformats.org/presentationml/2006/ole">
            <mc:AlternateContent xmlns:mc="http://schemas.openxmlformats.org/markup-compatibility/2006">
              <mc:Choice xmlns:v="urn:schemas-microsoft-com:vml" Requires="v">
                <p:oleObj spid="_x0000_s28685" name="Equation" r:id="rId6" imgW="482391" imgH="393529" progId="Equation.DSMT4">
                  <p:embed/>
                </p:oleObj>
              </mc:Choice>
              <mc:Fallback>
                <p:oleObj name="Equation" r:id="rId6" imgW="482391" imgH="393529" progId="Equation.DSMT4">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5013" y="1685925"/>
                        <a:ext cx="2289175"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717550" y="228600"/>
            <a:ext cx="7772400" cy="609600"/>
          </a:xfrm>
        </p:spPr>
        <p:txBody>
          <a:bodyPr/>
          <a:lstStyle/>
          <a:p>
            <a:pPr eaLnBrk="1" hangingPunct="1"/>
            <a:r>
              <a:rPr lang="en-US" altLang="en-US" sz="3200"/>
              <a:t>Constant Growth Stock</a:t>
            </a:r>
          </a:p>
        </p:txBody>
      </p:sp>
      <p:sp>
        <p:nvSpPr>
          <p:cNvPr id="30723" name="Text Box 3"/>
          <p:cNvSpPr txBox="1">
            <a:spLocks noChangeArrowheads="1"/>
          </p:cNvSpPr>
          <p:nvPr/>
        </p:nvSpPr>
        <p:spPr bwMode="auto">
          <a:xfrm>
            <a:off x="457200" y="1744663"/>
            <a:ext cx="31242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Font typeface="Wingdings" panose="05000000000000000000" pitchFamily="2" charset="2"/>
              <a:buBlip>
                <a:blip r:embed="rId3"/>
              </a:buBlip>
              <a:defRPr sz="2400" b="1">
                <a:solidFill>
                  <a:srgbClr val="464660"/>
                </a:solidFill>
                <a:latin typeface="Bookman Old Style" panose="02050604050505020204" pitchFamily="18" charset="0"/>
              </a:defRPr>
            </a:lvl1pPr>
            <a:lvl2pPr marL="742950" indent="-285750">
              <a:spcBef>
                <a:spcPct val="20000"/>
              </a:spcBef>
              <a:buFont typeface="Wingdings" panose="05000000000000000000" pitchFamily="2" charset="2"/>
              <a:buBlip>
                <a:blip r:embed="rId3"/>
              </a:buBlip>
              <a:defRPr sz="2400" b="1">
                <a:solidFill>
                  <a:srgbClr val="464660"/>
                </a:solidFill>
                <a:latin typeface="Bookman Old Style" panose="02050604050505020204" pitchFamily="18" charset="0"/>
              </a:defRPr>
            </a:lvl2pPr>
            <a:lvl3pPr marL="1143000" indent="-228600">
              <a:spcBef>
                <a:spcPct val="20000"/>
              </a:spcBef>
              <a:buFont typeface="Wingdings" panose="05000000000000000000" pitchFamily="2" charset="2"/>
              <a:buBlip>
                <a:blip r:embed="rId3"/>
              </a:buBlip>
              <a:defRPr sz="2400" b="1">
                <a:solidFill>
                  <a:srgbClr val="464660"/>
                </a:solidFill>
                <a:latin typeface="Bookman Old Style" panose="02050604050505020204" pitchFamily="18" charset="0"/>
              </a:defRPr>
            </a:lvl3pPr>
            <a:lvl4pPr marL="1600200" indent="-228600">
              <a:spcBef>
                <a:spcPct val="20000"/>
              </a:spcBef>
              <a:buFont typeface="Wingdings" panose="05000000000000000000" pitchFamily="2" charset="2"/>
              <a:buBlip>
                <a:blip r:embed="rId3"/>
              </a:buBlip>
              <a:defRPr sz="2400" b="1">
                <a:solidFill>
                  <a:srgbClr val="464660"/>
                </a:solidFill>
                <a:latin typeface="Bookman Old Style" panose="02050604050505020204" pitchFamily="18" charset="0"/>
              </a:defRPr>
            </a:lvl4pPr>
            <a:lvl5pPr marL="2057400" indent="-228600">
              <a:spcBef>
                <a:spcPct val="20000"/>
              </a:spcBef>
              <a:buFont typeface="Wingdings" panose="05000000000000000000" pitchFamily="2" charset="2"/>
              <a:buBlip>
                <a:blip r:embed="rId3"/>
              </a:buBlip>
              <a:defRPr sz="2400" b="1">
                <a:solidFill>
                  <a:srgbClr val="464660"/>
                </a:solidFill>
                <a:latin typeface="Bookman Old Style" panose="02050604050505020204" pitchFamily="18" charset="0"/>
              </a:defRPr>
            </a:lvl5pPr>
            <a:lvl6pPr marL="2514600" indent="-228600" eaLnBrk="0" fontAlgn="base" hangingPunct="0">
              <a:spcBef>
                <a:spcPct val="20000"/>
              </a:spcBef>
              <a:spcAft>
                <a:spcPct val="0"/>
              </a:spcAft>
              <a:buFont typeface="Wingdings" panose="05000000000000000000" pitchFamily="2" charset="2"/>
              <a:buBlip>
                <a:blip r:embed="rId3"/>
              </a:buBlip>
              <a:defRPr sz="2400" b="1">
                <a:solidFill>
                  <a:srgbClr val="464660"/>
                </a:solidFill>
                <a:latin typeface="Bookman Old Style" panose="02050604050505020204" pitchFamily="18" charset="0"/>
              </a:defRPr>
            </a:lvl6pPr>
            <a:lvl7pPr marL="2971800" indent="-228600" eaLnBrk="0" fontAlgn="base" hangingPunct="0">
              <a:spcBef>
                <a:spcPct val="20000"/>
              </a:spcBef>
              <a:spcAft>
                <a:spcPct val="0"/>
              </a:spcAft>
              <a:buFont typeface="Wingdings" panose="05000000000000000000" pitchFamily="2" charset="2"/>
              <a:buBlip>
                <a:blip r:embed="rId3"/>
              </a:buBlip>
              <a:defRPr sz="2400" b="1">
                <a:solidFill>
                  <a:srgbClr val="464660"/>
                </a:solidFill>
                <a:latin typeface="Bookman Old Style" panose="02050604050505020204" pitchFamily="18" charset="0"/>
              </a:defRPr>
            </a:lvl7pPr>
            <a:lvl8pPr marL="3429000" indent="-228600" eaLnBrk="0" fontAlgn="base" hangingPunct="0">
              <a:spcBef>
                <a:spcPct val="20000"/>
              </a:spcBef>
              <a:spcAft>
                <a:spcPct val="0"/>
              </a:spcAft>
              <a:buFont typeface="Wingdings" panose="05000000000000000000" pitchFamily="2" charset="2"/>
              <a:buBlip>
                <a:blip r:embed="rId3"/>
              </a:buBlip>
              <a:defRPr sz="2400" b="1">
                <a:solidFill>
                  <a:srgbClr val="464660"/>
                </a:solidFill>
                <a:latin typeface="Bookman Old Style" panose="02050604050505020204" pitchFamily="18" charset="0"/>
              </a:defRPr>
            </a:lvl8pPr>
            <a:lvl9pPr marL="3886200" indent="-228600" eaLnBrk="0" fontAlgn="base" hangingPunct="0">
              <a:spcBef>
                <a:spcPct val="20000"/>
              </a:spcBef>
              <a:spcAft>
                <a:spcPct val="0"/>
              </a:spcAft>
              <a:buFont typeface="Wingdings" panose="05000000000000000000" pitchFamily="2" charset="2"/>
              <a:buBlip>
                <a:blip r:embed="rId3"/>
              </a:buBlip>
              <a:defRPr sz="2400" b="1">
                <a:solidFill>
                  <a:srgbClr val="464660"/>
                </a:solidFill>
                <a:latin typeface="Bookman Old Style" panose="02050604050505020204" pitchFamily="18" charset="0"/>
              </a:defRPr>
            </a:lvl9pPr>
          </a:lstStyle>
          <a:p>
            <a:pPr>
              <a:spcBef>
                <a:spcPct val="50000"/>
              </a:spcBef>
              <a:buFontTx/>
              <a:buNone/>
            </a:pPr>
            <a:r>
              <a:rPr lang="en-US" altLang="en-US" sz="2800">
                <a:solidFill>
                  <a:schemeClr val="tx1"/>
                </a:solidFill>
                <a:latin typeface="Arial" panose="020B0604020202020204" pitchFamily="34" charset="0"/>
                <a:cs typeface="Arial" panose="020B0604020202020204" pitchFamily="34" charset="0"/>
              </a:rPr>
              <a:t>D</a:t>
            </a:r>
            <a:r>
              <a:rPr lang="en-US" altLang="en-US" sz="2800" baseline="-25000">
                <a:solidFill>
                  <a:schemeClr val="tx1"/>
                </a:solidFill>
                <a:latin typeface="Arial" panose="020B0604020202020204" pitchFamily="34" charset="0"/>
                <a:cs typeface="Arial" panose="020B0604020202020204" pitchFamily="34" charset="0"/>
              </a:rPr>
              <a:t>1</a:t>
            </a:r>
            <a:r>
              <a:rPr lang="en-US" altLang="en-US" sz="2800">
                <a:solidFill>
                  <a:schemeClr val="tx1"/>
                </a:solidFill>
                <a:latin typeface="Arial" panose="020B0604020202020204" pitchFamily="34" charset="0"/>
                <a:cs typeface="Arial" panose="020B0604020202020204" pitchFamily="34" charset="0"/>
              </a:rPr>
              <a:t> = D</a:t>
            </a:r>
            <a:r>
              <a:rPr lang="en-US" altLang="en-US" sz="2800" baseline="-25000">
                <a:solidFill>
                  <a:schemeClr val="tx1"/>
                </a:solidFill>
                <a:latin typeface="Arial" panose="020B0604020202020204" pitchFamily="34" charset="0"/>
                <a:cs typeface="Arial" panose="020B0604020202020204" pitchFamily="34" charset="0"/>
              </a:rPr>
              <a:t>0</a:t>
            </a:r>
            <a:r>
              <a:rPr lang="en-US" altLang="en-US" sz="2800">
                <a:solidFill>
                  <a:schemeClr val="tx1"/>
                </a:solidFill>
                <a:latin typeface="Arial" panose="020B0604020202020204" pitchFamily="34" charset="0"/>
                <a:cs typeface="Arial" panose="020B0604020202020204" pitchFamily="34" charset="0"/>
              </a:rPr>
              <a:t>(1+g)</a:t>
            </a:r>
            <a:r>
              <a:rPr lang="en-US" altLang="en-US" sz="2800" baseline="30000">
                <a:solidFill>
                  <a:schemeClr val="tx1"/>
                </a:solidFill>
                <a:latin typeface="Arial" panose="020B0604020202020204" pitchFamily="34" charset="0"/>
                <a:cs typeface="Arial" panose="020B0604020202020204" pitchFamily="34" charset="0"/>
              </a:rPr>
              <a:t>1</a:t>
            </a:r>
          </a:p>
          <a:p>
            <a:pPr>
              <a:spcBef>
                <a:spcPct val="50000"/>
              </a:spcBef>
              <a:buFontTx/>
              <a:buNone/>
            </a:pPr>
            <a:r>
              <a:rPr lang="en-US" altLang="en-US" sz="2800">
                <a:solidFill>
                  <a:schemeClr val="tx1"/>
                </a:solidFill>
                <a:latin typeface="Arial" panose="020B0604020202020204" pitchFamily="34" charset="0"/>
                <a:cs typeface="Arial" panose="020B0604020202020204" pitchFamily="34" charset="0"/>
              </a:rPr>
              <a:t>D</a:t>
            </a:r>
            <a:r>
              <a:rPr lang="en-US" altLang="en-US" sz="2800" baseline="-25000">
                <a:solidFill>
                  <a:schemeClr val="tx1"/>
                </a:solidFill>
                <a:latin typeface="Arial" panose="020B0604020202020204" pitchFamily="34" charset="0"/>
                <a:cs typeface="Arial" panose="020B0604020202020204" pitchFamily="34" charset="0"/>
              </a:rPr>
              <a:t>2</a:t>
            </a:r>
            <a:r>
              <a:rPr lang="en-US" altLang="en-US" sz="2800">
                <a:solidFill>
                  <a:schemeClr val="tx1"/>
                </a:solidFill>
                <a:latin typeface="Arial" panose="020B0604020202020204" pitchFamily="34" charset="0"/>
                <a:cs typeface="Arial" panose="020B0604020202020204" pitchFamily="34" charset="0"/>
              </a:rPr>
              <a:t> = D</a:t>
            </a:r>
            <a:r>
              <a:rPr lang="en-US" altLang="en-US" sz="2800" baseline="-25000">
                <a:solidFill>
                  <a:schemeClr val="tx1"/>
                </a:solidFill>
                <a:latin typeface="Arial" panose="020B0604020202020204" pitchFamily="34" charset="0"/>
                <a:cs typeface="Arial" panose="020B0604020202020204" pitchFamily="34" charset="0"/>
              </a:rPr>
              <a:t>0</a:t>
            </a:r>
            <a:r>
              <a:rPr lang="en-US" altLang="en-US" sz="2800">
                <a:solidFill>
                  <a:schemeClr val="tx1"/>
                </a:solidFill>
                <a:latin typeface="Arial" panose="020B0604020202020204" pitchFamily="34" charset="0"/>
                <a:cs typeface="Arial" panose="020B0604020202020204" pitchFamily="34" charset="0"/>
              </a:rPr>
              <a:t>(1+g)</a:t>
            </a:r>
            <a:r>
              <a:rPr lang="en-US" altLang="en-US" sz="2800" baseline="30000">
                <a:solidFill>
                  <a:schemeClr val="tx1"/>
                </a:solidFill>
                <a:latin typeface="Arial" panose="020B0604020202020204" pitchFamily="34" charset="0"/>
                <a:cs typeface="Arial" panose="020B0604020202020204" pitchFamily="34" charset="0"/>
              </a:rPr>
              <a:t>2</a:t>
            </a:r>
          </a:p>
          <a:p>
            <a:pPr>
              <a:spcBef>
                <a:spcPct val="50000"/>
              </a:spcBef>
              <a:buFontTx/>
              <a:buNone/>
            </a:pPr>
            <a:r>
              <a:rPr lang="en-US" altLang="en-US" sz="2800">
                <a:solidFill>
                  <a:schemeClr val="tx1"/>
                </a:solidFill>
                <a:latin typeface="Arial" panose="020B0604020202020204" pitchFamily="34" charset="0"/>
                <a:cs typeface="Arial" panose="020B0604020202020204" pitchFamily="34" charset="0"/>
              </a:rPr>
              <a:t>D</a:t>
            </a:r>
            <a:r>
              <a:rPr lang="en-US" altLang="en-US" sz="2800" baseline="-25000">
                <a:solidFill>
                  <a:schemeClr val="tx1"/>
                </a:solidFill>
                <a:latin typeface="Arial" panose="020B0604020202020204" pitchFamily="34" charset="0"/>
                <a:cs typeface="Arial" panose="020B0604020202020204" pitchFamily="34" charset="0"/>
              </a:rPr>
              <a:t>t</a:t>
            </a:r>
            <a:r>
              <a:rPr lang="en-US" altLang="en-US" sz="2800">
                <a:solidFill>
                  <a:schemeClr val="tx1"/>
                </a:solidFill>
                <a:latin typeface="Arial" panose="020B0604020202020204" pitchFamily="34" charset="0"/>
                <a:cs typeface="Arial" panose="020B0604020202020204" pitchFamily="34" charset="0"/>
              </a:rPr>
              <a:t> =  D</a:t>
            </a:r>
            <a:r>
              <a:rPr lang="en-US" altLang="en-US" sz="2800" baseline="-25000">
                <a:solidFill>
                  <a:schemeClr val="tx1"/>
                </a:solidFill>
                <a:latin typeface="Arial" panose="020B0604020202020204" pitchFamily="34" charset="0"/>
                <a:cs typeface="Arial" panose="020B0604020202020204" pitchFamily="34" charset="0"/>
              </a:rPr>
              <a:t>0</a:t>
            </a:r>
            <a:r>
              <a:rPr lang="en-US" altLang="en-US" sz="2800">
                <a:solidFill>
                  <a:schemeClr val="tx1"/>
                </a:solidFill>
                <a:latin typeface="Arial" panose="020B0604020202020204" pitchFamily="34" charset="0"/>
                <a:cs typeface="Arial" panose="020B0604020202020204" pitchFamily="34" charset="0"/>
              </a:rPr>
              <a:t>(1+g)</a:t>
            </a:r>
            <a:r>
              <a:rPr lang="en-US" altLang="en-US" sz="2800" baseline="30000">
                <a:solidFill>
                  <a:schemeClr val="tx1"/>
                </a:solidFill>
                <a:latin typeface="Arial" panose="020B0604020202020204" pitchFamily="34" charset="0"/>
                <a:cs typeface="Arial" panose="020B0604020202020204" pitchFamily="34" charset="0"/>
              </a:rPr>
              <a:t>t</a:t>
            </a:r>
          </a:p>
        </p:txBody>
      </p:sp>
      <p:sp>
        <p:nvSpPr>
          <p:cNvPr id="30724" name="Rectangle 4"/>
          <p:cNvSpPr>
            <a:spLocks noChangeArrowheads="1"/>
          </p:cNvSpPr>
          <p:nvPr/>
        </p:nvSpPr>
        <p:spPr bwMode="auto">
          <a:xfrm>
            <a:off x="381000" y="838200"/>
            <a:ext cx="822325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Font typeface="Wingdings" panose="05000000000000000000" pitchFamily="2" charset="2"/>
              <a:buBlip>
                <a:blip r:embed="rId3"/>
              </a:buBlip>
              <a:defRPr sz="2400" b="1">
                <a:solidFill>
                  <a:srgbClr val="464660"/>
                </a:solidFill>
                <a:latin typeface="Bookman Old Style" panose="02050604050505020204" pitchFamily="18" charset="0"/>
              </a:defRPr>
            </a:lvl1pPr>
            <a:lvl2pPr marL="742950" indent="-285750">
              <a:spcBef>
                <a:spcPct val="20000"/>
              </a:spcBef>
              <a:buFont typeface="Wingdings" panose="05000000000000000000" pitchFamily="2" charset="2"/>
              <a:buBlip>
                <a:blip r:embed="rId3"/>
              </a:buBlip>
              <a:defRPr sz="2400" b="1">
                <a:solidFill>
                  <a:srgbClr val="464660"/>
                </a:solidFill>
                <a:latin typeface="Bookman Old Style" panose="02050604050505020204" pitchFamily="18" charset="0"/>
              </a:defRPr>
            </a:lvl2pPr>
            <a:lvl3pPr marL="1143000" indent="-228600">
              <a:spcBef>
                <a:spcPct val="20000"/>
              </a:spcBef>
              <a:buFont typeface="Wingdings" panose="05000000000000000000" pitchFamily="2" charset="2"/>
              <a:buBlip>
                <a:blip r:embed="rId3"/>
              </a:buBlip>
              <a:defRPr sz="2400" b="1">
                <a:solidFill>
                  <a:srgbClr val="464660"/>
                </a:solidFill>
                <a:latin typeface="Bookman Old Style" panose="02050604050505020204" pitchFamily="18" charset="0"/>
              </a:defRPr>
            </a:lvl3pPr>
            <a:lvl4pPr marL="1600200" indent="-228600">
              <a:spcBef>
                <a:spcPct val="20000"/>
              </a:spcBef>
              <a:buFont typeface="Wingdings" panose="05000000000000000000" pitchFamily="2" charset="2"/>
              <a:buBlip>
                <a:blip r:embed="rId3"/>
              </a:buBlip>
              <a:defRPr sz="2400" b="1">
                <a:solidFill>
                  <a:srgbClr val="464660"/>
                </a:solidFill>
                <a:latin typeface="Bookman Old Style" panose="02050604050505020204" pitchFamily="18" charset="0"/>
              </a:defRPr>
            </a:lvl4pPr>
            <a:lvl5pPr marL="2057400" indent="-228600">
              <a:spcBef>
                <a:spcPct val="20000"/>
              </a:spcBef>
              <a:buFont typeface="Wingdings" panose="05000000000000000000" pitchFamily="2" charset="2"/>
              <a:buBlip>
                <a:blip r:embed="rId3"/>
              </a:buBlip>
              <a:defRPr sz="2400" b="1">
                <a:solidFill>
                  <a:srgbClr val="464660"/>
                </a:solidFill>
                <a:latin typeface="Bookman Old Style" panose="02050604050505020204" pitchFamily="18" charset="0"/>
              </a:defRPr>
            </a:lvl5pPr>
            <a:lvl6pPr marL="2514600" indent="-228600" eaLnBrk="0" fontAlgn="base" hangingPunct="0">
              <a:spcBef>
                <a:spcPct val="20000"/>
              </a:spcBef>
              <a:spcAft>
                <a:spcPct val="0"/>
              </a:spcAft>
              <a:buFont typeface="Wingdings" panose="05000000000000000000" pitchFamily="2" charset="2"/>
              <a:buBlip>
                <a:blip r:embed="rId3"/>
              </a:buBlip>
              <a:defRPr sz="2400" b="1">
                <a:solidFill>
                  <a:srgbClr val="464660"/>
                </a:solidFill>
                <a:latin typeface="Bookman Old Style" panose="02050604050505020204" pitchFamily="18" charset="0"/>
              </a:defRPr>
            </a:lvl6pPr>
            <a:lvl7pPr marL="2971800" indent="-228600" eaLnBrk="0" fontAlgn="base" hangingPunct="0">
              <a:spcBef>
                <a:spcPct val="20000"/>
              </a:spcBef>
              <a:spcAft>
                <a:spcPct val="0"/>
              </a:spcAft>
              <a:buFont typeface="Wingdings" panose="05000000000000000000" pitchFamily="2" charset="2"/>
              <a:buBlip>
                <a:blip r:embed="rId3"/>
              </a:buBlip>
              <a:defRPr sz="2400" b="1">
                <a:solidFill>
                  <a:srgbClr val="464660"/>
                </a:solidFill>
                <a:latin typeface="Bookman Old Style" panose="02050604050505020204" pitchFamily="18" charset="0"/>
              </a:defRPr>
            </a:lvl7pPr>
            <a:lvl8pPr marL="3429000" indent="-228600" eaLnBrk="0" fontAlgn="base" hangingPunct="0">
              <a:spcBef>
                <a:spcPct val="20000"/>
              </a:spcBef>
              <a:spcAft>
                <a:spcPct val="0"/>
              </a:spcAft>
              <a:buFont typeface="Wingdings" panose="05000000000000000000" pitchFamily="2" charset="2"/>
              <a:buBlip>
                <a:blip r:embed="rId3"/>
              </a:buBlip>
              <a:defRPr sz="2400" b="1">
                <a:solidFill>
                  <a:srgbClr val="464660"/>
                </a:solidFill>
                <a:latin typeface="Bookman Old Style" panose="02050604050505020204" pitchFamily="18" charset="0"/>
              </a:defRPr>
            </a:lvl8pPr>
            <a:lvl9pPr marL="3886200" indent="-228600" eaLnBrk="0" fontAlgn="base" hangingPunct="0">
              <a:spcBef>
                <a:spcPct val="20000"/>
              </a:spcBef>
              <a:spcAft>
                <a:spcPct val="0"/>
              </a:spcAft>
              <a:buFont typeface="Wingdings" panose="05000000000000000000" pitchFamily="2" charset="2"/>
              <a:buBlip>
                <a:blip r:embed="rId3"/>
              </a:buBlip>
              <a:defRPr sz="2400" b="1">
                <a:solidFill>
                  <a:srgbClr val="464660"/>
                </a:solidFill>
                <a:latin typeface="Bookman Old Style" panose="02050604050505020204" pitchFamily="18" charset="0"/>
              </a:defRPr>
            </a:lvl9pPr>
          </a:lstStyle>
          <a:p>
            <a:pPr>
              <a:spcBef>
                <a:spcPct val="0"/>
              </a:spcBef>
              <a:buFontTx/>
              <a:buNone/>
            </a:pPr>
            <a:r>
              <a:rPr lang="en-US" altLang="en-US">
                <a:solidFill>
                  <a:schemeClr val="tx1"/>
                </a:solidFill>
                <a:latin typeface="Arial" panose="020B0604020202020204" pitchFamily="34" charset="0"/>
                <a:cs typeface="Arial" panose="020B0604020202020204" pitchFamily="34" charset="0"/>
              </a:rPr>
              <a:t>One whose dividends are expected to grow forever at a constant rate, g.</a:t>
            </a:r>
          </a:p>
        </p:txBody>
      </p:sp>
      <p:sp>
        <p:nvSpPr>
          <p:cNvPr id="30725" name="Text Box 5"/>
          <p:cNvSpPr txBox="1">
            <a:spLocks noChangeArrowheads="1"/>
          </p:cNvSpPr>
          <p:nvPr/>
        </p:nvSpPr>
        <p:spPr bwMode="auto">
          <a:xfrm>
            <a:off x="3505200" y="1690688"/>
            <a:ext cx="5867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Font typeface="Wingdings" panose="05000000000000000000" pitchFamily="2" charset="2"/>
              <a:buBlip>
                <a:blip r:embed="rId3"/>
              </a:buBlip>
              <a:defRPr sz="2400" b="1">
                <a:solidFill>
                  <a:srgbClr val="464660"/>
                </a:solidFill>
                <a:latin typeface="Bookman Old Style" panose="02050604050505020204" pitchFamily="18" charset="0"/>
              </a:defRPr>
            </a:lvl1pPr>
            <a:lvl2pPr marL="742950" indent="-285750">
              <a:spcBef>
                <a:spcPct val="20000"/>
              </a:spcBef>
              <a:buFont typeface="Wingdings" panose="05000000000000000000" pitchFamily="2" charset="2"/>
              <a:buBlip>
                <a:blip r:embed="rId3"/>
              </a:buBlip>
              <a:defRPr sz="2400" b="1">
                <a:solidFill>
                  <a:srgbClr val="464660"/>
                </a:solidFill>
                <a:latin typeface="Bookman Old Style" panose="02050604050505020204" pitchFamily="18" charset="0"/>
              </a:defRPr>
            </a:lvl2pPr>
            <a:lvl3pPr marL="1143000" indent="-228600">
              <a:spcBef>
                <a:spcPct val="20000"/>
              </a:spcBef>
              <a:buFont typeface="Wingdings" panose="05000000000000000000" pitchFamily="2" charset="2"/>
              <a:buBlip>
                <a:blip r:embed="rId3"/>
              </a:buBlip>
              <a:defRPr sz="2400" b="1">
                <a:solidFill>
                  <a:srgbClr val="464660"/>
                </a:solidFill>
                <a:latin typeface="Bookman Old Style" panose="02050604050505020204" pitchFamily="18" charset="0"/>
              </a:defRPr>
            </a:lvl3pPr>
            <a:lvl4pPr marL="1600200" indent="-228600">
              <a:spcBef>
                <a:spcPct val="20000"/>
              </a:spcBef>
              <a:buFont typeface="Wingdings" panose="05000000000000000000" pitchFamily="2" charset="2"/>
              <a:buBlip>
                <a:blip r:embed="rId3"/>
              </a:buBlip>
              <a:defRPr sz="2400" b="1">
                <a:solidFill>
                  <a:srgbClr val="464660"/>
                </a:solidFill>
                <a:latin typeface="Bookman Old Style" panose="02050604050505020204" pitchFamily="18" charset="0"/>
              </a:defRPr>
            </a:lvl4pPr>
            <a:lvl5pPr marL="2057400" indent="-228600">
              <a:spcBef>
                <a:spcPct val="20000"/>
              </a:spcBef>
              <a:buFont typeface="Wingdings" panose="05000000000000000000" pitchFamily="2" charset="2"/>
              <a:buBlip>
                <a:blip r:embed="rId3"/>
              </a:buBlip>
              <a:defRPr sz="2400" b="1">
                <a:solidFill>
                  <a:srgbClr val="464660"/>
                </a:solidFill>
                <a:latin typeface="Bookman Old Style" panose="02050604050505020204" pitchFamily="18" charset="0"/>
              </a:defRPr>
            </a:lvl5pPr>
            <a:lvl6pPr marL="2514600" indent="-228600" eaLnBrk="0" fontAlgn="base" hangingPunct="0">
              <a:spcBef>
                <a:spcPct val="20000"/>
              </a:spcBef>
              <a:spcAft>
                <a:spcPct val="0"/>
              </a:spcAft>
              <a:buFont typeface="Wingdings" panose="05000000000000000000" pitchFamily="2" charset="2"/>
              <a:buBlip>
                <a:blip r:embed="rId3"/>
              </a:buBlip>
              <a:defRPr sz="2400" b="1">
                <a:solidFill>
                  <a:srgbClr val="464660"/>
                </a:solidFill>
                <a:latin typeface="Bookman Old Style" panose="02050604050505020204" pitchFamily="18" charset="0"/>
              </a:defRPr>
            </a:lvl6pPr>
            <a:lvl7pPr marL="2971800" indent="-228600" eaLnBrk="0" fontAlgn="base" hangingPunct="0">
              <a:spcBef>
                <a:spcPct val="20000"/>
              </a:spcBef>
              <a:spcAft>
                <a:spcPct val="0"/>
              </a:spcAft>
              <a:buFont typeface="Wingdings" panose="05000000000000000000" pitchFamily="2" charset="2"/>
              <a:buBlip>
                <a:blip r:embed="rId3"/>
              </a:buBlip>
              <a:defRPr sz="2400" b="1">
                <a:solidFill>
                  <a:srgbClr val="464660"/>
                </a:solidFill>
                <a:latin typeface="Bookman Old Style" panose="02050604050505020204" pitchFamily="18" charset="0"/>
              </a:defRPr>
            </a:lvl7pPr>
            <a:lvl8pPr marL="3429000" indent="-228600" eaLnBrk="0" fontAlgn="base" hangingPunct="0">
              <a:spcBef>
                <a:spcPct val="20000"/>
              </a:spcBef>
              <a:spcAft>
                <a:spcPct val="0"/>
              </a:spcAft>
              <a:buFont typeface="Wingdings" panose="05000000000000000000" pitchFamily="2" charset="2"/>
              <a:buBlip>
                <a:blip r:embed="rId3"/>
              </a:buBlip>
              <a:defRPr sz="2400" b="1">
                <a:solidFill>
                  <a:srgbClr val="464660"/>
                </a:solidFill>
                <a:latin typeface="Bookman Old Style" panose="02050604050505020204" pitchFamily="18" charset="0"/>
              </a:defRPr>
            </a:lvl8pPr>
            <a:lvl9pPr marL="3886200" indent="-228600" eaLnBrk="0" fontAlgn="base" hangingPunct="0">
              <a:spcBef>
                <a:spcPct val="20000"/>
              </a:spcBef>
              <a:spcAft>
                <a:spcPct val="0"/>
              </a:spcAft>
              <a:buFont typeface="Wingdings" panose="05000000000000000000" pitchFamily="2" charset="2"/>
              <a:buBlip>
                <a:blip r:embed="rId3"/>
              </a:buBlip>
              <a:defRPr sz="2400" b="1">
                <a:solidFill>
                  <a:srgbClr val="464660"/>
                </a:solidFill>
                <a:latin typeface="Bookman Old Style" panose="02050604050505020204" pitchFamily="18" charset="0"/>
              </a:defRPr>
            </a:lvl9pPr>
          </a:lstStyle>
          <a:p>
            <a:pPr>
              <a:spcBef>
                <a:spcPct val="50000"/>
              </a:spcBef>
              <a:buFontTx/>
              <a:buNone/>
            </a:pPr>
            <a:r>
              <a:rPr lang="en-US" altLang="en-US">
                <a:solidFill>
                  <a:schemeClr val="tx1"/>
                </a:solidFill>
                <a:latin typeface="Arial" panose="020B0604020202020204" pitchFamily="34" charset="0"/>
                <a:cs typeface="Arial" panose="020B0604020202020204" pitchFamily="34" charset="0"/>
              </a:rPr>
              <a:t>D</a:t>
            </a:r>
            <a:r>
              <a:rPr lang="en-US" altLang="en-US" baseline="-25000">
                <a:solidFill>
                  <a:schemeClr val="tx1"/>
                </a:solidFill>
                <a:latin typeface="Arial" panose="020B0604020202020204" pitchFamily="34" charset="0"/>
                <a:cs typeface="Arial" panose="020B0604020202020204" pitchFamily="34" charset="0"/>
              </a:rPr>
              <a:t>0</a:t>
            </a:r>
            <a:r>
              <a:rPr lang="en-US" altLang="en-US">
                <a:solidFill>
                  <a:schemeClr val="tx1"/>
                </a:solidFill>
                <a:latin typeface="Arial" panose="020B0604020202020204" pitchFamily="34" charset="0"/>
                <a:cs typeface="Arial" panose="020B0604020202020204" pitchFamily="34" charset="0"/>
              </a:rPr>
              <a:t> = Dividend JUST PAID</a:t>
            </a:r>
          </a:p>
          <a:p>
            <a:pPr>
              <a:spcBef>
                <a:spcPct val="50000"/>
              </a:spcBef>
              <a:buFontTx/>
              <a:buNone/>
            </a:pPr>
            <a:r>
              <a:rPr lang="en-US" altLang="en-US">
                <a:solidFill>
                  <a:schemeClr val="tx1"/>
                </a:solidFill>
                <a:latin typeface="Arial" panose="020B0604020202020204" pitchFamily="34" charset="0"/>
                <a:cs typeface="Arial" panose="020B0604020202020204" pitchFamily="34" charset="0"/>
              </a:rPr>
              <a:t>D</a:t>
            </a:r>
            <a:r>
              <a:rPr lang="en-US" altLang="en-US" baseline="-25000">
                <a:solidFill>
                  <a:schemeClr val="tx1"/>
                </a:solidFill>
                <a:latin typeface="Arial" panose="020B0604020202020204" pitchFamily="34" charset="0"/>
                <a:cs typeface="Arial" panose="020B0604020202020204" pitchFamily="34" charset="0"/>
              </a:rPr>
              <a:t>1</a:t>
            </a:r>
            <a:r>
              <a:rPr lang="en-US" altLang="en-US">
                <a:solidFill>
                  <a:schemeClr val="tx1"/>
                </a:solidFill>
                <a:latin typeface="Arial" panose="020B0604020202020204" pitchFamily="34" charset="0"/>
                <a:cs typeface="Arial" panose="020B0604020202020204" pitchFamily="34" charset="0"/>
              </a:rPr>
              <a:t> to D</a:t>
            </a:r>
            <a:r>
              <a:rPr lang="en-US" altLang="en-US" baseline="-25000">
                <a:solidFill>
                  <a:schemeClr val="tx1"/>
                </a:solidFill>
                <a:latin typeface="Arial" panose="020B0604020202020204" pitchFamily="34" charset="0"/>
                <a:cs typeface="Arial" panose="020B0604020202020204" pitchFamily="34" charset="0"/>
              </a:rPr>
              <a:t>t</a:t>
            </a:r>
            <a:r>
              <a:rPr lang="en-US" altLang="en-US">
                <a:solidFill>
                  <a:schemeClr val="tx1"/>
                </a:solidFill>
                <a:latin typeface="Arial" panose="020B0604020202020204" pitchFamily="34" charset="0"/>
                <a:cs typeface="Arial" panose="020B0604020202020204" pitchFamily="34" charset="0"/>
              </a:rPr>
              <a:t> = Expected dividends</a:t>
            </a:r>
          </a:p>
        </p:txBody>
      </p:sp>
      <p:sp>
        <p:nvSpPr>
          <p:cNvPr id="6" name="Rectangle 2"/>
          <p:cNvSpPr txBox="1">
            <a:spLocks noChangeArrowheads="1"/>
          </p:cNvSpPr>
          <p:nvPr/>
        </p:nvSpPr>
        <p:spPr bwMode="auto">
          <a:xfrm>
            <a:off x="831850" y="3560763"/>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Bookman Old Style" pitchFamily="18" charset="0"/>
              </a:defRPr>
            </a:lvl2pPr>
            <a:lvl3pPr algn="ctr" rtl="0" eaLnBrk="0" fontAlgn="base" hangingPunct="0">
              <a:spcBef>
                <a:spcPct val="0"/>
              </a:spcBef>
              <a:spcAft>
                <a:spcPct val="0"/>
              </a:spcAft>
              <a:defRPr sz="3600" b="1">
                <a:solidFill>
                  <a:schemeClr val="tx2"/>
                </a:solidFill>
                <a:latin typeface="Bookman Old Style" pitchFamily="18" charset="0"/>
              </a:defRPr>
            </a:lvl3pPr>
            <a:lvl4pPr algn="ctr" rtl="0" eaLnBrk="0" fontAlgn="base" hangingPunct="0">
              <a:spcBef>
                <a:spcPct val="0"/>
              </a:spcBef>
              <a:spcAft>
                <a:spcPct val="0"/>
              </a:spcAft>
              <a:defRPr sz="3600" b="1">
                <a:solidFill>
                  <a:schemeClr val="tx2"/>
                </a:solidFill>
                <a:latin typeface="Bookman Old Style" pitchFamily="18" charset="0"/>
              </a:defRPr>
            </a:lvl4pPr>
            <a:lvl5pPr algn="ctr" rtl="0" eaLnBrk="0" fontAlgn="base" hangingPunct="0">
              <a:spcBef>
                <a:spcPct val="0"/>
              </a:spcBef>
              <a:spcAft>
                <a:spcPct val="0"/>
              </a:spcAft>
              <a:defRPr sz="3600" b="1">
                <a:solidFill>
                  <a:schemeClr val="tx2"/>
                </a:solidFill>
                <a:latin typeface="Bookman Old Style" pitchFamily="18" charset="0"/>
              </a:defRPr>
            </a:lvl5pPr>
            <a:lvl6pPr marL="457200" algn="ctr" rtl="0" fontAlgn="base">
              <a:spcBef>
                <a:spcPct val="0"/>
              </a:spcBef>
              <a:spcAft>
                <a:spcPct val="0"/>
              </a:spcAft>
              <a:defRPr sz="3600" b="1">
                <a:solidFill>
                  <a:schemeClr val="tx2"/>
                </a:solidFill>
                <a:latin typeface="Bookman Old Style" pitchFamily="18" charset="0"/>
              </a:defRPr>
            </a:lvl6pPr>
            <a:lvl7pPr marL="914400" algn="ctr" rtl="0" fontAlgn="base">
              <a:spcBef>
                <a:spcPct val="0"/>
              </a:spcBef>
              <a:spcAft>
                <a:spcPct val="0"/>
              </a:spcAft>
              <a:defRPr sz="3600" b="1">
                <a:solidFill>
                  <a:schemeClr val="tx2"/>
                </a:solidFill>
                <a:latin typeface="Bookman Old Style" pitchFamily="18" charset="0"/>
              </a:defRPr>
            </a:lvl7pPr>
            <a:lvl8pPr marL="1371600" algn="ctr" rtl="0" fontAlgn="base">
              <a:spcBef>
                <a:spcPct val="0"/>
              </a:spcBef>
              <a:spcAft>
                <a:spcPct val="0"/>
              </a:spcAft>
              <a:defRPr sz="3600" b="1">
                <a:solidFill>
                  <a:schemeClr val="tx2"/>
                </a:solidFill>
                <a:latin typeface="Bookman Old Style" pitchFamily="18" charset="0"/>
              </a:defRPr>
            </a:lvl8pPr>
            <a:lvl9pPr marL="1828800" algn="ctr" rtl="0" fontAlgn="base">
              <a:spcBef>
                <a:spcPct val="0"/>
              </a:spcBef>
              <a:spcAft>
                <a:spcPct val="0"/>
              </a:spcAft>
              <a:defRPr sz="3600" b="1">
                <a:solidFill>
                  <a:schemeClr val="tx2"/>
                </a:solidFill>
                <a:latin typeface="Bookman Old Style" pitchFamily="18" charset="0"/>
              </a:defRPr>
            </a:lvl9pPr>
          </a:lstStyle>
          <a:p>
            <a:pPr eaLnBrk="1" hangingPunct="1">
              <a:defRPr/>
            </a:pPr>
            <a:r>
              <a:rPr lang="en-US" altLang="en-US" sz="3200" kern="0" dirty="0"/>
              <a:t>Projected Dividends</a:t>
            </a:r>
          </a:p>
        </p:txBody>
      </p:sp>
      <p:sp>
        <p:nvSpPr>
          <p:cNvPr id="7" name="Rectangle 3"/>
          <p:cNvSpPr txBox="1">
            <a:spLocks noChangeArrowheads="1"/>
          </p:cNvSpPr>
          <p:nvPr/>
        </p:nvSpPr>
        <p:spPr bwMode="auto">
          <a:xfrm>
            <a:off x="457200" y="4267200"/>
            <a:ext cx="8382000" cy="376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Wingdings" panose="05000000000000000000" pitchFamily="2" charset="2"/>
              <a:buBlip>
                <a:blip r:embed="rId3"/>
              </a:buBlip>
              <a:defRPr sz="2400" b="1">
                <a:solidFill>
                  <a:schemeClr val="accent4"/>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Blip>
                <a:blip r:embed="rId3"/>
              </a:buBlip>
              <a:defRPr sz="2400" b="1">
                <a:solidFill>
                  <a:schemeClr val="accent4"/>
                </a:solidFill>
                <a:latin typeface="+mn-lt"/>
              </a:defRPr>
            </a:lvl2pPr>
            <a:lvl3pPr marL="1143000" indent="-228600" algn="l" rtl="0" eaLnBrk="0" fontAlgn="base" hangingPunct="0">
              <a:spcBef>
                <a:spcPct val="20000"/>
              </a:spcBef>
              <a:spcAft>
                <a:spcPct val="0"/>
              </a:spcAft>
              <a:buFont typeface="Wingdings" panose="05000000000000000000" pitchFamily="2" charset="2"/>
              <a:buBlip>
                <a:blip r:embed="rId3"/>
              </a:buBlip>
              <a:defRPr sz="2400" b="1">
                <a:solidFill>
                  <a:schemeClr val="accent4"/>
                </a:solidFill>
                <a:latin typeface="+mn-lt"/>
              </a:defRPr>
            </a:lvl3pPr>
            <a:lvl4pPr marL="1600200" indent="-228600" algn="l" rtl="0" eaLnBrk="0" fontAlgn="base" hangingPunct="0">
              <a:spcBef>
                <a:spcPct val="20000"/>
              </a:spcBef>
              <a:spcAft>
                <a:spcPct val="0"/>
              </a:spcAft>
              <a:buFont typeface="Wingdings" panose="05000000000000000000" pitchFamily="2" charset="2"/>
              <a:buBlip>
                <a:blip r:embed="rId3"/>
              </a:buBlip>
              <a:defRPr sz="2400" b="1">
                <a:solidFill>
                  <a:schemeClr val="accent4"/>
                </a:solidFill>
                <a:latin typeface="+mn-lt"/>
              </a:defRPr>
            </a:lvl4pPr>
            <a:lvl5pPr marL="2057400" indent="-228600" algn="l" rtl="0" eaLnBrk="0" fontAlgn="base" hangingPunct="0">
              <a:spcBef>
                <a:spcPct val="20000"/>
              </a:spcBef>
              <a:spcAft>
                <a:spcPct val="0"/>
              </a:spcAft>
              <a:buFont typeface="Wingdings" panose="05000000000000000000" pitchFamily="2" charset="2"/>
              <a:buBlip>
                <a:blip r:embed="rId3"/>
              </a:buBlip>
              <a:defRPr sz="2400" b="1">
                <a:solidFill>
                  <a:schemeClr val="accent4"/>
                </a:solidFill>
                <a:latin typeface="+mn-lt"/>
              </a:defRPr>
            </a:lvl5pPr>
            <a:lvl6pPr marL="2514600" indent="-228600" algn="l" rtl="0" fontAlgn="base">
              <a:spcBef>
                <a:spcPct val="20000"/>
              </a:spcBef>
              <a:spcAft>
                <a:spcPct val="0"/>
              </a:spcAft>
              <a:buFont typeface="Wingdings" pitchFamily="2" charset="2"/>
              <a:buBlip>
                <a:blip r:embed="rId3"/>
              </a:buBlip>
              <a:defRPr sz="2400">
                <a:solidFill>
                  <a:schemeClr val="tx1"/>
                </a:solidFill>
                <a:latin typeface="+mn-lt"/>
              </a:defRPr>
            </a:lvl6pPr>
            <a:lvl7pPr marL="2971800" indent="-228600" algn="l" rtl="0" fontAlgn="base">
              <a:spcBef>
                <a:spcPct val="20000"/>
              </a:spcBef>
              <a:spcAft>
                <a:spcPct val="0"/>
              </a:spcAft>
              <a:buFont typeface="Wingdings" pitchFamily="2" charset="2"/>
              <a:buBlip>
                <a:blip r:embed="rId3"/>
              </a:buBlip>
              <a:defRPr sz="2400">
                <a:solidFill>
                  <a:schemeClr val="tx1"/>
                </a:solidFill>
                <a:latin typeface="+mn-lt"/>
              </a:defRPr>
            </a:lvl7pPr>
            <a:lvl8pPr marL="3429000" indent="-228600" algn="l" rtl="0" fontAlgn="base">
              <a:spcBef>
                <a:spcPct val="20000"/>
              </a:spcBef>
              <a:spcAft>
                <a:spcPct val="0"/>
              </a:spcAft>
              <a:buFont typeface="Wingdings" pitchFamily="2" charset="2"/>
              <a:buBlip>
                <a:blip r:embed="rId3"/>
              </a:buBlip>
              <a:defRPr sz="2400">
                <a:solidFill>
                  <a:schemeClr val="tx1"/>
                </a:solidFill>
                <a:latin typeface="+mn-lt"/>
              </a:defRPr>
            </a:lvl8pPr>
            <a:lvl9pPr marL="3886200" indent="-228600" algn="l" rtl="0" fontAlgn="base">
              <a:spcBef>
                <a:spcPct val="20000"/>
              </a:spcBef>
              <a:spcAft>
                <a:spcPct val="0"/>
              </a:spcAft>
              <a:buFont typeface="Wingdings" pitchFamily="2" charset="2"/>
              <a:buBlip>
                <a:blip r:embed="rId3"/>
              </a:buBlip>
              <a:defRPr sz="2400">
                <a:solidFill>
                  <a:schemeClr val="tx1"/>
                </a:solidFill>
                <a:latin typeface="+mn-lt"/>
              </a:defRPr>
            </a:lvl9pPr>
          </a:lstStyle>
          <a:p>
            <a:pPr eaLnBrk="1" hangingPunct="1">
              <a:defRPr/>
            </a:pPr>
            <a:r>
              <a:rPr lang="en-US" altLang="en-US" kern="0" dirty="0">
                <a:solidFill>
                  <a:srgbClr val="464660"/>
                </a:solidFill>
              </a:rPr>
              <a:t>D</a:t>
            </a:r>
            <a:r>
              <a:rPr lang="en-US" altLang="en-US" kern="0" baseline="-25000" dirty="0">
                <a:solidFill>
                  <a:srgbClr val="464660"/>
                </a:solidFill>
              </a:rPr>
              <a:t>0</a:t>
            </a:r>
            <a:r>
              <a:rPr lang="en-US" altLang="en-US" kern="0" dirty="0">
                <a:solidFill>
                  <a:srgbClr val="464660"/>
                </a:solidFill>
              </a:rPr>
              <a:t> = $2.00 and constant g = 6%</a:t>
            </a:r>
          </a:p>
          <a:p>
            <a:pPr eaLnBrk="1" hangingPunct="1">
              <a:defRPr/>
            </a:pPr>
            <a:endParaRPr lang="en-US" altLang="en-US" kern="0" dirty="0">
              <a:solidFill>
                <a:srgbClr val="464660"/>
              </a:solidFill>
            </a:endParaRPr>
          </a:p>
          <a:p>
            <a:pPr eaLnBrk="1" hangingPunct="1">
              <a:defRPr/>
            </a:pPr>
            <a:r>
              <a:rPr lang="en-US" altLang="en-US" kern="0" dirty="0">
                <a:solidFill>
                  <a:srgbClr val="464660"/>
                </a:solidFill>
              </a:rPr>
              <a:t>D</a:t>
            </a:r>
            <a:r>
              <a:rPr lang="en-US" altLang="en-US" kern="0" baseline="-25000" dirty="0">
                <a:solidFill>
                  <a:srgbClr val="464660"/>
                </a:solidFill>
              </a:rPr>
              <a:t>1</a:t>
            </a:r>
            <a:r>
              <a:rPr lang="en-US" altLang="en-US" kern="0" dirty="0">
                <a:solidFill>
                  <a:srgbClr val="464660"/>
                </a:solidFill>
              </a:rPr>
              <a:t> = D</a:t>
            </a:r>
            <a:r>
              <a:rPr lang="en-US" altLang="en-US" kern="0" baseline="-25000" dirty="0">
                <a:solidFill>
                  <a:srgbClr val="464660"/>
                </a:solidFill>
              </a:rPr>
              <a:t>0</a:t>
            </a:r>
            <a:r>
              <a:rPr lang="en-US" altLang="en-US" kern="0" dirty="0">
                <a:solidFill>
                  <a:srgbClr val="464660"/>
                </a:solidFill>
              </a:rPr>
              <a:t>(1+g) = 2(1.06) 	   = $2.12</a:t>
            </a:r>
          </a:p>
          <a:p>
            <a:pPr eaLnBrk="1" hangingPunct="1">
              <a:defRPr/>
            </a:pPr>
            <a:r>
              <a:rPr lang="en-US" altLang="en-US" kern="0" dirty="0">
                <a:solidFill>
                  <a:srgbClr val="464660"/>
                </a:solidFill>
              </a:rPr>
              <a:t>D</a:t>
            </a:r>
            <a:r>
              <a:rPr lang="en-US" altLang="en-US" kern="0" baseline="-25000" dirty="0">
                <a:solidFill>
                  <a:srgbClr val="464660"/>
                </a:solidFill>
              </a:rPr>
              <a:t>2</a:t>
            </a:r>
            <a:r>
              <a:rPr lang="en-US" altLang="en-US" kern="0" dirty="0">
                <a:solidFill>
                  <a:srgbClr val="464660"/>
                </a:solidFill>
              </a:rPr>
              <a:t> = D</a:t>
            </a:r>
            <a:r>
              <a:rPr lang="en-US" altLang="en-US" kern="0" baseline="-25000" dirty="0">
                <a:solidFill>
                  <a:srgbClr val="464660"/>
                </a:solidFill>
              </a:rPr>
              <a:t>1</a:t>
            </a:r>
            <a:r>
              <a:rPr lang="en-US" altLang="en-US" kern="0" dirty="0">
                <a:solidFill>
                  <a:srgbClr val="464660"/>
                </a:solidFill>
              </a:rPr>
              <a:t>(1+g) = 2.12(1.06) 	   = $2.2472</a:t>
            </a:r>
          </a:p>
          <a:p>
            <a:pPr eaLnBrk="1" hangingPunct="1">
              <a:defRPr/>
            </a:pPr>
            <a:r>
              <a:rPr lang="en-US" altLang="en-US" kern="0" dirty="0">
                <a:solidFill>
                  <a:srgbClr val="464660"/>
                </a:solidFill>
              </a:rPr>
              <a:t>D</a:t>
            </a:r>
            <a:r>
              <a:rPr lang="en-US" altLang="en-US" kern="0" baseline="-25000" dirty="0">
                <a:solidFill>
                  <a:srgbClr val="464660"/>
                </a:solidFill>
              </a:rPr>
              <a:t>3</a:t>
            </a:r>
            <a:r>
              <a:rPr lang="en-US" altLang="en-US" kern="0" dirty="0">
                <a:solidFill>
                  <a:srgbClr val="464660"/>
                </a:solidFill>
              </a:rPr>
              <a:t> = D</a:t>
            </a:r>
            <a:r>
              <a:rPr lang="en-US" altLang="en-US" kern="0" baseline="-25000" dirty="0">
                <a:solidFill>
                  <a:srgbClr val="464660"/>
                </a:solidFill>
              </a:rPr>
              <a:t>2</a:t>
            </a:r>
            <a:r>
              <a:rPr lang="en-US" altLang="en-US" kern="0" dirty="0">
                <a:solidFill>
                  <a:srgbClr val="464660"/>
                </a:solidFill>
              </a:rPr>
              <a:t>(1+g) = 2.2472(1.06)   = $2.3820</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Group 2"/>
          <p:cNvGrpSpPr>
            <a:grpSpLocks/>
          </p:cNvGrpSpPr>
          <p:nvPr/>
        </p:nvGrpSpPr>
        <p:grpSpPr bwMode="auto">
          <a:xfrm>
            <a:off x="1868488" y="3789363"/>
            <a:ext cx="5410200" cy="1222375"/>
            <a:chOff x="1008" y="2976"/>
            <a:chExt cx="2976" cy="607"/>
          </a:xfrm>
        </p:grpSpPr>
        <p:sp>
          <p:nvSpPr>
            <p:cNvPr id="32776" name="Text Box 3"/>
            <p:cNvSpPr txBox="1">
              <a:spLocks noChangeArrowheads="1"/>
            </p:cNvSpPr>
            <p:nvPr/>
          </p:nvSpPr>
          <p:spPr bwMode="auto">
            <a:xfrm>
              <a:off x="1008" y="3120"/>
              <a:ext cx="768" cy="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Font typeface="Wingdings" panose="05000000000000000000" pitchFamily="2" charset="2"/>
                <a:buBlip>
                  <a:blip r:embed="rId4"/>
                </a:buBlip>
                <a:defRPr sz="2400" b="1">
                  <a:solidFill>
                    <a:srgbClr val="464660"/>
                  </a:solidFill>
                  <a:latin typeface="Bookman Old Style" panose="02050604050505020204" pitchFamily="18" charset="0"/>
                </a:defRPr>
              </a:lvl1pPr>
              <a:lvl2pPr marL="742950" indent="-285750">
                <a:spcBef>
                  <a:spcPct val="20000"/>
                </a:spcBef>
                <a:buFont typeface="Wingdings" panose="05000000000000000000" pitchFamily="2" charset="2"/>
                <a:buBlip>
                  <a:blip r:embed="rId4"/>
                </a:buBlip>
                <a:defRPr sz="2400" b="1">
                  <a:solidFill>
                    <a:srgbClr val="464660"/>
                  </a:solidFill>
                  <a:latin typeface="Bookman Old Style" panose="02050604050505020204" pitchFamily="18" charset="0"/>
                </a:defRPr>
              </a:lvl2pPr>
              <a:lvl3pPr marL="1143000" indent="-228600">
                <a:spcBef>
                  <a:spcPct val="20000"/>
                </a:spcBef>
                <a:buFont typeface="Wingdings" panose="05000000000000000000" pitchFamily="2" charset="2"/>
                <a:buBlip>
                  <a:blip r:embed="rId4"/>
                </a:buBlip>
                <a:defRPr sz="2400" b="1">
                  <a:solidFill>
                    <a:srgbClr val="464660"/>
                  </a:solidFill>
                  <a:latin typeface="Bookman Old Style" panose="02050604050505020204" pitchFamily="18" charset="0"/>
                </a:defRPr>
              </a:lvl3pPr>
              <a:lvl4pPr marL="1600200" indent="-228600">
                <a:spcBef>
                  <a:spcPct val="20000"/>
                </a:spcBef>
                <a:buFont typeface="Wingdings" panose="05000000000000000000" pitchFamily="2" charset="2"/>
                <a:buBlip>
                  <a:blip r:embed="rId4"/>
                </a:buBlip>
                <a:defRPr sz="2400" b="1">
                  <a:solidFill>
                    <a:srgbClr val="464660"/>
                  </a:solidFill>
                  <a:latin typeface="Bookman Old Style" panose="02050604050505020204" pitchFamily="18" charset="0"/>
                </a:defRPr>
              </a:lvl4pPr>
              <a:lvl5pPr marL="2057400" indent="-228600">
                <a:spcBef>
                  <a:spcPct val="20000"/>
                </a:spcBef>
                <a:buFont typeface="Wingdings" panose="05000000000000000000" pitchFamily="2" charset="2"/>
                <a:buBlip>
                  <a:blip r:embed="rId4"/>
                </a:buBlip>
                <a:defRPr sz="2400" b="1">
                  <a:solidFill>
                    <a:srgbClr val="464660"/>
                  </a:solidFill>
                  <a:latin typeface="Bookman Old Style" panose="02050604050505020204" pitchFamily="18" charset="0"/>
                </a:defRPr>
              </a:lvl5pPr>
              <a:lvl6pPr marL="2514600" indent="-228600" eaLnBrk="0" fontAlgn="base" hangingPunct="0">
                <a:spcBef>
                  <a:spcPct val="20000"/>
                </a:spcBef>
                <a:spcAft>
                  <a:spcPct val="0"/>
                </a:spcAft>
                <a:buFont typeface="Wingdings" panose="05000000000000000000" pitchFamily="2" charset="2"/>
                <a:buBlip>
                  <a:blip r:embed="rId4"/>
                </a:buBlip>
                <a:defRPr sz="2400" b="1">
                  <a:solidFill>
                    <a:srgbClr val="464660"/>
                  </a:solidFill>
                  <a:latin typeface="Bookman Old Style" panose="02050604050505020204" pitchFamily="18" charset="0"/>
                </a:defRPr>
              </a:lvl6pPr>
              <a:lvl7pPr marL="2971800" indent="-228600" eaLnBrk="0" fontAlgn="base" hangingPunct="0">
                <a:spcBef>
                  <a:spcPct val="20000"/>
                </a:spcBef>
                <a:spcAft>
                  <a:spcPct val="0"/>
                </a:spcAft>
                <a:buFont typeface="Wingdings" panose="05000000000000000000" pitchFamily="2" charset="2"/>
                <a:buBlip>
                  <a:blip r:embed="rId4"/>
                </a:buBlip>
                <a:defRPr sz="2400" b="1">
                  <a:solidFill>
                    <a:srgbClr val="464660"/>
                  </a:solidFill>
                  <a:latin typeface="Bookman Old Style" panose="02050604050505020204" pitchFamily="18" charset="0"/>
                </a:defRPr>
              </a:lvl7pPr>
              <a:lvl8pPr marL="3429000" indent="-228600" eaLnBrk="0" fontAlgn="base" hangingPunct="0">
                <a:spcBef>
                  <a:spcPct val="20000"/>
                </a:spcBef>
                <a:spcAft>
                  <a:spcPct val="0"/>
                </a:spcAft>
                <a:buFont typeface="Wingdings" panose="05000000000000000000" pitchFamily="2" charset="2"/>
                <a:buBlip>
                  <a:blip r:embed="rId4"/>
                </a:buBlip>
                <a:defRPr sz="2400" b="1">
                  <a:solidFill>
                    <a:srgbClr val="464660"/>
                  </a:solidFill>
                  <a:latin typeface="Bookman Old Style" panose="02050604050505020204" pitchFamily="18" charset="0"/>
                </a:defRPr>
              </a:lvl8pPr>
              <a:lvl9pPr marL="3886200" indent="-228600" eaLnBrk="0" fontAlgn="base" hangingPunct="0">
                <a:spcBef>
                  <a:spcPct val="20000"/>
                </a:spcBef>
                <a:spcAft>
                  <a:spcPct val="0"/>
                </a:spcAft>
                <a:buFont typeface="Wingdings" panose="05000000000000000000" pitchFamily="2" charset="2"/>
                <a:buBlip>
                  <a:blip r:embed="rId4"/>
                </a:buBlip>
                <a:defRPr sz="2400" b="1">
                  <a:solidFill>
                    <a:srgbClr val="464660"/>
                  </a:solidFill>
                  <a:latin typeface="Bookman Old Style" panose="02050604050505020204" pitchFamily="18" charset="0"/>
                </a:defRPr>
              </a:lvl9pPr>
            </a:lstStyle>
            <a:p>
              <a:pPr>
                <a:spcBef>
                  <a:spcPct val="50000"/>
                </a:spcBef>
                <a:buFontTx/>
                <a:buNone/>
              </a:pPr>
              <a:r>
                <a:rPr lang="en-US" altLang="en-US" sz="3600">
                  <a:solidFill>
                    <a:schemeClr val="tx1"/>
                  </a:solidFill>
                  <a:latin typeface="Arial" panose="020B0604020202020204" pitchFamily="34" charset="0"/>
                  <a:cs typeface="Arial" panose="020B0604020202020204" pitchFamily="34" charset="0"/>
                </a:rPr>
                <a:t>P</a:t>
              </a:r>
              <a:r>
                <a:rPr lang="en-US" altLang="en-US" sz="3600" baseline="-25000">
                  <a:solidFill>
                    <a:schemeClr val="tx1"/>
                  </a:solidFill>
                  <a:latin typeface="Arial" panose="020B0604020202020204" pitchFamily="34" charset="0"/>
                  <a:cs typeface="Arial" panose="020B0604020202020204" pitchFamily="34" charset="0"/>
                </a:rPr>
                <a:t>0</a:t>
              </a:r>
              <a:r>
                <a:rPr lang="en-US" altLang="en-US" sz="3600">
                  <a:solidFill>
                    <a:schemeClr val="tx1"/>
                  </a:solidFill>
                  <a:latin typeface="Arial" panose="020B0604020202020204" pitchFamily="34" charset="0"/>
                  <a:cs typeface="Arial" panose="020B0604020202020204" pitchFamily="34" charset="0"/>
                </a:rPr>
                <a:t> =</a:t>
              </a:r>
              <a:r>
                <a:rPr lang="en-US" altLang="en-US">
                  <a:solidFill>
                    <a:schemeClr val="tx1"/>
                  </a:solidFill>
                  <a:latin typeface="Arial" panose="020B0604020202020204" pitchFamily="34" charset="0"/>
                  <a:cs typeface="Arial" panose="020B0604020202020204" pitchFamily="34" charset="0"/>
                </a:rPr>
                <a:t> </a:t>
              </a:r>
            </a:p>
          </p:txBody>
        </p:sp>
        <p:sp>
          <p:nvSpPr>
            <p:cNvPr id="32777" name="Text Box 4"/>
            <p:cNvSpPr txBox="1">
              <a:spLocks noChangeArrowheads="1"/>
            </p:cNvSpPr>
            <p:nvPr/>
          </p:nvSpPr>
          <p:spPr bwMode="auto">
            <a:xfrm>
              <a:off x="1008" y="2976"/>
              <a:ext cx="288"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Font typeface="Wingdings" panose="05000000000000000000" pitchFamily="2" charset="2"/>
                <a:buBlip>
                  <a:blip r:embed="rId4"/>
                </a:buBlip>
                <a:defRPr sz="2400" b="1">
                  <a:solidFill>
                    <a:srgbClr val="464660"/>
                  </a:solidFill>
                  <a:latin typeface="Bookman Old Style" panose="02050604050505020204" pitchFamily="18" charset="0"/>
                </a:defRPr>
              </a:lvl1pPr>
              <a:lvl2pPr marL="742950" indent="-285750">
                <a:spcBef>
                  <a:spcPct val="20000"/>
                </a:spcBef>
                <a:buFont typeface="Wingdings" panose="05000000000000000000" pitchFamily="2" charset="2"/>
                <a:buBlip>
                  <a:blip r:embed="rId4"/>
                </a:buBlip>
                <a:defRPr sz="2400" b="1">
                  <a:solidFill>
                    <a:srgbClr val="464660"/>
                  </a:solidFill>
                  <a:latin typeface="Bookman Old Style" panose="02050604050505020204" pitchFamily="18" charset="0"/>
                </a:defRPr>
              </a:lvl2pPr>
              <a:lvl3pPr marL="1143000" indent="-228600">
                <a:spcBef>
                  <a:spcPct val="20000"/>
                </a:spcBef>
                <a:buFont typeface="Wingdings" panose="05000000000000000000" pitchFamily="2" charset="2"/>
                <a:buBlip>
                  <a:blip r:embed="rId4"/>
                </a:buBlip>
                <a:defRPr sz="2400" b="1">
                  <a:solidFill>
                    <a:srgbClr val="464660"/>
                  </a:solidFill>
                  <a:latin typeface="Bookman Old Style" panose="02050604050505020204" pitchFamily="18" charset="0"/>
                </a:defRPr>
              </a:lvl3pPr>
              <a:lvl4pPr marL="1600200" indent="-228600">
                <a:spcBef>
                  <a:spcPct val="20000"/>
                </a:spcBef>
                <a:buFont typeface="Wingdings" panose="05000000000000000000" pitchFamily="2" charset="2"/>
                <a:buBlip>
                  <a:blip r:embed="rId4"/>
                </a:buBlip>
                <a:defRPr sz="2400" b="1">
                  <a:solidFill>
                    <a:srgbClr val="464660"/>
                  </a:solidFill>
                  <a:latin typeface="Bookman Old Style" panose="02050604050505020204" pitchFamily="18" charset="0"/>
                </a:defRPr>
              </a:lvl4pPr>
              <a:lvl5pPr marL="2057400" indent="-228600">
                <a:spcBef>
                  <a:spcPct val="20000"/>
                </a:spcBef>
                <a:buFont typeface="Wingdings" panose="05000000000000000000" pitchFamily="2" charset="2"/>
                <a:buBlip>
                  <a:blip r:embed="rId4"/>
                </a:buBlip>
                <a:defRPr sz="2400" b="1">
                  <a:solidFill>
                    <a:srgbClr val="464660"/>
                  </a:solidFill>
                  <a:latin typeface="Bookman Old Style" panose="02050604050505020204" pitchFamily="18" charset="0"/>
                </a:defRPr>
              </a:lvl5pPr>
              <a:lvl6pPr marL="2514600" indent="-228600" eaLnBrk="0" fontAlgn="base" hangingPunct="0">
                <a:spcBef>
                  <a:spcPct val="20000"/>
                </a:spcBef>
                <a:spcAft>
                  <a:spcPct val="0"/>
                </a:spcAft>
                <a:buFont typeface="Wingdings" panose="05000000000000000000" pitchFamily="2" charset="2"/>
                <a:buBlip>
                  <a:blip r:embed="rId4"/>
                </a:buBlip>
                <a:defRPr sz="2400" b="1">
                  <a:solidFill>
                    <a:srgbClr val="464660"/>
                  </a:solidFill>
                  <a:latin typeface="Bookman Old Style" panose="02050604050505020204" pitchFamily="18" charset="0"/>
                </a:defRPr>
              </a:lvl6pPr>
              <a:lvl7pPr marL="2971800" indent="-228600" eaLnBrk="0" fontAlgn="base" hangingPunct="0">
                <a:spcBef>
                  <a:spcPct val="20000"/>
                </a:spcBef>
                <a:spcAft>
                  <a:spcPct val="0"/>
                </a:spcAft>
                <a:buFont typeface="Wingdings" panose="05000000000000000000" pitchFamily="2" charset="2"/>
                <a:buBlip>
                  <a:blip r:embed="rId4"/>
                </a:buBlip>
                <a:defRPr sz="2400" b="1">
                  <a:solidFill>
                    <a:srgbClr val="464660"/>
                  </a:solidFill>
                  <a:latin typeface="Bookman Old Style" panose="02050604050505020204" pitchFamily="18" charset="0"/>
                </a:defRPr>
              </a:lvl7pPr>
              <a:lvl8pPr marL="3429000" indent="-228600" eaLnBrk="0" fontAlgn="base" hangingPunct="0">
                <a:spcBef>
                  <a:spcPct val="20000"/>
                </a:spcBef>
                <a:spcAft>
                  <a:spcPct val="0"/>
                </a:spcAft>
                <a:buFont typeface="Wingdings" panose="05000000000000000000" pitchFamily="2" charset="2"/>
                <a:buBlip>
                  <a:blip r:embed="rId4"/>
                </a:buBlip>
                <a:defRPr sz="2400" b="1">
                  <a:solidFill>
                    <a:srgbClr val="464660"/>
                  </a:solidFill>
                  <a:latin typeface="Bookman Old Style" panose="02050604050505020204" pitchFamily="18" charset="0"/>
                </a:defRPr>
              </a:lvl8pPr>
              <a:lvl9pPr marL="3886200" indent="-228600" eaLnBrk="0" fontAlgn="base" hangingPunct="0">
                <a:spcBef>
                  <a:spcPct val="20000"/>
                </a:spcBef>
                <a:spcAft>
                  <a:spcPct val="0"/>
                </a:spcAft>
                <a:buFont typeface="Wingdings" panose="05000000000000000000" pitchFamily="2" charset="2"/>
                <a:buBlip>
                  <a:blip r:embed="rId4"/>
                </a:buBlip>
                <a:defRPr sz="2400" b="1">
                  <a:solidFill>
                    <a:srgbClr val="464660"/>
                  </a:solidFill>
                  <a:latin typeface="Bookman Old Style" panose="02050604050505020204" pitchFamily="18" charset="0"/>
                </a:defRPr>
              </a:lvl9pPr>
            </a:lstStyle>
            <a:p>
              <a:pPr>
                <a:spcBef>
                  <a:spcPct val="50000"/>
                </a:spcBef>
                <a:buFontTx/>
                <a:buNone/>
              </a:pPr>
              <a:r>
                <a:rPr lang="en-US" altLang="en-US" sz="3600">
                  <a:solidFill>
                    <a:schemeClr val="tx1"/>
                  </a:solidFill>
                  <a:latin typeface="Arial" panose="020B0604020202020204" pitchFamily="34" charset="0"/>
                  <a:cs typeface="Arial" panose="020B0604020202020204" pitchFamily="34" charset="0"/>
                </a:rPr>
                <a:t>^</a:t>
              </a:r>
            </a:p>
          </p:txBody>
        </p:sp>
        <p:sp>
          <p:nvSpPr>
            <p:cNvPr id="32778" name="Text Box 5"/>
            <p:cNvSpPr txBox="1">
              <a:spLocks noChangeArrowheads="1"/>
            </p:cNvSpPr>
            <p:nvPr/>
          </p:nvSpPr>
          <p:spPr bwMode="auto">
            <a:xfrm>
              <a:off x="1632" y="2976"/>
              <a:ext cx="1200"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Font typeface="Wingdings" panose="05000000000000000000" pitchFamily="2" charset="2"/>
                <a:buBlip>
                  <a:blip r:embed="rId4"/>
                </a:buBlip>
                <a:defRPr sz="2400" b="1">
                  <a:solidFill>
                    <a:srgbClr val="464660"/>
                  </a:solidFill>
                  <a:latin typeface="Bookman Old Style" panose="02050604050505020204" pitchFamily="18" charset="0"/>
                </a:defRPr>
              </a:lvl1pPr>
              <a:lvl2pPr marL="742950" indent="-285750">
                <a:spcBef>
                  <a:spcPct val="20000"/>
                </a:spcBef>
                <a:buFont typeface="Wingdings" panose="05000000000000000000" pitchFamily="2" charset="2"/>
                <a:buBlip>
                  <a:blip r:embed="rId4"/>
                </a:buBlip>
                <a:defRPr sz="2400" b="1">
                  <a:solidFill>
                    <a:srgbClr val="464660"/>
                  </a:solidFill>
                  <a:latin typeface="Bookman Old Style" panose="02050604050505020204" pitchFamily="18" charset="0"/>
                </a:defRPr>
              </a:lvl2pPr>
              <a:lvl3pPr marL="1143000" indent="-228600">
                <a:spcBef>
                  <a:spcPct val="20000"/>
                </a:spcBef>
                <a:buFont typeface="Wingdings" panose="05000000000000000000" pitchFamily="2" charset="2"/>
                <a:buBlip>
                  <a:blip r:embed="rId4"/>
                </a:buBlip>
                <a:defRPr sz="2400" b="1">
                  <a:solidFill>
                    <a:srgbClr val="464660"/>
                  </a:solidFill>
                  <a:latin typeface="Bookman Old Style" panose="02050604050505020204" pitchFamily="18" charset="0"/>
                </a:defRPr>
              </a:lvl3pPr>
              <a:lvl4pPr marL="1600200" indent="-228600">
                <a:spcBef>
                  <a:spcPct val="20000"/>
                </a:spcBef>
                <a:buFont typeface="Wingdings" panose="05000000000000000000" pitchFamily="2" charset="2"/>
                <a:buBlip>
                  <a:blip r:embed="rId4"/>
                </a:buBlip>
                <a:defRPr sz="2400" b="1">
                  <a:solidFill>
                    <a:srgbClr val="464660"/>
                  </a:solidFill>
                  <a:latin typeface="Bookman Old Style" panose="02050604050505020204" pitchFamily="18" charset="0"/>
                </a:defRPr>
              </a:lvl4pPr>
              <a:lvl5pPr marL="2057400" indent="-228600">
                <a:spcBef>
                  <a:spcPct val="20000"/>
                </a:spcBef>
                <a:buFont typeface="Wingdings" panose="05000000000000000000" pitchFamily="2" charset="2"/>
                <a:buBlip>
                  <a:blip r:embed="rId4"/>
                </a:buBlip>
                <a:defRPr sz="2400" b="1">
                  <a:solidFill>
                    <a:srgbClr val="464660"/>
                  </a:solidFill>
                  <a:latin typeface="Bookman Old Style" panose="02050604050505020204" pitchFamily="18" charset="0"/>
                </a:defRPr>
              </a:lvl5pPr>
              <a:lvl6pPr marL="2514600" indent="-228600" eaLnBrk="0" fontAlgn="base" hangingPunct="0">
                <a:spcBef>
                  <a:spcPct val="20000"/>
                </a:spcBef>
                <a:spcAft>
                  <a:spcPct val="0"/>
                </a:spcAft>
                <a:buFont typeface="Wingdings" panose="05000000000000000000" pitchFamily="2" charset="2"/>
                <a:buBlip>
                  <a:blip r:embed="rId4"/>
                </a:buBlip>
                <a:defRPr sz="2400" b="1">
                  <a:solidFill>
                    <a:srgbClr val="464660"/>
                  </a:solidFill>
                  <a:latin typeface="Bookman Old Style" panose="02050604050505020204" pitchFamily="18" charset="0"/>
                </a:defRPr>
              </a:lvl6pPr>
              <a:lvl7pPr marL="2971800" indent="-228600" eaLnBrk="0" fontAlgn="base" hangingPunct="0">
                <a:spcBef>
                  <a:spcPct val="20000"/>
                </a:spcBef>
                <a:spcAft>
                  <a:spcPct val="0"/>
                </a:spcAft>
                <a:buFont typeface="Wingdings" panose="05000000000000000000" pitchFamily="2" charset="2"/>
                <a:buBlip>
                  <a:blip r:embed="rId4"/>
                </a:buBlip>
                <a:defRPr sz="2400" b="1">
                  <a:solidFill>
                    <a:srgbClr val="464660"/>
                  </a:solidFill>
                  <a:latin typeface="Bookman Old Style" panose="02050604050505020204" pitchFamily="18" charset="0"/>
                </a:defRPr>
              </a:lvl7pPr>
              <a:lvl8pPr marL="3429000" indent="-228600" eaLnBrk="0" fontAlgn="base" hangingPunct="0">
                <a:spcBef>
                  <a:spcPct val="20000"/>
                </a:spcBef>
                <a:spcAft>
                  <a:spcPct val="0"/>
                </a:spcAft>
                <a:buFont typeface="Wingdings" panose="05000000000000000000" pitchFamily="2" charset="2"/>
                <a:buBlip>
                  <a:blip r:embed="rId4"/>
                </a:buBlip>
                <a:defRPr sz="2400" b="1">
                  <a:solidFill>
                    <a:srgbClr val="464660"/>
                  </a:solidFill>
                  <a:latin typeface="Bookman Old Style" panose="02050604050505020204" pitchFamily="18" charset="0"/>
                </a:defRPr>
              </a:lvl8pPr>
              <a:lvl9pPr marL="3886200" indent="-228600" eaLnBrk="0" fontAlgn="base" hangingPunct="0">
                <a:spcBef>
                  <a:spcPct val="20000"/>
                </a:spcBef>
                <a:spcAft>
                  <a:spcPct val="0"/>
                </a:spcAft>
                <a:buFont typeface="Wingdings" panose="05000000000000000000" pitchFamily="2" charset="2"/>
                <a:buBlip>
                  <a:blip r:embed="rId4"/>
                </a:buBlip>
                <a:defRPr sz="2400" b="1">
                  <a:solidFill>
                    <a:srgbClr val="464660"/>
                  </a:solidFill>
                  <a:latin typeface="Bookman Old Style" panose="02050604050505020204" pitchFamily="18" charset="0"/>
                </a:defRPr>
              </a:lvl9pPr>
            </a:lstStyle>
            <a:p>
              <a:pPr>
                <a:spcBef>
                  <a:spcPct val="50000"/>
                </a:spcBef>
                <a:buFontTx/>
                <a:buNone/>
              </a:pPr>
              <a:r>
                <a:rPr lang="en-US" altLang="en-US" sz="3600">
                  <a:solidFill>
                    <a:schemeClr val="tx1"/>
                  </a:solidFill>
                  <a:latin typeface="Arial" panose="020B0604020202020204" pitchFamily="34" charset="0"/>
                  <a:cs typeface="Arial" panose="020B0604020202020204" pitchFamily="34" charset="0"/>
                </a:rPr>
                <a:t>D</a:t>
              </a:r>
              <a:r>
                <a:rPr lang="en-US" altLang="en-US" sz="3600" baseline="-25000">
                  <a:solidFill>
                    <a:schemeClr val="tx1"/>
                  </a:solidFill>
                  <a:latin typeface="Arial" panose="020B0604020202020204" pitchFamily="34" charset="0"/>
                  <a:cs typeface="Arial" panose="020B0604020202020204" pitchFamily="34" charset="0"/>
                </a:rPr>
                <a:t>0</a:t>
              </a:r>
              <a:r>
                <a:rPr lang="en-US" altLang="en-US" sz="3600">
                  <a:solidFill>
                    <a:schemeClr val="tx1"/>
                  </a:solidFill>
                  <a:latin typeface="Arial" panose="020B0604020202020204" pitchFamily="34" charset="0"/>
                  <a:cs typeface="Arial" panose="020B0604020202020204" pitchFamily="34" charset="0"/>
                </a:rPr>
                <a:t>(1+g)</a:t>
              </a:r>
            </a:p>
          </p:txBody>
        </p:sp>
        <p:sp>
          <p:nvSpPr>
            <p:cNvPr id="32779" name="Text Box 6"/>
            <p:cNvSpPr txBox="1">
              <a:spLocks noChangeArrowheads="1"/>
            </p:cNvSpPr>
            <p:nvPr/>
          </p:nvSpPr>
          <p:spPr bwMode="auto">
            <a:xfrm>
              <a:off x="1728" y="3264"/>
              <a:ext cx="1056" cy="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Font typeface="Wingdings" panose="05000000000000000000" pitchFamily="2" charset="2"/>
                <a:buBlip>
                  <a:blip r:embed="rId4"/>
                </a:buBlip>
                <a:defRPr sz="2400" b="1">
                  <a:solidFill>
                    <a:srgbClr val="464660"/>
                  </a:solidFill>
                  <a:latin typeface="Bookman Old Style" panose="02050604050505020204" pitchFamily="18" charset="0"/>
                </a:defRPr>
              </a:lvl1pPr>
              <a:lvl2pPr marL="742950" indent="-285750">
                <a:spcBef>
                  <a:spcPct val="20000"/>
                </a:spcBef>
                <a:buFont typeface="Wingdings" panose="05000000000000000000" pitchFamily="2" charset="2"/>
                <a:buBlip>
                  <a:blip r:embed="rId4"/>
                </a:buBlip>
                <a:defRPr sz="2400" b="1">
                  <a:solidFill>
                    <a:srgbClr val="464660"/>
                  </a:solidFill>
                  <a:latin typeface="Bookman Old Style" panose="02050604050505020204" pitchFamily="18" charset="0"/>
                </a:defRPr>
              </a:lvl2pPr>
              <a:lvl3pPr marL="1143000" indent="-228600">
                <a:spcBef>
                  <a:spcPct val="20000"/>
                </a:spcBef>
                <a:buFont typeface="Wingdings" panose="05000000000000000000" pitchFamily="2" charset="2"/>
                <a:buBlip>
                  <a:blip r:embed="rId4"/>
                </a:buBlip>
                <a:defRPr sz="2400" b="1">
                  <a:solidFill>
                    <a:srgbClr val="464660"/>
                  </a:solidFill>
                  <a:latin typeface="Bookman Old Style" panose="02050604050505020204" pitchFamily="18" charset="0"/>
                </a:defRPr>
              </a:lvl3pPr>
              <a:lvl4pPr marL="1600200" indent="-228600">
                <a:spcBef>
                  <a:spcPct val="20000"/>
                </a:spcBef>
                <a:buFont typeface="Wingdings" panose="05000000000000000000" pitchFamily="2" charset="2"/>
                <a:buBlip>
                  <a:blip r:embed="rId4"/>
                </a:buBlip>
                <a:defRPr sz="2400" b="1">
                  <a:solidFill>
                    <a:srgbClr val="464660"/>
                  </a:solidFill>
                  <a:latin typeface="Bookman Old Style" panose="02050604050505020204" pitchFamily="18" charset="0"/>
                </a:defRPr>
              </a:lvl4pPr>
              <a:lvl5pPr marL="2057400" indent="-228600">
                <a:spcBef>
                  <a:spcPct val="20000"/>
                </a:spcBef>
                <a:buFont typeface="Wingdings" panose="05000000000000000000" pitchFamily="2" charset="2"/>
                <a:buBlip>
                  <a:blip r:embed="rId4"/>
                </a:buBlip>
                <a:defRPr sz="2400" b="1">
                  <a:solidFill>
                    <a:srgbClr val="464660"/>
                  </a:solidFill>
                  <a:latin typeface="Bookman Old Style" panose="02050604050505020204" pitchFamily="18" charset="0"/>
                </a:defRPr>
              </a:lvl5pPr>
              <a:lvl6pPr marL="2514600" indent="-228600" eaLnBrk="0" fontAlgn="base" hangingPunct="0">
                <a:spcBef>
                  <a:spcPct val="20000"/>
                </a:spcBef>
                <a:spcAft>
                  <a:spcPct val="0"/>
                </a:spcAft>
                <a:buFont typeface="Wingdings" panose="05000000000000000000" pitchFamily="2" charset="2"/>
                <a:buBlip>
                  <a:blip r:embed="rId4"/>
                </a:buBlip>
                <a:defRPr sz="2400" b="1">
                  <a:solidFill>
                    <a:srgbClr val="464660"/>
                  </a:solidFill>
                  <a:latin typeface="Bookman Old Style" panose="02050604050505020204" pitchFamily="18" charset="0"/>
                </a:defRPr>
              </a:lvl6pPr>
              <a:lvl7pPr marL="2971800" indent="-228600" eaLnBrk="0" fontAlgn="base" hangingPunct="0">
                <a:spcBef>
                  <a:spcPct val="20000"/>
                </a:spcBef>
                <a:spcAft>
                  <a:spcPct val="0"/>
                </a:spcAft>
                <a:buFont typeface="Wingdings" panose="05000000000000000000" pitchFamily="2" charset="2"/>
                <a:buBlip>
                  <a:blip r:embed="rId4"/>
                </a:buBlip>
                <a:defRPr sz="2400" b="1">
                  <a:solidFill>
                    <a:srgbClr val="464660"/>
                  </a:solidFill>
                  <a:latin typeface="Bookman Old Style" panose="02050604050505020204" pitchFamily="18" charset="0"/>
                </a:defRPr>
              </a:lvl7pPr>
              <a:lvl8pPr marL="3429000" indent="-228600" eaLnBrk="0" fontAlgn="base" hangingPunct="0">
                <a:spcBef>
                  <a:spcPct val="20000"/>
                </a:spcBef>
                <a:spcAft>
                  <a:spcPct val="0"/>
                </a:spcAft>
                <a:buFont typeface="Wingdings" panose="05000000000000000000" pitchFamily="2" charset="2"/>
                <a:buBlip>
                  <a:blip r:embed="rId4"/>
                </a:buBlip>
                <a:defRPr sz="2400" b="1">
                  <a:solidFill>
                    <a:srgbClr val="464660"/>
                  </a:solidFill>
                  <a:latin typeface="Bookman Old Style" panose="02050604050505020204" pitchFamily="18" charset="0"/>
                </a:defRPr>
              </a:lvl8pPr>
              <a:lvl9pPr marL="3886200" indent="-228600" eaLnBrk="0" fontAlgn="base" hangingPunct="0">
                <a:spcBef>
                  <a:spcPct val="20000"/>
                </a:spcBef>
                <a:spcAft>
                  <a:spcPct val="0"/>
                </a:spcAft>
                <a:buFont typeface="Wingdings" panose="05000000000000000000" pitchFamily="2" charset="2"/>
                <a:buBlip>
                  <a:blip r:embed="rId4"/>
                </a:buBlip>
                <a:defRPr sz="2400" b="1">
                  <a:solidFill>
                    <a:srgbClr val="464660"/>
                  </a:solidFill>
                  <a:latin typeface="Bookman Old Style" panose="02050604050505020204" pitchFamily="18" charset="0"/>
                </a:defRPr>
              </a:lvl9pPr>
            </a:lstStyle>
            <a:p>
              <a:pPr>
                <a:spcBef>
                  <a:spcPct val="50000"/>
                </a:spcBef>
                <a:buFontTx/>
                <a:buNone/>
              </a:pPr>
              <a:r>
                <a:rPr lang="en-US" altLang="en-US" sz="3600">
                  <a:solidFill>
                    <a:schemeClr val="tx1"/>
                  </a:solidFill>
                  <a:latin typeface="Arial" panose="020B0604020202020204" pitchFamily="34" charset="0"/>
                  <a:cs typeface="Arial" panose="020B0604020202020204" pitchFamily="34" charset="0"/>
                </a:rPr>
                <a:t>R - g</a:t>
              </a:r>
            </a:p>
          </p:txBody>
        </p:sp>
        <p:sp>
          <p:nvSpPr>
            <p:cNvPr id="32780" name="Line 7"/>
            <p:cNvSpPr>
              <a:spLocks noChangeShapeType="1"/>
            </p:cNvSpPr>
            <p:nvPr/>
          </p:nvSpPr>
          <p:spPr bwMode="auto">
            <a:xfrm>
              <a:off x="1632" y="3312"/>
              <a:ext cx="100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81" name="Text Box 8"/>
            <p:cNvSpPr txBox="1">
              <a:spLocks noChangeArrowheads="1"/>
            </p:cNvSpPr>
            <p:nvPr/>
          </p:nvSpPr>
          <p:spPr bwMode="auto">
            <a:xfrm>
              <a:off x="2784" y="3120"/>
              <a:ext cx="480" cy="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Font typeface="Wingdings" panose="05000000000000000000" pitchFamily="2" charset="2"/>
                <a:buBlip>
                  <a:blip r:embed="rId4"/>
                </a:buBlip>
                <a:defRPr sz="2400" b="1">
                  <a:solidFill>
                    <a:srgbClr val="464660"/>
                  </a:solidFill>
                  <a:latin typeface="Bookman Old Style" panose="02050604050505020204" pitchFamily="18" charset="0"/>
                </a:defRPr>
              </a:lvl1pPr>
              <a:lvl2pPr marL="742950" indent="-285750">
                <a:spcBef>
                  <a:spcPct val="20000"/>
                </a:spcBef>
                <a:buFont typeface="Wingdings" panose="05000000000000000000" pitchFamily="2" charset="2"/>
                <a:buBlip>
                  <a:blip r:embed="rId4"/>
                </a:buBlip>
                <a:defRPr sz="2400" b="1">
                  <a:solidFill>
                    <a:srgbClr val="464660"/>
                  </a:solidFill>
                  <a:latin typeface="Bookman Old Style" panose="02050604050505020204" pitchFamily="18" charset="0"/>
                </a:defRPr>
              </a:lvl2pPr>
              <a:lvl3pPr marL="1143000" indent="-228600">
                <a:spcBef>
                  <a:spcPct val="20000"/>
                </a:spcBef>
                <a:buFont typeface="Wingdings" panose="05000000000000000000" pitchFamily="2" charset="2"/>
                <a:buBlip>
                  <a:blip r:embed="rId4"/>
                </a:buBlip>
                <a:defRPr sz="2400" b="1">
                  <a:solidFill>
                    <a:srgbClr val="464660"/>
                  </a:solidFill>
                  <a:latin typeface="Bookman Old Style" panose="02050604050505020204" pitchFamily="18" charset="0"/>
                </a:defRPr>
              </a:lvl3pPr>
              <a:lvl4pPr marL="1600200" indent="-228600">
                <a:spcBef>
                  <a:spcPct val="20000"/>
                </a:spcBef>
                <a:buFont typeface="Wingdings" panose="05000000000000000000" pitchFamily="2" charset="2"/>
                <a:buBlip>
                  <a:blip r:embed="rId4"/>
                </a:buBlip>
                <a:defRPr sz="2400" b="1">
                  <a:solidFill>
                    <a:srgbClr val="464660"/>
                  </a:solidFill>
                  <a:latin typeface="Bookman Old Style" panose="02050604050505020204" pitchFamily="18" charset="0"/>
                </a:defRPr>
              </a:lvl4pPr>
              <a:lvl5pPr marL="2057400" indent="-228600">
                <a:spcBef>
                  <a:spcPct val="20000"/>
                </a:spcBef>
                <a:buFont typeface="Wingdings" panose="05000000000000000000" pitchFamily="2" charset="2"/>
                <a:buBlip>
                  <a:blip r:embed="rId4"/>
                </a:buBlip>
                <a:defRPr sz="2400" b="1">
                  <a:solidFill>
                    <a:srgbClr val="464660"/>
                  </a:solidFill>
                  <a:latin typeface="Bookman Old Style" panose="02050604050505020204" pitchFamily="18" charset="0"/>
                </a:defRPr>
              </a:lvl5pPr>
              <a:lvl6pPr marL="2514600" indent="-228600" eaLnBrk="0" fontAlgn="base" hangingPunct="0">
                <a:spcBef>
                  <a:spcPct val="20000"/>
                </a:spcBef>
                <a:spcAft>
                  <a:spcPct val="0"/>
                </a:spcAft>
                <a:buFont typeface="Wingdings" panose="05000000000000000000" pitchFamily="2" charset="2"/>
                <a:buBlip>
                  <a:blip r:embed="rId4"/>
                </a:buBlip>
                <a:defRPr sz="2400" b="1">
                  <a:solidFill>
                    <a:srgbClr val="464660"/>
                  </a:solidFill>
                  <a:latin typeface="Bookman Old Style" panose="02050604050505020204" pitchFamily="18" charset="0"/>
                </a:defRPr>
              </a:lvl6pPr>
              <a:lvl7pPr marL="2971800" indent="-228600" eaLnBrk="0" fontAlgn="base" hangingPunct="0">
                <a:spcBef>
                  <a:spcPct val="20000"/>
                </a:spcBef>
                <a:spcAft>
                  <a:spcPct val="0"/>
                </a:spcAft>
                <a:buFont typeface="Wingdings" panose="05000000000000000000" pitchFamily="2" charset="2"/>
                <a:buBlip>
                  <a:blip r:embed="rId4"/>
                </a:buBlip>
                <a:defRPr sz="2400" b="1">
                  <a:solidFill>
                    <a:srgbClr val="464660"/>
                  </a:solidFill>
                  <a:latin typeface="Bookman Old Style" panose="02050604050505020204" pitchFamily="18" charset="0"/>
                </a:defRPr>
              </a:lvl7pPr>
              <a:lvl8pPr marL="3429000" indent="-228600" eaLnBrk="0" fontAlgn="base" hangingPunct="0">
                <a:spcBef>
                  <a:spcPct val="20000"/>
                </a:spcBef>
                <a:spcAft>
                  <a:spcPct val="0"/>
                </a:spcAft>
                <a:buFont typeface="Wingdings" panose="05000000000000000000" pitchFamily="2" charset="2"/>
                <a:buBlip>
                  <a:blip r:embed="rId4"/>
                </a:buBlip>
                <a:defRPr sz="2400" b="1">
                  <a:solidFill>
                    <a:srgbClr val="464660"/>
                  </a:solidFill>
                  <a:latin typeface="Bookman Old Style" panose="02050604050505020204" pitchFamily="18" charset="0"/>
                </a:defRPr>
              </a:lvl8pPr>
              <a:lvl9pPr marL="3886200" indent="-228600" eaLnBrk="0" fontAlgn="base" hangingPunct="0">
                <a:spcBef>
                  <a:spcPct val="20000"/>
                </a:spcBef>
                <a:spcAft>
                  <a:spcPct val="0"/>
                </a:spcAft>
                <a:buFont typeface="Wingdings" panose="05000000000000000000" pitchFamily="2" charset="2"/>
                <a:buBlip>
                  <a:blip r:embed="rId4"/>
                </a:buBlip>
                <a:defRPr sz="2400" b="1">
                  <a:solidFill>
                    <a:srgbClr val="464660"/>
                  </a:solidFill>
                  <a:latin typeface="Bookman Old Style" panose="02050604050505020204" pitchFamily="18" charset="0"/>
                </a:defRPr>
              </a:lvl9pPr>
            </a:lstStyle>
            <a:p>
              <a:pPr>
                <a:spcBef>
                  <a:spcPct val="50000"/>
                </a:spcBef>
                <a:buFontTx/>
                <a:buNone/>
              </a:pPr>
              <a:r>
                <a:rPr lang="en-US" altLang="en-US" sz="3600">
                  <a:solidFill>
                    <a:schemeClr val="tx1"/>
                  </a:solidFill>
                  <a:latin typeface="Arial" panose="020B0604020202020204" pitchFamily="34" charset="0"/>
                  <a:cs typeface="Arial" panose="020B0604020202020204" pitchFamily="34" charset="0"/>
                </a:rPr>
                <a:t>=</a:t>
              </a:r>
            </a:p>
          </p:txBody>
        </p:sp>
        <p:sp>
          <p:nvSpPr>
            <p:cNvPr id="32782" name="Text Box 9"/>
            <p:cNvSpPr txBox="1">
              <a:spLocks noChangeArrowheads="1"/>
            </p:cNvSpPr>
            <p:nvPr/>
          </p:nvSpPr>
          <p:spPr bwMode="auto">
            <a:xfrm>
              <a:off x="3168" y="2976"/>
              <a:ext cx="480"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Font typeface="Wingdings" panose="05000000000000000000" pitchFamily="2" charset="2"/>
                <a:buBlip>
                  <a:blip r:embed="rId4"/>
                </a:buBlip>
                <a:defRPr sz="2400" b="1">
                  <a:solidFill>
                    <a:srgbClr val="464660"/>
                  </a:solidFill>
                  <a:latin typeface="Bookman Old Style" panose="02050604050505020204" pitchFamily="18" charset="0"/>
                </a:defRPr>
              </a:lvl1pPr>
              <a:lvl2pPr marL="742950" indent="-285750">
                <a:spcBef>
                  <a:spcPct val="20000"/>
                </a:spcBef>
                <a:buFont typeface="Wingdings" panose="05000000000000000000" pitchFamily="2" charset="2"/>
                <a:buBlip>
                  <a:blip r:embed="rId4"/>
                </a:buBlip>
                <a:defRPr sz="2400" b="1">
                  <a:solidFill>
                    <a:srgbClr val="464660"/>
                  </a:solidFill>
                  <a:latin typeface="Bookman Old Style" panose="02050604050505020204" pitchFamily="18" charset="0"/>
                </a:defRPr>
              </a:lvl2pPr>
              <a:lvl3pPr marL="1143000" indent="-228600">
                <a:spcBef>
                  <a:spcPct val="20000"/>
                </a:spcBef>
                <a:buFont typeface="Wingdings" panose="05000000000000000000" pitchFamily="2" charset="2"/>
                <a:buBlip>
                  <a:blip r:embed="rId4"/>
                </a:buBlip>
                <a:defRPr sz="2400" b="1">
                  <a:solidFill>
                    <a:srgbClr val="464660"/>
                  </a:solidFill>
                  <a:latin typeface="Bookman Old Style" panose="02050604050505020204" pitchFamily="18" charset="0"/>
                </a:defRPr>
              </a:lvl3pPr>
              <a:lvl4pPr marL="1600200" indent="-228600">
                <a:spcBef>
                  <a:spcPct val="20000"/>
                </a:spcBef>
                <a:buFont typeface="Wingdings" panose="05000000000000000000" pitchFamily="2" charset="2"/>
                <a:buBlip>
                  <a:blip r:embed="rId4"/>
                </a:buBlip>
                <a:defRPr sz="2400" b="1">
                  <a:solidFill>
                    <a:srgbClr val="464660"/>
                  </a:solidFill>
                  <a:latin typeface="Bookman Old Style" panose="02050604050505020204" pitchFamily="18" charset="0"/>
                </a:defRPr>
              </a:lvl4pPr>
              <a:lvl5pPr marL="2057400" indent="-228600">
                <a:spcBef>
                  <a:spcPct val="20000"/>
                </a:spcBef>
                <a:buFont typeface="Wingdings" panose="05000000000000000000" pitchFamily="2" charset="2"/>
                <a:buBlip>
                  <a:blip r:embed="rId4"/>
                </a:buBlip>
                <a:defRPr sz="2400" b="1">
                  <a:solidFill>
                    <a:srgbClr val="464660"/>
                  </a:solidFill>
                  <a:latin typeface="Bookman Old Style" panose="02050604050505020204" pitchFamily="18" charset="0"/>
                </a:defRPr>
              </a:lvl5pPr>
              <a:lvl6pPr marL="2514600" indent="-228600" eaLnBrk="0" fontAlgn="base" hangingPunct="0">
                <a:spcBef>
                  <a:spcPct val="20000"/>
                </a:spcBef>
                <a:spcAft>
                  <a:spcPct val="0"/>
                </a:spcAft>
                <a:buFont typeface="Wingdings" panose="05000000000000000000" pitchFamily="2" charset="2"/>
                <a:buBlip>
                  <a:blip r:embed="rId4"/>
                </a:buBlip>
                <a:defRPr sz="2400" b="1">
                  <a:solidFill>
                    <a:srgbClr val="464660"/>
                  </a:solidFill>
                  <a:latin typeface="Bookman Old Style" panose="02050604050505020204" pitchFamily="18" charset="0"/>
                </a:defRPr>
              </a:lvl6pPr>
              <a:lvl7pPr marL="2971800" indent="-228600" eaLnBrk="0" fontAlgn="base" hangingPunct="0">
                <a:spcBef>
                  <a:spcPct val="20000"/>
                </a:spcBef>
                <a:spcAft>
                  <a:spcPct val="0"/>
                </a:spcAft>
                <a:buFont typeface="Wingdings" panose="05000000000000000000" pitchFamily="2" charset="2"/>
                <a:buBlip>
                  <a:blip r:embed="rId4"/>
                </a:buBlip>
                <a:defRPr sz="2400" b="1">
                  <a:solidFill>
                    <a:srgbClr val="464660"/>
                  </a:solidFill>
                  <a:latin typeface="Bookman Old Style" panose="02050604050505020204" pitchFamily="18" charset="0"/>
                </a:defRPr>
              </a:lvl7pPr>
              <a:lvl8pPr marL="3429000" indent="-228600" eaLnBrk="0" fontAlgn="base" hangingPunct="0">
                <a:spcBef>
                  <a:spcPct val="20000"/>
                </a:spcBef>
                <a:spcAft>
                  <a:spcPct val="0"/>
                </a:spcAft>
                <a:buFont typeface="Wingdings" panose="05000000000000000000" pitchFamily="2" charset="2"/>
                <a:buBlip>
                  <a:blip r:embed="rId4"/>
                </a:buBlip>
                <a:defRPr sz="2400" b="1">
                  <a:solidFill>
                    <a:srgbClr val="464660"/>
                  </a:solidFill>
                  <a:latin typeface="Bookman Old Style" panose="02050604050505020204" pitchFamily="18" charset="0"/>
                </a:defRPr>
              </a:lvl8pPr>
              <a:lvl9pPr marL="3886200" indent="-228600" eaLnBrk="0" fontAlgn="base" hangingPunct="0">
                <a:spcBef>
                  <a:spcPct val="20000"/>
                </a:spcBef>
                <a:spcAft>
                  <a:spcPct val="0"/>
                </a:spcAft>
                <a:buFont typeface="Wingdings" panose="05000000000000000000" pitchFamily="2" charset="2"/>
                <a:buBlip>
                  <a:blip r:embed="rId4"/>
                </a:buBlip>
                <a:defRPr sz="2400" b="1">
                  <a:solidFill>
                    <a:srgbClr val="464660"/>
                  </a:solidFill>
                  <a:latin typeface="Bookman Old Style" panose="02050604050505020204" pitchFamily="18" charset="0"/>
                </a:defRPr>
              </a:lvl9pPr>
            </a:lstStyle>
            <a:p>
              <a:pPr>
                <a:spcBef>
                  <a:spcPct val="50000"/>
                </a:spcBef>
                <a:buFontTx/>
                <a:buNone/>
              </a:pPr>
              <a:r>
                <a:rPr lang="en-US" altLang="en-US" sz="3600">
                  <a:solidFill>
                    <a:schemeClr val="tx1"/>
                  </a:solidFill>
                  <a:latin typeface="Arial" panose="020B0604020202020204" pitchFamily="34" charset="0"/>
                  <a:cs typeface="Arial" panose="020B0604020202020204" pitchFamily="34" charset="0"/>
                </a:rPr>
                <a:t>D</a:t>
              </a:r>
              <a:r>
                <a:rPr lang="en-US" altLang="en-US" sz="3600" baseline="-25000">
                  <a:solidFill>
                    <a:schemeClr val="tx1"/>
                  </a:solidFill>
                  <a:latin typeface="Arial" panose="020B0604020202020204" pitchFamily="34" charset="0"/>
                  <a:cs typeface="Arial" panose="020B0604020202020204" pitchFamily="34" charset="0"/>
                </a:rPr>
                <a:t>1</a:t>
              </a:r>
            </a:p>
          </p:txBody>
        </p:sp>
        <p:sp>
          <p:nvSpPr>
            <p:cNvPr id="32783" name="Line 10"/>
            <p:cNvSpPr>
              <a:spLocks noChangeShapeType="1"/>
            </p:cNvSpPr>
            <p:nvPr/>
          </p:nvSpPr>
          <p:spPr bwMode="auto">
            <a:xfrm>
              <a:off x="3120" y="3312"/>
              <a:ext cx="52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84" name="Text Box 11"/>
            <p:cNvSpPr txBox="1">
              <a:spLocks noChangeArrowheads="1"/>
            </p:cNvSpPr>
            <p:nvPr/>
          </p:nvSpPr>
          <p:spPr bwMode="auto">
            <a:xfrm>
              <a:off x="3072" y="3265"/>
              <a:ext cx="912"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Font typeface="Wingdings" panose="05000000000000000000" pitchFamily="2" charset="2"/>
                <a:buBlip>
                  <a:blip r:embed="rId4"/>
                </a:buBlip>
                <a:defRPr sz="2400" b="1">
                  <a:solidFill>
                    <a:srgbClr val="464660"/>
                  </a:solidFill>
                  <a:latin typeface="Bookman Old Style" panose="02050604050505020204" pitchFamily="18" charset="0"/>
                </a:defRPr>
              </a:lvl1pPr>
              <a:lvl2pPr marL="742950" indent="-285750">
                <a:spcBef>
                  <a:spcPct val="20000"/>
                </a:spcBef>
                <a:buFont typeface="Wingdings" panose="05000000000000000000" pitchFamily="2" charset="2"/>
                <a:buBlip>
                  <a:blip r:embed="rId4"/>
                </a:buBlip>
                <a:defRPr sz="2400" b="1">
                  <a:solidFill>
                    <a:srgbClr val="464660"/>
                  </a:solidFill>
                  <a:latin typeface="Bookman Old Style" panose="02050604050505020204" pitchFamily="18" charset="0"/>
                </a:defRPr>
              </a:lvl2pPr>
              <a:lvl3pPr marL="1143000" indent="-228600">
                <a:spcBef>
                  <a:spcPct val="20000"/>
                </a:spcBef>
                <a:buFont typeface="Wingdings" panose="05000000000000000000" pitchFamily="2" charset="2"/>
                <a:buBlip>
                  <a:blip r:embed="rId4"/>
                </a:buBlip>
                <a:defRPr sz="2400" b="1">
                  <a:solidFill>
                    <a:srgbClr val="464660"/>
                  </a:solidFill>
                  <a:latin typeface="Bookman Old Style" panose="02050604050505020204" pitchFamily="18" charset="0"/>
                </a:defRPr>
              </a:lvl3pPr>
              <a:lvl4pPr marL="1600200" indent="-228600">
                <a:spcBef>
                  <a:spcPct val="20000"/>
                </a:spcBef>
                <a:buFont typeface="Wingdings" panose="05000000000000000000" pitchFamily="2" charset="2"/>
                <a:buBlip>
                  <a:blip r:embed="rId4"/>
                </a:buBlip>
                <a:defRPr sz="2400" b="1">
                  <a:solidFill>
                    <a:srgbClr val="464660"/>
                  </a:solidFill>
                  <a:latin typeface="Bookman Old Style" panose="02050604050505020204" pitchFamily="18" charset="0"/>
                </a:defRPr>
              </a:lvl4pPr>
              <a:lvl5pPr marL="2057400" indent="-228600">
                <a:spcBef>
                  <a:spcPct val="20000"/>
                </a:spcBef>
                <a:buFont typeface="Wingdings" panose="05000000000000000000" pitchFamily="2" charset="2"/>
                <a:buBlip>
                  <a:blip r:embed="rId4"/>
                </a:buBlip>
                <a:defRPr sz="2400" b="1">
                  <a:solidFill>
                    <a:srgbClr val="464660"/>
                  </a:solidFill>
                  <a:latin typeface="Bookman Old Style" panose="02050604050505020204" pitchFamily="18" charset="0"/>
                </a:defRPr>
              </a:lvl5pPr>
              <a:lvl6pPr marL="2514600" indent="-228600" eaLnBrk="0" fontAlgn="base" hangingPunct="0">
                <a:spcBef>
                  <a:spcPct val="20000"/>
                </a:spcBef>
                <a:spcAft>
                  <a:spcPct val="0"/>
                </a:spcAft>
                <a:buFont typeface="Wingdings" panose="05000000000000000000" pitchFamily="2" charset="2"/>
                <a:buBlip>
                  <a:blip r:embed="rId4"/>
                </a:buBlip>
                <a:defRPr sz="2400" b="1">
                  <a:solidFill>
                    <a:srgbClr val="464660"/>
                  </a:solidFill>
                  <a:latin typeface="Bookman Old Style" panose="02050604050505020204" pitchFamily="18" charset="0"/>
                </a:defRPr>
              </a:lvl6pPr>
              <a:lvl7pPr marL="2971800" indent="-228600" eaLnBrk="0" fontAlgn="base" hangingPunct="0">
                <a:spcBef>
                  <a:spcPct val="20000"/>
                </a:spcBef>
                <a:spcAft>
                  <a:spcPct val="0"/>
                </a:spcAft>
                <a:buFont typeface="Wingdings" panose="05000000000000000000" pitchFamily="2" charset="2"/>
                <a:buBlip>
                  <a:blip r:embed="rId4"/>
                </a:buBlip>
                <a:defRPr sz="2400" b="1">
                  <a:solidFill>
                    <a:srgbClr val="464660"/>
                  </a:solidFill>
                  <a:latin typeface="Bookman Old Style" panose="02050604050505020204" pitchFamily="18" charset="0"/>
                </a:defRPr>
              </a:lvl7pPr>
              <a:lvl8pPr marL="3429000" indent="-228600" eaLnBrk="0" fontAlgn="base" hangingPunct="0">
                <a:spcBef>
                  <a:spcPct val="20000"/>
                </a:spcBef>
                <a:spcAft>
                  <a:spcPct val="0"/>
                </a:spcAft>
                <a:buFont typeface="Wingdings" panose="05000000000000000000" pitchFamily="2" charset="2"/>
                <a:buBlip>
                  <a:blip r:embed="rId4"/>
                </a:buBlip>
                <a:defRPr sz="2400" b="1">
                  <a:solidFill>
                    <a:srgbClr val="464660"/>
                  </a:solidFill>
                  <a:latin typeface="Bookman Old Style" panose="02050604050505020204" pitchFamily="18" charset="0"/>
                </a:defRPr>
              </a:lvl8pPr>
              <a:lvl9pPr marL="3886200" indent="-228600" eaLnBrk="0" fontAlgn="base" hangingPunct="0">
                <a:spcBef>
                  <a:spcPct val="20000"/>
                </a:spcBef>
                <a:spcAft>
                  <a:spcPct val="0"/>
                </a:spcAft>
                <a:buFont typeface="Wingdings" panose="05000000000000000000" pitchFamily="2" charset="2"/>
                <a:buBlip>
                  <a:blip r:embed="rId4"/>
                </a:buBlip>
                <a:defRPr sz="2400" b="1">
                  <a:solidFill>
                    <a:srgbClr val="464660"/>
                  </a:solidFill>
                  <a:latin typeface="Bookman Old Style" panose="02050604050505020204" pitchFamily="18" charset="0"/>
                </a:defRPr>
              </a:lvl9pPr>
            </a:lstStyle>
            <a:p>
              <a:pPr>
                <a:spcBef>
                  <a:spcPct val="50000"/>
                </a:spcBef>
                <a:buFontTx/>
                <a:buNone/>
              </a:pPr>
              <a:r>
                <a:rPr lang="en-US" altLang="en-US" sz="3600">
                  <a:solidFill>
                    <a:schemeClr val="tx1"/>
                  </a:solidFill>
                  <a:latin typeface="Arial" panose="020B0604020202020204" pitchFamily="34" charset="0"/>
                  <a:cs typeface="Arial" panose="020B0604020202020204" pitchFamily="34" charset="0"/>
                </a:rPr>
                <a:t>R - g</a:t>
              </a:r>
            </a:p>
          </p:txBody>
        </p:sp>
      </p:grpSp>
      <p:graphicFrame>
        <p:nvGraphicFramePr>
          <p:cNvPr id="32771" name="Object 12"/>
          <p:cNvGraphicFramePr>
            <a:graphicFrameLocks noGrp="1" noChangeAspect="1"/>
          </p:cNvGraphicFramePr>
          <p:nvPr>
            <p:ph idx="1"/>
          </p:nvPr>
        </p:nvGraphicFramePr>
        <p:xfrm>
          <a:off x="1600200" y="1189038"/>
          <a:ext cx="5484813" cy="1519237"/>
        </p:xfrm>
        <a:graphic>
          <a:graphicData uri="http://schemas.openxmlformats.org/presentationml/2006/ole">
            <mc:AlternateContent xmlns:mc="http://schemas.openxmlformats.org/markup-compatibility/2006">
              <mc:Choice xmlns:v="urn:schemas-microsoft-com:vml" Requires="v">
                <p:oleObj spid="_x0000_s32788" name="Equation" r:id="rId5" imgW="1180588" imgH="444307" progId="Equation.3">
                  <p:embed/>
                </p:oleObj>
              </mc:Choice>
              <mc:Fallback>
                <p:oleObj name="Equation" r:id="rId5" imgW="1180588" imgH="444307" progId="Equation.3">
                  <p:embed/>
                  <p:pic>
                    <p:nvPicPr>
                      <p:cNvPr id="0" name="Object 12"/>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0200" y="1189038"/>
                        <a:ext cx="5484813" cy="151923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772" name="Rectangle 13"/>
          <p:cNvSpPr>
            <a:spLocks noChangeArrowheads="1"/>
          </p:cNvSpPr>
          <p:nvPr/>
        </p:nvSpPr>
        <p:spPr bwMode="auto">
          <a:xfrm>
            <a:off x="1565275" y="3629025"/>
            <a:ext cx="5519738" cy="16002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Wingdings" panose="05000000000000000000" pitchFamily="2" charset="2"/>
              <a:buBlip>
                <a:blip r:embed="rId4"/>
              </a:buBlip>
              <a:defRPr sz="2400" b="1">
                <a:solidFill>
                  <a:srgbClr val="464660"/>
                </a:solidFill>
                <a:latin typeface="Bookman Old Style" panose="02050604050505020204" pitchFamily="18" charset="0"/>
              </a:defRPr>
            </a:lvl1pPr>
            <a:lvl2pPr marL="742950" indent="-285750">
              <a:spcBef>
                <a:spcPct val="20000"/>
              </a:spcBef>
              <a:buFont typeface="Wingdings" panose="05000000000000000000" pitchFamily="2" charset="2"/>
              <a:buBlip>
                <a:blip r:embed="rId4"/>
              </a:buBlip>
              <a:defRPr sz="2400" b="1">
                <a:solidFill>
                  <a:srgbClr val="464660"/>
                </a:solidFill>
                <a:latin typeface="Bookman Old Style" panose="02050604050505020204" pitchFamily="18" charset="0"/>
              </a:defRPr>
            </a:lvl2pPr>
            <a:lvl3pPr marL="1143000" indent="-228600">
              <a:spcBef>
                <a:spcPct val="20000"/>
              </a:spcBef>
              <a:buFont typeface="Wingdings" panose="05000000000000000000" pitchFamily="2" charset="2"/>
              <a:buBlip>
                <a:blip r:embed="rId4"/>
              </a:buBlip>
              <a:defRPr sz="2400" b="1">
                <a:solidFill>
                  <a:srgbClr val="464660"/>
                </a:solidFill>
                <a:latin typeface="Bookman Old Style" panose="02050604050505020204" pitchFamily="18" charset="0"/>
              </a:defRPr>
            </a:lvl3pPr>
            <a:lvl4pPr marL="1600200" indent="-228600">
              <a:spcBef>
                <a:spcPct val="20000"/>
              </a:spcBef>
              <a:buFont typeface="Wingdings" panose="05000000000000000000" pitchFamily="2" charset="2"/>
              <a:buBlip>
                <a:blip r:embed="rId4"/>
              </a:buBlip>
              <a:defRPr sz="2400" b="1">
                <a:solidFill>
                  <a:srgbClr val="464660"/>
                </a:solidFill>
                <a:latin typeface="Bookman Old Style" panose="02050604050505020204" pitchFamily="18" charset="0"/>
              </a:defRPr>
            </a:lvl4pPr>
            <a:lvl5pPr marL="2057400" indent="-228600">
              <a:spcBef>
                <a:spcPct val="20000"/>
              </a:spcBef>
              <a:buFont typeface="Wingdings" panose="05000000000000000000" pitchFamily="2" charset="2"/>
              <a:buBlip>
                <a:blip r:embed="rId4"/>
              </a:buBlip>
              <a:defRPr sz="2400" b="1">
                <a:solidFill>
                  <a:srgbClr val="464660"/>
                </a:solidFill>
                <a:latin typeface="Bookman Old Style" panose="02050604050505020204" pitchFamily="18" charset="0"/>
              </a:defRPr>
            </a:lvl5pPr>
            <a:lvl6pPr marL="2514600" indent="-228600" eaLnBrk="0" fontAlgn="base" hangingPunct="0">
              <a:spcBef>
                <a:spcPct val="20000"/>
              </a:spcBef>
              <a:spcAft>
                <a:spcPct val="0"/>
              </a:spcAft>
              <a:buFont typeface="Wingdings" panose="05000000000000000000" pitchFamily="2" charset="2"/>
              <a:buBlip>
                <a:blip r:embed="rId4"/>
              </a:buBlip>
              <a:defRPr sz="2400" b="1">
                <a:solidFill>
                  <a:srgbClr val="464660"/>
                </a:solidFill>
                <a:latin typeface="Bookman Old Style" panose="02050604050505020204" pitchFamily="18" charset="0"/>
              </a:defRPr>
            </a:lvl6pPr>
            <a:lvl7pPr marL="2971800" indent="-228600" eaLnBrk="0" fontAlgn="base" hangingPunct="0">
              <a:spcBef>
                <a:spcPct val="20000"/>
              </a:spcBef>
              <a:spcAft>
                <a:spcPct val="0"/>
              </a:spcAft>
              <a:buFont typeface="Wingdings" panose="05000000000000000000" pitchFamily="2" charset="2"/>
              <a:buBlip>
                <a:blip r:embed="rId4"/>
              </a:buBlip>
              <a:defRPr sz="2400" b="1">
                <a:solidFill>
                  <a:srgbClr val="464660"/>
                </a:solidFill>
                <a:latin typeface="Bookman Old Style" panose="02050604050505020204" pitchFamily="18" charset="0"/>
              </a:defRPr>
            </a:lvl7pPr>
            <a:lvl8pPr marL="3429000" indent="-228600" eaLnBrk="0" fontAlgn="base" hangingPunct="0">
              <a:spcBef>
                <a:spcPct val="20000"/>
              </a:spcBef>
              <a:spcAft>
                <a:spcPct val="0"/>
              </a:spcAft>
              <a:buFont typeface="Wingdings" panose="05000000000000000000" pitchFamily="2" charset="2"/>
              <a:buBlip>
                <a:blip r:embed="rId4"/>
              </a:buBlip>
              <a:defRPr sz="2400" b="1">
                <a:solidFill>
                  <a:srgbClr val="464660"/>
                </a:solidFill>
                <a:latin typeface="Bookman Old Style" panose="02050604050505020204" pitchFamily="18" charset="0"/>
              </a:defRPr>
            </a:lvl8pPr>
            <a:lvl9pPr marL="3886200" indent="-228600" eaLnBrk="0" fontAlgn="base" hangingPunct="0">
              <a:spcBef>
                <a:spcPct val="20000"/>
              </a:spcBef>
              <a:spcAft>
                <a:spcPct val="0"/>
              </a:spcAft>
              <a:buFont typeface="Wingdings" panose="05000000000000000000" pitchFamily="2" charset="2"/>
              <a:buBlip>
                <a:blip r:embed="rId4"/>
              </a:buBlip>
              <a:defRPr sz="2400" b="1">
                <a:solidFill>
                  <a:srgbClr val="464660"/>
                </a:solidFill>
                <a:latin typeface="Bookman Old Style" panose="02050604050505020204" pitchFamily="18" charset="0"/>
              </a:defRPr>
            </a:lvl9pPr>
          </a:lstStyle>
          <a:p>
            <a:pPr algn="ctr" eaLnBrk="1" hangingPunct="1">
              <a:spcBef>
                <a:spcPct val="0"/>
              </a:spcBef>
              <a:buFontTx/>
              <a:buNone/>
            </a:pPr>
            <a:endParaRPr lang="en-US" altLang="en-US">
              <a:solidFill>
                <a:schemeClr val="tx1"/>
              </a:solidFill>
              <a:latin typeface="Arial" panose="020B0604020202020204" pitchFamily="34" charset="0"/>
              <a:cs typeface="Arial" panose="020B0604020202020204" pitchFamily="34" charset="0"/>
            </a:endParaRPr>
          </a:p>
        </p:txBody>
      </p:sp>
      <p:sp>
        <p:nvSpPr>
          <p:cNvPr id="32773" name="Rectangle 14"/>
          <p:cNvSpPr>
            <a:spLocks noGrp="1" noChangeArrowheads="1"/>
          </p:cNvSpPr>
          <p:nvPr>
            <p:ph type="title"/>
          </p:nvPr>
        </p:nvSpPr>
        <p:spPr>
          <a:xfrm>
            <a:off x="914400" y="152400"/>
            <a:ext cx="7772400" cy="914400"/>
          </a:xfrm>
        </p:spPr>
        <p:txBody>
          <a:bodyPr/>
          <a:lstStyle/>
          <a:p>
            <a:pPr eaLnBrk="1" hangingPunct="1"/>
            <a:r>
              <a:rPr lang="en-US" altLang="en-US"/>
              <a:t>Dividend Growth Model</a:t>
            </a:r>
          </a:p>
        </p:txBody>
      </p:sp>
      <p:sp>
        <p:nvSpPr>
          <p:cNvPr id="32774" name="Rectangle 16"/>
          <p:cNvSpPr>
            <a:spLocks noChangeArrowheads="1"/>
          </p:cNvSpPr>
          <p:nvPr/>
        </p:nvSpPr>
        <p:spPr bwMode="auto">
          <a:xfrm>
            <a:off x="2667000" y="5638800"/>
            <a:ext cx="43354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Blip>
                <a:blip r:embed="rId4"/>
              </a:buBlip>
              <a:defRPr sz="2400" b="1">
                <a:solidFill>
                  <a:srgbClr val="464660"/>
                </a:solidFill>
                <a:latin typeface="Bookman Old Style" panose="02050604050505020204" pitchFamily="18" charset="0"/>
              </a:defRPr>
            </a:lvl1pPr>
            <a:lvl2pPr marL="742950" indent="-285750">
              <a:spcBef>
                <a:spcPct val="20000"/>
              </a:spcBef>
              <a:buFont typeface="Wingdings" panose="05000000000000000000" pitchFamily="2" charset="2"/>
              <a:buBlip>
                <a:blip r:embed="rId4"/>
              </a:buBlip>
              <a:defRPr sz="2400" b="1">
                <a:solidFill>
                  <a:srgbClr val="464660"/>
                </a:solidFill>
                <a:latin typeface="Bookman Old Style" panose="02050604050505020204" pitchFamily="18" charset="0"/>
              </a:defRPr>
            </a:lvl2pPr>
            <a:lvl3pPr marL="1143000" indent="-228600">
              <a:spcBef>
                <a:spcPct val="20000"/>
              </a:spcBef>
              <a:buFont typeface="Wingdings" panose="05000000000000000000" pitchFamily="2" charset="2"/>
              <a:buBlip>
                <a:blip r:embed="rId4"/>
              </a:buBlip>
              <a:defRPr sz="2400" b="1">
                <a:solidFill>
                  <a:srgbClr val="464660"/>
                </a:solidFill>
                <a:latin typeface="Bookman Old Style" panose="02050604050505020204" pitchFamily="18" charset="0"/>
              </a:defRPr>
            </a:lvl3pPr>
            <a:lvl4pPr marL="1600200" indent="-228600">
              <a:spcBef>
                <a:spcPct val="20000"/>
              </a:spcBef>
              <a:buFont typeface="Wingdings" panose="05000000000000000000" pitchFamily="2" charset="2"/>
              <a:buBlip>
                <a:blip r:embed="rId4"/>
              </a:buBlip>
              <a:defRPr sz="2400" b="1">
                <a:solidFill>
                  <a:srgbClr val="464660"/>
                </a:solidFill>
                <a:latin typeface="Bookman Old Style" panose="02050604050505020204" pitchFamily="18" charset="0"/>
              </a:defRPr>
            </a:lvl4pPr>
            <a:lvl5pPr marL="2057400" indent="-228600">
              <a:spcBef>
                <a:spcPct val="20000"/>
              </a:spcBef>
              <a:buFont typeface="Wingdings" panose="05000000000000000000" pitchFamily="2" charset="2"/>
              <a:buBlip>
                <a:blip r:embed="rId4"/>
              </a:buBlip>
              <a:defRPr sz="2400" b="1">
                <a:solidFill>
                  <a:srgbClr val="464660"/>
                </a:solidFill>
                <a:latin typeface="Bookman Old Style" panose="02050604050505020204" pitchFamily="18" charset="0"/>
              </a:defRPr>
            </a:lvl5pPr>
            <a:lvl6pPr marL="2514600" indent="-228600" eaLnBrk="0" fontAlgn="base" hangingPunct="0">
              <a:spcBef>
                <a:spcPct val="20000"/>
              </a:spcBef>
              <a:spcAft>
                <a:spcPct val="0"/>
              </a:spcAft>
              <a:buFont typeface="Wingdings" panose="05000000000000000000" pitchFamily="2" charset="2"/>
              <a:buBlip>
                <a:blip r:embed="rId4"/>
              </a:buBlip>
              <a:defRPr sz="2400" b="1">
                <a:solidFill>
                  <a:srgbClr val="464660"/>
                </a:solidFill>
                <a:latin typeface="Bookman Old Style" panose="02050604050505020204" pitchFamily="18" charset="0"/>
              </a:defRPr>
            </a:lvl6pPr>
            <a:lvl7pPr marL="2971800" indent="-228600" eaLnBrk="0" fontAlgn="base" hangingPunct="0">
              <a:spcBef>
                <a:spcPct val="20000"/>
              </a:spcBef>
              <a:spcAft>
                <a:spcPct val="0"/>
              </a:spcAft>
              <a:buFont typeface="Wingdings" panose="05000000000000000000" pitchFamily="2" charset="2"/>
              <a:buBlip>
                <a:blip r:embed="rId4"/>
              </a:buBlip>
              <a:defRPr sz="2400" b="1">
                <a:solidFill>
                  <a:srgbClr val="464660"/>
                </a:solidFill>
                <a:latin typeface="Bookman Old Style" panose="02050604050505020204" pitchFamily="18" charset="0"/>
              </a:defRPr>
            </a:lvl7pPr>
            <a:lvl8pPr marL="3429000" indent="-228600" eaLnBrk="0" fontAlgn="base" hangingPunct="0">
              <a:spcBef>
                <a:spcPct val="20000"/>
              </a:spcBef>
              <a:spcAft>
                <a:spcPct val="0"/>
              </a:spcAft>
              <a:buFont typeface="Wingdings" panose="05000000000000000000" pitchFamily="2" charset="2"/>
              <a:buBlip>
                <a:blip r:embed="rId4"/>
              </a:buBlip>
              <a:defRPr sz="2400" b="1">
                <a:solidFill>
                  <a:srgbClr val="464660"/>
                </a:solidFill>
                <a:latin typeface="Bookman Old Style" panose="02050604050505020204" pitchFamily="18" charset="0"/>
              </a:defRPr>
            </a:lvl8pPr>
            <a:lvl9pPr marL="3886200" indent="-228600" eaLnBrk="0" fontAlgn="base" hangingPunct="0">
              <a:spcBef>
                <a:spcPct val="20000"/>
              </a:spcBef>
              <a:spcAft>
                <a:spcPct val="0"/>
              </a:spcAft>
              <a:buFont typeface="Wingdings" panose="05000000000000000000" pitchFamily="2" charset="2"/>
              <a:buBlip>
                <a:blip r:embed="rId4"/>
              </a:buBlip>
              <a:defRPr sz="2400" b="1">
                <a:solidFill>
                  <a:srgbClr val="464660"/>
                </a:solidFill>
                <a:latin typeface="Bookman Old Style" panose="02050604050505020204" pitchFamily="18" charset="0"/>
              </a:defRPr>
            </a:lvl9pPr>
          </a:lstStyle>
          <a:p>
            <a:pPr eaLnBrk="1" hangingPunct="1">
              <a:spcBef>
                <a:spcPct val="50000"/>
              </a:spcBef>
              <a:buFontTx/>
              <a:buNone/>
            </a:pPr>
            <a:r>
              <a:rPr lang="en-US" altLang="en-US" sz="2800">
                <a:solidFill>
                  <a:schemeClr val="tx1"/>
                </a:solidFill>
                <a:latin typeface="Arial" panose="020B0604020202020204" pitchFamily="34" charset="0"/>
                <a:cs typeface="Arial" panose="020B0604020202020204" pitchFamily="34" charset="0"/>
              </a:rPr>
              <a:t>“Gordon Growth Model”</a:t>
            </a:r>
          </a:p>
        </p:txBody>
      </p:sp>
      <p:sp>
        <p:nvSpPr>
          <p:cNvPr id="32775" name="Rectangle 16"/>
          <p:cNvSpPr>
            <a:spLocks noChangeArrowheads="1"/>
          </p:cNvSpPr>
          <p:nvPr/>
        </p:nvSpPr>
        <p:spPr bwMode="auto">
          <a:xfrm>
            <a:off x="2324100" y="2955925"/>
            <a:ext cx="4498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Blip>
                <a:blip r:embed="rId4"/>
              </a:buBlip>
              <a:defRPr sz="2400" b="1">
                <a:solidFill>
                  <a:srgbClr val="464660"/>
                </a:solidFill>
                <a:latin typeface="Bookman Old Style" panose="02050604050505020204" pitchFamily="18" charset="0"/>
              </a:defRPr>
            </a:lvl1pPr>
            <a:lvl2pPr marL="742950" indent="-285750">
              <a:spcBef>
                <a:spcPct val="20000"/>
              </a:spcBef>
              <a:buFont typeface="Wingdings" panose="05000000000000000000" pitchFamily="2" charset="2"/>
              <a:buBlip>
                <a:blip r:embed="rId4"/>
              </a:buBlip>
              <a:defRPr sz="2400" b="1">
                <a:solidFill>
                  <a:srgbClr val="464660"/>
                </a:solidFill>
                <a:latin typeface="Bookman Old Style" panose="02050604050505020204" pitchFamily="18" charset="0"/>
              </a:defRPr>
            </a:lvl2pPr>
            <a:lvl3pPr marL="1143000" indent="-228600">
              <a:spcBef>
                <a:spcPct val="20000"/>
              </a:spcBef>
              <a:buFont typeface="Wingdings" panose="05000000000000000000" pitchFamily="2" charset="2"/>
              <a:buBlip>
                <a:blip r:embed="rId4"/>
              </a:buBlip>
              <a:defRPr sz="2400" b="1">
                <a:solidFill>
                  <a:srgbClr val="464660"/>
                </a:solidFill>
                <a:latin typeface="Bookman Old Style" panose="02050604050505020204" pitchFamily="18" charset="0"/>
              </a:defRPr>
            </a:lvl3pPr>
            <a:lvl4pPr marL="1600200" indent="-228600">
              <a:spcBef>
                <a:spcPct val="20000"/>
              </a:spcBef>
              <a:buFont typeface="Wingdings" panose="05000000000000000000" pitchFamily="2" charset="2"/>
              <a:buBlip>
                <a:blip r:embed="rId4"/>
              </a:buBlip>
              <a:defRPr sz="2400" b="1">
                <a:solidFill>
                  <a:srgbClr val="464660"/>
                </a:solidFill>
                <a:latin typeface="Bookman Old Style" panose="02050604050505020204" pitchFamily="18" charset="0"/>
              </a:defRPr>
            </a:lvl4pPr>
            <a:lvl5pPr marL="2057400" indent="-228600">
              <a:spcBef>
                <a:spcPct val="20000"/>
              </a:spcBef>
              <a:buFont typeface="Wingdings" panose="05000000000000000000" pitchFamily="2" charset="2"/>
              <a:buBlip>
                <a:blip r:embed="rId4"/>
              </a:buBlip>
              <a:defRPr sz="2400" b="1">
                <a:solidFill>
                  <a:srgbClr val="464660"/>
                </a:solidFill>
                <a:latin typeface="Bookman Old Style" panose="02050604050505020204" pitchFamily="18" charset="0"/>
              </a:defRPr>
            </a:lvl5pPr>
            <a:lvl6pPr marL="2514600" indent="-228600" eaLnBrk="0" fontAlgn="base" hangingPunct="0">
              <a:spcBef>
                <a:spcPct val="20000"/>
              </a:spcBef>
              <a:spcAft>
                <a:spcPct val="0"/>
              </a:spcAft>
              <a:buFont typeface="Wingdings" panose="05000000000000000000" pitchFamily="2" charset="2"/>
              <a:buBlip>
                <a:blip r:embed="rId4"/>
              </a:buBlip>
              <a:defRPr sz="2400" b="1">
                <a:solidFill>
                  <a:srgbClr val="464660"/>
                </a:solidFill>
                <a:latin typeface="Bookman Old Style" panose="02050604050505020204" pitchFamily="18" charset="0"/>
              </a:defRPr>
            </a:lvl6pPr>
            <a:lvl7pPr marL="2971800" indent="-228600" eaLnBrk="0" fontAlgn="base" hangingPunct="0">
              <a:spcBef>
                <a:spcPct val="20000"/>
              </a:spcBef>
              <a:spcAft>
                <a:spcPct val="0"/>
              </a:spcAft>
              <a:buFont typeface="Wingdings" panose="05000000000000000000" pitchFamily="2" charset="2"/>
              <a:buBlip>
                <a:blip r:embed="rId4"/>
              </a:buBlip>
              <a:defRPr sz="2400" b="1">
                <a:solidFill>
                  <a:srgbClr val="464660"/>
                </a:solidFill>
                <a:latin typeface="Bookman Old Style" panose="02050604050505020204" pitchFamily="18" charset="0"/>
              </a:defRPr>
            </a:lvl7pPr>
            <a:lvl8pPr marL="3429000" indent="-228600" eaLnBrk="0" fontAlgn="base" hangingPunct="0">
              <a:spcBef>
                <a:spcPct val="20000"/>
              </a:spcBef>
              <a:spcAft>
                <a:spcPct val="0"/>
              </a:spcAft>
              <a:buFont typeface="Wingdings" panose="05000000000000000000" pitchFamily="2" charset="2"/>
              <a:buBlip>
                <a:blip r:embed="rId4"/>
              </a:buBlip>
              <a:defRPr sz="2400" b="1">
                <a:solidFill>
                  <a:srgbClr val="464660"/>
                </a:solidFill>
                <a:latin typeface="Bookman Old Style" panose="02050604050505020204" pitchFamily="18" charset="0"/>
              </a:defRPr>
            </a:lvl8pPr>
            <a:lvl9pPr marL="3886200" indent="-228600" eaLnBrk="0" fontAlgn="base" hangingPunct="0">
              <a:spcBef>
                <a:spcPct val="20000"/>
              </a:spcBef>
              <a:spcAft>
                <a:spcPct val="0"/>
              </a:spcAft>
              <a:buFont typeface="Wingdings" panose="05000000000000000000" pitchFamily="2" charset="2"/>
              <a:buBlip>
                <a:blip r:embed="rId4"/>
              </a:buBlip>
              <a:defRPr sz="2400" b="1">
                <a:solidFill>
                  <a:srgbClr val="464660"/>
                </a:solidFill>
                <a:latin typeface="Bookman Old Style" panose="02050604050505020204" pitchFamily="18" charset="0"/>
              </a:defRPr>
            </a:lvl9pPr>
          </a:lstStyle>
          <a:p>
            <a:pPr eaLnBrk="1" hangingPunct="1">
              <a:spcBef>
                <a:spcPct val="50000"/>
              </a:spcBef>
              <a:buFontTx/>
              <a:buNone/>
            </a:pPr>
            <a:r>
              <a:rPr lang="en-US" altLang="en-US" sz="2800">
                <a:solidFill>
                  <a:schemeClr val="tx1"/>
                </a:solidFill>
                <a:latin typeface="Arial" panose="020B0604020202020204" pitchFamily="34" charset="0"/>
                <a:cs typeface="Arial" panose="020B0604020202020204" pitchFamily="34" charset="0"/>
              </a:rPr>
              <a:t>This can be rewritten as: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533400" y="304800"/>
            <a:ext cx="7924800" cy="762000"/>
          </a:xfrm>
        </p:spPr>
        <p:txBody>
          <a:bodyPr/>
          <a:lstStyle/>
          <a:p>
            <a:pPr eaLnBrk="1" hangingPunct="1"/>
            <a:r>
              <a:rPr lang="en-US" altLang="en-US"/>
              <a:t>DGM – Example 1</a:t>
            </a:r>
          </a:p>
        </p:txBody>
      </p:sp>
      <p:sp>
        <p:nvSpPr>
          <p:cNvPr id="34819" name="Rectangle 3"/>
          <p:cNvSpPr>
            <a:spLocks noGrp="1" noChangeArrowheads="1"/>
          </p:cNvSpPr>
          <p:nvPr>
            <p:ph type="body" sz="half" idx="1"/>
          </p:nvPr>
        </p:nvSpPr>
        <p:spPr>
          <a:xfrm>
            <a:off x="304800" y="1295400"/>
            <a:ext cx="8534400" cy="3429000"/>
          </a:xfrm>
        </p:spPr>
        <p:txBody>
          <a:bodyPr/>
          <a:lstStyle/>
          <a:p>
            <a:pPr eaLnBrk="1" hangingPunct="1">
              <a:lnSpc>
                <a:spcPct val="110000"/>
              </a:lnSpc>
            </a:pPr>
            <a:r>
              <a:rPr lang="en-US" altLang="en-US"/>
              <a:t>Suppose Big D, Inc. </a:t>
            </a:r>
            <a:r>
              <a:rPr lang="en-US" altLang="en-US" u="sng"/>
              <a:t>just paid</a:t>
            </a:r>
            <a:r>
              <a:rPr lang="en-US" altLang="en-US"/>
              <a:t> a dividend of $.50. It is expected to increase its dividend by 2% per year. If the market requires a return of 15% on assets of this risk, how much should the stock be selling for?</a:t>
            </a:r>
          </a:p>
          <a:p>
            <a:pPr eaLnBrk="1" hangingPunct="1">
              <a:lnSpc>
                <a:spcPct val="110000"/>
              </a:lnSpc>
            </a:pPr>
            <a:r>
              <a:rPr lang="en-US" altLang="en-US" sz="2800"/>
              <a:t>D</a:t>
            </a:r>
            <a:r>
              <a:rPr lang="en-US" altLang="en-US" sz="2800" baseline="-25000"/>
              <a:t>0</a:t>
            </a:r>
            <a:r>
              <a:rPr lang="en-US" altLang="en-US" sz="2800"/>
              <a:t>= $0.50</a:t>
            </a:r>
          </a:p>
          <a:p>
            <a:pPr eaLnBrk="1" hangingPunct="1">
              <a:lnSpc>
                <a:spcPct val="110000"/>
              </a:lnSpc>
            </a:pPr>
            <a:r>
              <a:rPr lang="en-US" altLang="en-US" sz="2800"/>
              <a:t>g  = 2%</a:t>
            </a:r>
          </a:p>
          <a:p>
            <a:pPr eaLnBrk="1" hangingPunct="1">
              <a:lnSpc>
                <a:spcPct val="110000"/>
              </a:lnSpc>
            </a:pPr>
            <a:r>
              <a:rPr lang="en-US" altLang="en-US" sz="2800"/>
              <a:t>R = 15%</a:t>
            </a:r>
          </a:p>
        </p:txBody>
      </p:sp>
      <p:graphicFrame>
        <p:nvGraphicFramePr>
          <p:cNvPr id="34820" name="Object 4"/>
          <p:cNvGraphicFramePr>
            <a:graphicFrameLocks noGrp="1" noChangeAspect="1"/>
          </p:cNvGraphicFramePr>
          <p:nvPr>
            <p:ph sz="half" idx="2"/>
          </p:nvPr>
        </p:nvGraphicFramePr>
        <p:xfrm>
          <a:off x="3505200" y="3276600"/>
          <a:ext cx="4724400" cy="3021013"/>
        </p:xfrm>
        <a:graphic>
          <a:graphicData uri="http://schemas.openxmlformats.org/presentationml/2006/ole">
            <mc:AlternateContent xmlns:mc="http://schemas.openxmlformats.org/markup-compatibility/2006">
              <mc:Choice xmlns:v="urn:schemas-microsoft-com:vml" Requires="v">
                <p:oleObj spid="_x0000_s34824" name="Equation" r:id="rId4" imgW="1714500" imgH="1079500" progId="Equation.3">
                  <p:embed/>
                </p:oleObj>
              </mc:Choice>
              <mc:Fallback>
                <p:oleObj name="Equation" r:id="rId4" imgW="1714500" imgH="1079500" progId="Equation.3">
                  <p:embed/>
                  <p:pic>
                    <p:nvPicPr>
                      <p:cNvPr id="0"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3276600"/>
                        <a:ext cx="4724400" cy="302101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09600" y="457200"/>
            <a:ext cx="7924800" cy="654050"/>
          </a:xfrm>
        </p:spPr>
        <p:txBody>
          <a:bodyPr/>
          <a:lstStyle/>
          <a:p>
            <a:pPr eaLnBrk="1" hangingPunct="1"/>
            <a:r>
              <a:rPr lang="en-US" altLang="en-US"/>
              <a:t>DGM – Example 2</a:t>
            </a:r>
          </a:p>
        </p:txBody>
      </p:sp>
      <p:sp>
        <p:nvSpPr>
          <p:cNvPr id="36867" name="Rectangle 3"/>
          <p:cNvSpPr>
            <a:spLocks noGrp="1" noChangeArrowheads="1"/>
          </p:cNvSpPr>
          <p:nvPr>
            <p:ph type="body" sz="half" idx="1"/>
          </p:nvPr>
        </p:nvSpPr>
        <p:spPr>
          <a:xfrm>
            <a:off x="457200" y="1371600"/>
            <a:ext cx="8229600" cy="4321175"/>
          </a:xfrm>
        </p:spPr>
        <p:txBody>
          <a:bodyPr/>
          <a:lstStyle/>
          <a:p>
            <a:pPr eaLnBrk="1" hangingPunct="1">
              <a:lnSpc>
                <a:spcPct val="110000"/>
              </a:lnSpc>
            </a:pPr>
            <a:r>
              <a:rPr lang="en-US" altLang="en-US"/>
              <a:t>Suppose TB Pirates, Inc. is expected to pay a $2 dividend in one year. If the dividend is expected to grow at 5% per year and the required return is 20%, what is the price?</a:t>
            </a:r>
          </a:p>
          <a:p>
            <a:pPr lvl="1" eaLnBrk="1" hangingPunct="1">
              <a:lnSpc>
                <a:spcPct val="110000"/>
              </a:lnSpc>
            </a:pPr>
            <a:r>
              <a:rPr lang="en-US" altLang="en-US"/>
              <a:t>D</a:t>
            </a:r>
            <a:r>
              <a:rPr lang="en-US" altLang="en-US" baseline="-25000"/>
              <a:t>1</a:t>
            </a:r>
            <a:r>
              <a:rPr lang="en-US" altLang="en-US"/>
              <a:t> = $2.00</a:t>
            </a:r>
          </a:p>
          <a:p>
            <a:pPr lvl="1" eaLnBrk="1" hangingPunct="1">
              <a:lnSpc>
                <a:spcPct val="110000"/>
              </a:lnSpc>
            </a:pPr>
            <a:r>
              <a:rPr lang="en-US" altLang="en-US"/>
              <a:t>g = 5%</a:t>
            </a:r>
          </a:p>
          <a:p>
            <a:pPr lvl="1" eaLnBrk="1" hangingPunct="1">
              <a:lnSpc>
                <a:spcPct val="110000"/>
              </a:lnSpc>
            </a:pPr>
            <a:r>
              <a:rPr lang="en-US" altLang="en-US"/>
              <a:t>r = 20%</a:t>
            </a:r>
          </a:p>
          <a:p>
            <a:pPr lvl="1" eaLnBrk="1" hangingPunct="1"/>
            <a:endParaRPr lang="en-US" altLang="en-US"/>
          </a:p>
        </p:txBody>
      </p:sp>
      <p:graphicFrame>
        <p:nvGraphicFramePr>
          <p:cNvPr id="36868" name="Object 4"/>
          <p:cNvGraphicFramePr>
            <a:graphicFrameLocks noGrp="1" noChangeAspect="1"/>
          </p:cNvGraphicFramePr>
          <p:nvPr>
            <p:ph sz="half" idx="2"/>
          </p:nvPr>
        </p:nvGraphicFramePr>
        <p:xfrm>
          <a:off x="3657600" y="3429000"/>
          <a:ext cx="5029200" cy="2600325"/>
        </p:xfrm>
        <a:graphic>
          <a:graphicData uri="http://schemas.openxmlformats.org/presentationml/2006/ole">
            <mc:AlternateContent xmlns:mc="http://schemas.openxmlformats.org/markup-compatibility/2006">
              <mc:Choice xmlns:v="urn:schemas-microsoft-com:vml" Requires="v">
                <p:oleObj spid="_x0000_s36872" name="Equation" r:id="rId4" imgW="1549400" imgH="1079500" progId="Equation.3">
                  <p:embed/>
                </p:oleObj>
              </mc:Choice>
              <mc:Fallback>
                <p:oleObj name="Equation" r:id="rId4" imgW="1549400" imgH="1079500" progId="Equation.3">
                  <p:embed/>
                  <p:pic>
                    <p:nvPicPr>
                      <p:cNvPr id="0"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429000"/>
                        <a:ext cx="5029200" cy="26003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28600" y="228600"/>
            <a:ext cx="8382000" cy="1295400"/>
          </a:xfrm>
        </p:spPr>
        <p:txBody>
          <a:bodyPr/>
          <a:lstStyle/>
          <a:p>
            <a:pPr eaLnBrk="1" hangingPunct="1"/>
            <a:r>
              <a:rPr lang="en-US" altLang="en-US"/>
              <a:t>Stock Price Sensitivity to Dividend Growth, g</a:t>
            </a:r>
          </a:p>
        </p:txBody>
      </p:sp>
      <p:graphicFrame>
        <p:nvGraphicFramePr>
          <p:cNvPr id="38915" name="Object 3"/>
          <p:cNvGraphicFramePr>
            <a:graphicFrameLocks noGrp="1" noChangeAspect="1"/>
          </p:cNvGraphicFramePr>
          <p:nvPr>
            <p:ph type="chart" idx="1"/>
          </p:nvPr>
        </p:nvGraphicFramePr>
        <p:xfrm>
          <a:off x="23813" y="1600200"/>
          <a:ext cx="8586787" cy="4525963"/>
        </p:xfrm>
        <a:graphic>
          <a:graphicData uri="http://schemas.openxmlformats.org/presentationml/2006/ole">
            <mc:AlternateContent xmlns:mc="http://schemas.openxmlformats.org/markup-compatibility/2006">
              <mc:Choice xmlns:v="urn:schemas-microsoft-com:vml" Requires="v">
                <p:oleObj spid="_x0000_s38920" name="Chart" r:id="rId4" imgW="8596105" imgH="4529721" progId="Excel.Chart.8">
                  <p:embed/>
                </p:oleObj>
              </mc:Choice>
              <mc:Fallback>
                <p:oleObj name="Chart" r:id="rId4" imgW="8596105" imgH="4529721" progId="Excel.Chart.8">
                  <p:embed/>
                  <p:pic>
                    <p:nvPicPr>
                      <p:cNvPr id="0"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13" y="1600200"/>
                        <a:ext cx="858678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8916" name="Text Box 4"/>
          <p:cNvSpPr txBox="1">
            <a:spLocks noChangeArrowheads="1"/>
          </p:cNvSpPr>
          <p:nvPr/>
        </p:nvSpPr>
        <p:spPr bwMode="auto">
          <a:xfrm>
            <a:off x="2133600" y="20574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Blip>
                <a:blip r:embed="rId6"/>
              </a:buBlip>
              <a:defRPr sz="2400" b="1">
                <a:solidFill>
                  <a:srgbClr val="464660"/>
                </a:solidFill>
                <a:latin typeface="Bookman Old Style" panose="02050604050505020204" pitchFamily="18" charset="0"/>
              </a:defRPr>
            </a:lvl1pPr>
            <a:lvl2pPr marL="742950" indent="-285750">
              <a:spcBef>
                <a:spcPct val="20000"/>
              </a:spcBef>
              <a:buFont typeface="Wingdings" panose="05000000000000000000" pitchFamily="2" charset="2"/>
              <a:buBlip>
                <a:blip r:embed="rId6"/>
              </a:buBlip>
              <a:defRPr sz="2400" b="1">
                <a:solidFill>
                  <a:srgbClr val="464660"/>
                </a:solidFill>
                <a:latin typeface="Bookman Old Style" panose="02050604050505020204" pitchFamily="18" charset="0"/>
              </a:defRPr>
            </a:lvl2pPr>
            <a:lvl3pPr marL="1143000" indent="-228600">
              <a:spcBef>
                <a:spcPct val="20000"/>
              </a:spcBef>
              <a:buFont typeface="Wingdings" panose="05000000000000000000" pitchFamily="2" charset="2"/>
              <a:buBlip>
                <a:blip r:embed="rId6"/>
              </a:buBlip>
              <a:defRPr sz="2400" b="1">
                <a:solidFill>
                  <a:srgbClr val="464660"/>
                </a:solidFill>
                <a:latin typeface="Bookman Old Style" panose="02050604050505020204" pitchFamily="18" charset="0"/>
              </a:defRPr>
            </a:lvl3pPr>
            <a:lvl4pPr marL="1600200" indent="-228600">
              <a:spcBef>
                <a:spcPct val="20000"/>
              </a:spcBef>
              <a:buFont typeface="Wingdings" panose="05000000000000000000" pitchFamily="2" charset="2"/>
              <a:buBlip>
                <a:blip r:embed="rId6"/>
              </a:buBlip>
              <a:defRPr sz="2400" b="1">
                <a:solidFill>
                  <a:srgbClr val="464660"/>
                </a:solidFill>
                <a:latin typeface="Bookman Old Style" panose="02050604050505020204" pitchFamily="18" charset="0"/>
              </a:defRPr>
            </a:lvl4pPr>
            <a:lvl5pPr marL="2057400" indent="-228600">
              <a:spcBef>
                <a:spcPct val="20000"/>
              </a:spcBef>
              <a:buFont typeface="Wingdings" panose="05000000000000000000" pitchFamily="2" charset="2"/>
              <a:buBlip>
                <a:blip r:embed="rId6"/>
              </a:buBlip>
              <a:defRPr sz="2400" b="1">
                <a:solidFill>
                  <a:srgbClr val="464660"/>
                </a:solidFill>
                <a:latin typeface="Bookman Old Style" panose="02050604050505020204" pitchFamily="18" charset="0"/>
              </a:defRPr>
            </a:lvl5pPr>
            <a:lvl6pPr marL="2514600" indent="-228600" eaLnBrk="0" fontAlgn="base" hangingPunct="0">
              <a:spcBef>
                <a:spcPct val="20000"/>
              </a:spcBef>
              <a:spcAft>
                <a:spcPct val="0"/>
              </a:spcAft>
              <a:buFont typeface="Wingdings" panose="05000000000000000000" pitchFamily="2" charset="2"/>
              <a:buBlip>
                <a:blip r:embed="rId6"/>
              </a:buBlip>
              <a:defRPr sz="2400" b="1">
                <a:solidFill>
                  <a:srgbClr val="464660"/>
                </a:solidFill>
                <a:latin typeface="Bookman Old Style" panose="02050604050505020204" pitchFamily="18" charset="0"/>
              </a:defRPr>
            </a:lvl6pPr>
            <a:lvl7pPr marL="2971800" indent="-228600" eaLnBrk="0" fontAlgn="base" hangingPunct="0">
              <a:spcBef>
                <a:spcPct val="20000"/>
              </a:spcBef>
              <a:spcAft>
                <a:spcPct val="0"/>
              </a:spcAft>
              <a:buFont typeface="Wingdings" panose="05000000000000000000" pitchFamily="2" charset="2"/>
              <a:buBlip>
                <a:blip r:embed="rId6"/>
              </a:buBlip>
              <a:defRPr sz="2400" b="1">
                <a:solidFill>
                  <a:srgbClr val="464660"/>
                </a:solidFill>
                <a:latin typeface="Bookman Old Style" panose="02050604050505020204" pitchFamily="18" charset="0"/>
              </a:defRPr>
            </a:lvl7pPr>
            <a:lvl8pPr marL="3429000" indent="-228600" eaLnBrk="0" fontAlgn="base" hangingPunct="0">
              <a:spcBef>
                <a:spcPct val="20000"/>
              </a:spcBef>
              <a:spcAft>
                <a:spcPct val="0"/>
              </a:spcAft>
              <a:buFont typeface="Wingdings" panose="05000000000000000000" pitchFamily="2" charset="2"/>
              <a:buBlip>
                <a:blip r:embed="rId6"/>
              </a:buBlip>
              <a:defRPr sz="2400" b="1">
                <a:solidFill>
                  <a:srgbClr val="464660"/>
                </a:solidFill>
                <a:latin typeface="Bookman Old Style" panose="02050604050505020204" pitchFamily="18" charset="0"/>
              </a:defRPr>
            </a:lvl8pPr>
            <a:lvl9pPr marL="3886200" indent="-228600" eaLnBrk="0" fontAlgn="base" hangingPunct="0">
              <a:spcBef>
                <a:spcPct val="20000"/>
              </a:spcBef>
              <a:spcAft>
                <a:spcPct val="0"/>
              </a:spcAft>
              <a:buFont typeface="Wingdings" panose="05000000000000000000" pitchFamily="2" charset="2"/>
              <a:buBlip>
                <a:blip r:embed="rId6"/>
              </a:buBlip>
              <a:defRPr sz="2400" b="1">
                <a:solidFill>
                  <a:srgbClr val="464660"/>
                </a:solidFill>
                <a:latin typeface="Bookman Old Style" panose="02050604050505020204" pitchFamily="18" charset="0"/>
              </a:defRPr>
            </a:lvl9pPr>
          </a:lstStyle>
          <a:p>
            <a:pPr>
              <a:spcBef>
                <a:spcPct val="50000"/>
              </a:spcBef>
              <a:buFontTx/>
              <a:buNone/>
            </a:pPr>
            <a:r>
              <a:rPr lang="en-US" altLang="en-US">
                <a:solidFill>
                  <a:schemeClr val="tx1"/>
                </a:solidFill>
                <a:latin typeface="Arial" panose="020B0604020202020204" pitchFamily="34" charset="0"/>
                <a:cs typeface="Arial" panose="020B0604020202020204" pitchFamily="34" charset="0"/>
              </a:rPr>
              <a:t>D</a:t>
            </a:r>
            <a:r>
              <a:rPr lang="en-US" altLang="en-US" baseline="-25000">
                <a:solidFill>
                  <a:schemeClr val="tx1"/>
                </a:solidFill>
                <a:latin typeface="Arial" panose="020B0604020202020204" pitchFamily="34" charset="0"/>
                <a:cs typeface="Arial" panose="020B0604020202020204" pitchFamily="34" charset="0"/>
              </a:rPr>
              <a:t>1</a:t>
            </a:r>
            <a:r>
              <a:rPr lang="en-US" altLang="en-US">
                <a:solidFill>
                  <a:schemeClr val="tx1"/>
                </a:solidFill>
                <a:latin typeface="Arial" panose="020B0604020202020204" pitchFamily="34" charset="0"/>
                <a:cs typeface="Arial" panose="020B0604020202020204" pitchFamily="34" charset="0"/>
              </a:rPr>
              <a:t> = $2; R = 20%</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81000" y="304800"/>
            <a:ext cx="8077200" cy="1219200"/>
          </a:xfrm>
        </p:spPr>
        <p:txBody>
          <a:bodyPr/>
          <a:lstStyle/>
          <a:p>
            <a:pPr eaLnBrk="1" hangingPunct="1"/>
            <a:r>
              <a:rPr lang="en-US" altLang="en-US" sz="3200"/>
              <a:t>Stock Price Sensitivity to Required Return, R</a:t>
            </a:r>
          </a:p>
        </p:txBody>
      </p:sp>
      <p:graphicFrame>
        <p:nvGraphicFramePr>
          <p:cNvPr id="40963" name="Object 3"/>
          <p:cNvGraphicFramePr>
            <a:graphicFrameLocks noGrp="1" noChangeAspect="1"/>
          </p:cNvGraphicFramePr>
          <p:nvPr>
            <p:ph type="chart" idx="1"/>
          </p:nvPr>
        </p:nvGraphicFramePr>
        <p:xfrm>
          <a:off x="17463" y="1600200"/>
          <a:ext cx="8228012" cy="4525963"/>
        </p:xfrm>
        <a:graphic>
          <a:graphicData uri="http://schemas.openxmlformats.org/presentationml/2006/ole">
            <mc:AlternateContent xmlns:mc="http://schemas.openxmlformats.org/markup-compatibility/2006">
              <mc:Choice xmlns:v="urn:schemas-microsoft-com:vml" Requires="v">
                <p:oleObj spid="_x0000_s40968" name="Chart" r:id="rId4" imgW="8236410" imgH="4529721" progId="Excel.Chart.8">
                  <p:embed/>
                </p:oleObj>
              </mc:Choice>
              <mc:Fallback>
                <p:oleObj name="Chart" r:id="rId4" imgW="8236410" imgH="4529721" progId="Excel.Chart.8">
                  <p:embed/>
                  <p:pic>
                    <p:nvPicPr>
                      <p:cNvPr id="0"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63" y="1600200"/>
                        <a:ext cx="822801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0964" name="Text Box 4"/>
          <p:cNvSpPr txBox="1">
            <a:spLocks noChangeArrowheads="1"/>
          </p:cNvSpPr>
          <p:nvPr/>
        </p:nvSpPr>
        <p:spPr bwMode="auto">
          <a:xfrm>
            <a:off x="2133600" y="20574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Blip>
                <a:blip r:embed="rId6"/>
              </a:buBlip>
              <a:defRPr sz="2400" b="1">
                <a:solidFill>
                  <a:srgbClr val="464660"/>
                </a:solidFill>
                <a:latin typeface="Bookman Old Style" panose="02050604050505020204" pitchFamily="18" charset="0"/>
              </a:defRPr>
            </a:lvl1pPr>
            <a:lvl2pPr marL="742950" indent="-285750">
              <a:spcBef>
                <a:spcPct val="20000"/>
              </a:spcBef>
              <a:buFont typeface="Wingdings" panose="05000000000000000000" pitchFamily="2" charset="2"/>
              <a:buBlip>
                <a:blip r:embed="rId6"/>
              </a:buBlip>
              <a:defRPr sz="2400" b="1">
                <a:solidFill>
                  <a:srgbClr val="464660"/>
                </a:solidFill>
                <a:latin typeface="Bookman Old Style" panose="02050604050505020204" pitchFamily="18" charset="0"/>
              </a:defRPr>
            </a:lvl2pPr>
            <a:lvl3pPr marL="1143000" indent="-228600">
              <a:spcBef>
                <a:spcPct val="20000"/>
              </a:spcBef>
              <a:buFont typeface="Wingdings" panose="05000000000000000000" pitchFamily="2" charset="2"/>
              <a:buBlip>
                <a:blip r:embed="rId6"/>
              </a:buBlip>
              <a:defRPr sz="2400" b="1">
                <a:solidFill>
                  <a:srgbClr val="464660"/>
                </a:solidFill>
                <a:latin typeface="Bookman Old Style" panose="02050604050505020204" pitchFamily="18" charset="0"/>
              </a:defRPr>
            </a:lvl3pPr>
            <a:lvl4pPr marL="1600200" indent="-228600">
              <a:spcBef>
                <a:spcPct val="20000"/>
              </a:spcBef>
              <a:buFont typeface="Wingdings" panose="05000000000000000000" pitchFamily="2" charset="2"/>
              <a:buBlip>
                <a:blip r:embed="rId6"/>
              </a:buBlip>
              <a:defRPr sz="2400" b="1">
                <a:solidFill>
                  <a:srgbClr val="464660"/>
                </a:solidFill>
                <a:latin typeface="Bookman Old Style" panose="02050604050505020204" pitchFamily="18" charset="0"/>
              </a:defRPr>
            </a:lvl4pPr>
            <a:lvl5pPr marL="2057400" indent="-228600">
              <a:spcBef>
                <a:spcPct val="20000"/>
              </a:spcBef>
              <a:buFont typeface="Wingdings" panose="05000000000000000000" pitchFamily="2" charset="2"/>
              <a:buBlip>
                <a:blip r:embed="rId6"/>
              </a:buBlip>
              <a:defRPr sz="2400" b="1">
                <a:solidFill>
                  <a:srgbClr val="464660"/>
                </a:solidFill>
                <a:latin typeface="Bookman Old Style" panose="02050604050505020204" pitchFamily="18" charset="0"/>
              </a:defRPr>
            </a:lvl5pPr>
            <a:lvl6pPr marL="2514600" indent="-228600" eaLnBrk="0" fontAlgn="base" hangingPunct="0">
              <a:spcBef>
                <a:spcPct val="20000"/>
              </a:spcBef>
              <a:spcAft>
                <a:spcPct val="0"/>
              </a:spcAft>
              <a:buFont typeface="Wingdings" panose="05000000000000000000" pitchFamily="2" charset="2"/>
              <a:buBlip>
                <a:blip r:embed="rId6"/>
              </a:buBlip>
              <a:defRPr sz="2400" b="1">
                <a:solidFill>
                  <a:srgbClr val="464660"/>
                </a:solidFill>
                <a:latin typeface="Bookman Old Style" panose="02050604050505020204" pitchFamily="18" charset="0"/>
              </a:defRPr>
            </a:lvl6pPr>
            <a:lvl7pPr marL="2971800" indent="-228600" eaLnBrk="0" fontAlgn="base" hangingPunct="0">
              <a:spcBef>
                <a:spcPct val="20000"/>
              </a:spcBef>
              <a:spcAft>
                <a:spcPct val="0"/>
              </a:spcAft>
              <a:buFont typeface="Wingdings" panose="05000000000000000000" pitchFamily="2" charset="2"/>
              <a:buBlip>
                <a:blip r:embed="rId6"/>
              </a:buBlip>
              <a:defRPr sz="2400" b="1">
                <a:solidFill>
                  <a:srgbClr val="464660"/>
                </a:solidFill>
                <a:latin typeface="Bookman Old Style" panose="02050604050505020204" pitchFamily="18" charset="0"/>
              </a:defRPr>
            </a:lvl7pPr>
            <a:lvl8pPr marL="3429000" indent="-228600" eaLnBrk="0" fontAlgn="base" hangingPunct="0">
              <a:spcBef>
                <a:spcPct val="20000"/>
              </a:spcBef>
              <a:spcAft>
                <a:spcPct val="0"/>
              </a:spcAft>
              <a:buFont typeface="Wingdings" panose="05000000000000000000" pitchFamily="2" charset="2"/>
              <a:buBlip>
                <a:blip r:embed="rId6"/>
              </a:buBlip>
              <a:defRPr sz="2400" b="1">
                <a:solidFill>
                  <a:srgbClr val="464660"/>
                </a:solidFill>
                <a:latin typeface="Bookman Old Style" panose="02050604050505020204" pitchFamily="18" charset="0"/>
              </a:defRPr>
            </a:lvl8pPr>
            <a:lvl9pPr marL="3886200" indent="-228600" eaLnBrk="0" fontAlgn="base" hangingPunct="0">
              <a:spcBef>
                <a:spcPct val="20000"/>
              </a:spcBef>
              <a:spcAft>
                <a:spcPct val="0"/>
              </a:spcAft>
              <a:buFont typeface="Wingdings" panose="05000000000000000000" pitchFamily="2" charset="2"/>
              <a:buBlip>
                <a:blip r:embed="rId6"/>
              </a:buBlip>
              <a:defRPr sz="2400" b="1">
                <a:solidFill>
                  <a:srgbClr val="464660"/>
                </a:solidFill>
                <a:latin typeface="Bookman Old Style" panose="02050604050505020204" pitchFamily="18" charset="0"/>
              </a:defRPr>
            </a:lvl9pPr>
          </a:lstStyle>
          <a:p>
            <a:pPr>
              <a:spcBef>
                <a:spcPct val="50000"/>
              </a:spcBef>
              <a:buFontTx/>
              <a:buNone/>
            </a:pPr>
            <a:r>
              <a:rPr lang="en-US" altLang="en-US">
                <a:solidFill>
                  <a:schemeClr val="tx1"/>
                </a:solidFill>
                <a:latin typeface="Arial" panose="020B0604020202020204" pitchFamily="34" charset="0"/>
                <a:cs typeface="Arial" panose="020B0604020202020204" pitchFamily="34" charset="0"/>
              </a:rPr>
              <a:t>D</a:t>
            </a:r>
            <a:r>
              <a:rPr lang="en-US" altLang="en-US" baseline="-25000">
                <a:solidFill>
                  <a:schemeClr val="tx1"/>
                </a:solidFill>
                <a:latin typeface="Arial" panose="020B0604020202020204" pitchFamily="34" charset="0"/>
                <a:cs typeface="Arial" panose="020B0604020202020204" pitchFamily="34" charset="0"/>
              </a:rPr>
              <a:t>1</a:t>
            </a:r>
            <a:r>
              <a:rPr lang="en-US" altLang="en-US">
                <a:solidFill>
                  <a:schemeClr val="tx1"/>
                </a:solidFill>
                <a:latin typeface="Arial" panose="020B0604020202020204" pitchFamily="34" charset="0"/>
                <a:cs typeface="Arial" panose="020B0604020202020204" pitchFamily="34" charset="0"/>
              </a:rPr>
              <a:t> = $2; g = 5%</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152400"/>
            <a:ext cx="8001000" cy="990600"/>
          </a:xfrm>
        </p:spPr>
        <p:txBody>
          <a:bodyPr/>
          <a:lstStyle/>
          <a:p>
            <a:r>
              <a:rPr lang="en-US" altLang="en-US"/>
              <a:t>Valuation Using Multiples</a:t>
            </a:r>
          </a:p>
        </p:txBody>
      </p:sp>
      <p:sp>
        <p:nvSpPr>
          <p:cNvPr id="3" name="Text Placeholder 2"/>
          <p:cNvSpPr>
            <a:spLocks noGrp="1"/>
          </p:cNvSpPr>
          <p:nvPr>
            <p:ph type="body" sz="half" idx="1"/>
          </p:nvPr>
        </p:nvSpPr>
        <p:spPr>
          <a:xfrm>
            <a:off x="481013" y="1295400"/>
            <a:ext cx="8229600" cy="4525963"/>
          </a:xfrm>
        </p:spPr>
        <p:txBody>
          <a:bodyPr/>
          <a:lstStyle/>
          <a:p>
            <a:pPr>
              <a:defRPr/>
            </a:pPr>
            <a:r>
              <a:rPr lang="en-US" dirty="0">
                <a:solidFill>
                  <a:schemeClr val="accent4"/>
                </a:solidFill>
              </a:rPr>
              <a:t>For stocks that don’t pay dividends (or have erratic dividend growth rates), we can value them using the price-earnings (PE) ratio and/or the price-sales ratio:</a:t>
            </a:r>
          </a:p>
          <a:p>
            <a:pPr marL="0" indent="0">
              <a:buFontTx/>
              <a:buNone/>
              <a:defRPr/>
            </a:pPr>
            <a:endParaRPr lang="en-US" dirty="0">
              <a:solidFill>
                <a:schemeClr val="accent4"/>
              </a:solidFill>
            </a:endParaRPr>
          </a:p>
          <a:p>
            <a:pPr marL="0" indent="0">
              <a:buFontTx/>
              <a:buNone/>
              <a:defRPr/>
            </a:pPr>
            <a:r>
              <a:rPr lang="en-US" dirty="0">
                <a:solidFill>
                  <a:schemeClr val="accent4"/>
                </a:solidFill>
              </a:rPr>
              <a:t>Price at time </a:t>
            </a:r>
            <a:r>
              <a:rPr lang="en-US" i="1" dirty="0">
                <a:solidFill>
                  <a:schemeClr val="accent4"/>
                </a:solidFill>
              </a:rPr>
              <a:t>t =</a:t>
            </a:r>
            <a:r>
              <a:rPr lang="en-US" dirty="0">
                <a:solidFill>
                  <a:schemeClr val="accent4"/>
                </a:solidFill>
              </a:rPr>
              <a:t> </a:t>
            </a:r>
            <a:r>
              <a:rPr lang="en-US" i="1" dirty="0">
                <a:solidFill>
                  <a:schemeClr val="accent4"/>
                </a:solidFill>
              </a:rPr>
              <a:t>P</a:t>
            </a:r>
            <a:r>
              <a:rPr lang="en-US" i="1" baseline="-25000" dirty="0">
                <a:solidFill>
                  <a:schemeClr val="accent4"/>
                </a:solidFill>
              </a:rPr>
              <a:t>t</a:t>
            </a:r>
            <a:r>
              <a:rPr lang="en-US" i="1" dirty="0">
                <a:solidFill>
                  <a:schemeClr val="accent4"/>
                </a:solidFill>
              </a:rPr>
              <a:t> </a:t>
            </a:r>
          </a:p>
          <a:p>
            <a:pPr marL="0" indent="0">
              <a:buFontTx/>
              <a:buNone/>
              <a:defRPr/>
            </a:pPr>
            <a:r>
              <a:rPr lang="en-US" i="1" dirty="0">
                <a:solidFill>
                  <a:schemeClr val="accent4"/>
                </a:solidFill>
              </a:rPr>
              <a:t>=</a:t>
            </a:r>
            <a:r>
              <a:rPr lang="en-US" dirty="0">
                <a:solidFill>
                  <a:schemeClr val="accent4"/>
                </a:solidFill>
              </a:rPr>
              <a:t> Benchmark PE ratio X Earnings per share</a:t>
            </a:r>
            <a:r>
              <a:rPr lang="en-US" i="1" baseline="-25000" dirty="0">
                <a:solidFill>
                  <a:schemeClr val="accent4"/>
                </a:solidFill>
              </a:rPr>
              <a:t>t</a:t>
            </a:r>
          </a:p>
          <a:p>
            <a:pPr marL="0" indent="0">
              <a:buFontTx/>
              <a:buNone/>
              <a:defRPr/>
            </a:pPr>
            <a:endParaRPr lang="en-US" dirty="0">
              <a:solidFill>
                <a:schemeClr val="accent4"/>
              </a:solidFill>
            </a:endParaRPr>
          </a:p>
          <a:p>
            <a:pPr marL="0" indent="0">
              <a:buFontTx/>
              <a:buNone/>
              <a:defRPr/>
            </a:pPr>
            <a:r>
              <a:rPr lang="en-US" dirty="0">
                <a:solidFill>
                  <a:schemeClr val="accent4"/>
                </a:solidFill>
              </a:rPr>
              <a:t>Price at time </a:t>
            </a:r>
            <a:r>
              <a:rPr lang="en-US" i="1" dirty="0">
                <a:solidFill>
                  <a:schemeClr val="accent4"/>
                </a:solidFill>
              </a:rPr>
              <a:t>t =</a:t>
            </a:r>
            <a:r>
              <a:rPr lang="en-US" dirty="0">
                <a:solidFill>
                  <a:schemeClr val="accent4"/>
                </a:solidFill>
              </a:rPr>
              <a:t> </a:t>
            </a:r>
            <a:r>
              <a:rPr lang="en-US" i="1" dirty="0">
                <a:solidFill>
                  <a:schemeClr val="accent4"/>
                </a:solidFill>
              </a:rPr>
              <a:t>P</a:t>
            </a:r>
            <a:r>
              <a:rPr lang="en-US" i="1" baseline="-25000" dirty="0">
                <a:solidFill>
                  <a:schemeClr val="accent4"/>
                </a:solidFill>
              </a:rPr>
              <a:t>t</a:t>
            </a:r>
            <a:r>
              <a:rPr lang="en-US" i="1" dirty="0">
                <a:solidFill>
                  <a:schemeClr val="accent4"/>
                </a:solidFill>
              </a:rPr>
              <a:t> </a:t>
            </a:r>
          </a:p>
          <a:p>
            <a:pPr marL="0" indent="0">
              <a:buFontTx/>
              <a:buNone/>
              <a:defRPr/>
            </a:pPr>
            <a:r>
              <a:rPr lang="en-US" i="1" dirty="0">
                <a:solidFill>
                  <a:schemeClr val="accent4"/>
                </a:solidFill>
              </a:rPr>
              <a:t>=</a:t>
            </a:r>
            <a:r>
              <a:rPr lang="en-US" dirty="0">
                <a:solidFill>
                  <a:schemeClr val="accent4"/>
                </a:solidFill>
              </a:rPr>
              <a:t> Benchmark price-sales ratio X Sales per share</a:t>
            </a:r>
            <a:r>
              <a:rPr lang="en-US" i="1" baseline="-25000" dirty="0">
                <a:solidFill>
                  <a:schemeClr val="accent4"/>
                </a:solidFill>
              </a:rPr>
              <a:t>t</a:t>
            </a:r>
          </a:p>
          <a:p>
            <a:pPr lvl="1">
              <a:buFont typeface="Arial" charset="0"/>
              <a:buChar char="•"/>
              <a:defRPr/>
            </a:pPr>
            <a:r>
              <a:rPr lang="en-US" i="1" dirty="0">
                <a:solidFill>
                  <a:schemeClr val="accent4"/>
                </a:solidFill>
              </a:rPr>
              <a:t>The price-sales ratio can be especially useful when earnings are negative.</a:t>
            </a:r>
          </a:p>
          <a:p>
            <a:pPr>
              <a:buFont typeface="Arial" charset="0"/>
              <a:buChar char="•"/>
              <a:defRPr/>
            </a:pPr>
            <a:endParaRPr lang="en-US" sz="2600" i="1" dirty="0">
              <a:solidFill>
                <a:schemeClr val="accent4"/>
              </a:solidFill>
            </a:endParaRPr>
          </a:p>
          <a:p>
            <a:pPr marL="0" indent="0">
              <a:buFontTx/>
              <a:buNone/>
              <a:defRPr/>
            </a:pPr>
            <a:endParaRPr lang="en-US" sz="2600" i="1" baseline="-25000" dirty="0">
              <a:solidFill>
                <a:schemeClr val="accent4"/>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228600"/>
            <a:ext cx="7696200" cy="609600"/>
          </a:xfrm>
        </p:spPr>
        <p:txBody>
          <a:bodyPr/>
          <a:lstStyle/>
          <a:p>
            <a:pPr eaLnBrk="1" hangingPunct="1"/>
            <a:r>
              <a:rPr lang="en-US" altLang="en-US">
                <a:solidFill>
                  <a:srgbClr val="7030A0"/>
                </a:solidFill>
              </a:rPr>
              <a:t>Learning Objectives</a:t>
            </a:r>
          </a:p>
        </p:txBody>
      </p:sp>
      <p:sp>
        <p:nvSpPr>
          <p:cNvPr id="8195" name="Rectangle 3"/>
          <p:cNvSpPr>
            <a:spLocks noGrp="1" noChangeArrowheads="1"/>
          </p:cNvSpPr>
          <p:nvPr>
            <p:ph type="body" idx="1"/>
          </p:nvPr>
        </p:nvSpPr>
        <p:spPr>
          <a:xfrm>
            <a:off x="304800" y="838200"/>
            <a:ext cx="8686800" cy="4754563"/>
          </a:xfrm>
        </p:spPr>
        <p:txBody>
          <a:bodyPr/>
          <a:lstStyle/>
          <a:p>
            <a:pPr marL="0" indent="0" eaLnBrk="1" hangingPunct="1">
              <a:buFont typeface="Wingdings" panose="05000000000000000000" pitchFamily="2" charset="2"/>
              <a:buNone/>
            </a:pPr>
            <a:r>
              <a:rPr lang="en-US" altLang="en-US">
                <a:solidFill>
                  <a:srgbClr val="464660"/>
                </a:solidFill>
              </a:rPr>
              <a:t>After studying this chapter, you should be able to:</a:t>
            </a:r>
          </a:p>
          <a:p>
            <a:pPr marL="0" indent="0" eaLnBrk="1" hangingPunct="1">
              <a:buFont typeface="Wingdings" panose="05000000000000000000" pitchFamily="2" charset="2"/>
              <a:buNone/>
            </a:pPr>
            <a:endParaRPr lang="en-US" altLang="en-US">
              <a:solidFill>
                <a:srgbClr val="464660"/>
              </a:solidFill>
            </a:endParaRPr>
          </a:p>
          <a:p>
            <a:pPr marL="0" indent="0" eaLnBrk="1" hangingPunct="1">
              <a:buFont typeface="Wingdings" panose="05000000000000000000" pitchFamily="2" charset="2"/>
              <a:buNone/>
            </a:pPr>
            <a:r>
              <a:rPr lang="en-US" altLang="en-US">
                <a:solidFill>
                  <a:srgbClr val="FF0000"/>
                </a:solidFill>
              </a:rPr>
              <a:t>LO1</a:t>
            </a:r>
            <a:r>
              <a:rPr lang="en-US" altLang="en-US">
                <a:solidFill>
                  <a:srgbClr val="464660"/>
                </a:solidFill>
              </a:rPr>
              <a:t> Understand how stock prices depend on future dividends and dividend growth</a:t>
            </a:r>
          </a:p>
          <a:p>
            <a:pPr marL="0" indent="0" eaLnBrk="1" hangingPunct="1">
              <a:buFont typeface="Wingdings" panose="05000000000000000000" pitchFamily="2" charset="2"/>
              <a:buNone/>
            </a:pPr>
            <a:endParaRPr lang="en-US" altLang="en-US">
              <a:solidFill>
                <a:srgbClr val="464660"/>
              </a:solidFill>
            </a:endParaRPr>
          </a:p>
          <a:p>
            <a:pPr marL="0" indent="0" eaLnBrk="1" hangingPunct="1">
              <a:buFont typeface="Wingdings" panose="05000000000000000000" pitchFamily="2" charset="2"/>
              <a:buNone/>
            </a:pPr>
            <a:r>
              <a:rPr lang="en-US" altLang="en-US">
                <a:solidFill>
                  <a:srgbClr val="FF0000"/>
                </a:solidFill>
              </a:rPr>
              <a:t>LO2 </a:t>
            </a:r>
            <a:r>
              <a:rPr lang="en-US" altLang="en-US">
                <a:solidFill>
                  <a:srgbClr val="464660"/>
                </a:solidFill>
              </a:rPr>
              <a:t>Be able to compute stock prices using the dividend growth model</a:t>
            </a:r>
          </a:p>
          <a:p>
            <a:pPr marL="0" indent="0" eaLnBrk="1" hangingPunct="1">
              <a:buFont typeface="Wingdings" panose="05000000000000000000" pitchFamily="2" charset="2"/>
              <a:buNone/>
            </a:pPr>
            <a:endParaRPr lang="en-US" altLang="en-US">
              <a:solidFill>
                <a:srgbClr val="464660"/>
              </a:solidFill>
            </a:endParaRPr>
          </a:p>
          <a:p>
            <a:pPr marL="0" indent="0" eaLnBrk="1" hangingPunct="1">
              <a:buFont typeface="Wingdings" panose="05000000000000000000" pitchFamily="2" charset="2"/>
              <a:buNone/>
            </a:pPr>
            <a:r>
              <a:rPr lang="en-US" altLang="en-US">
                <a:solidFill>
                  <a:srgbClr val="FF0000"/>
                </a:solidFill>
              </a:rPr>
              <a:t>LO3 </a:t>
            </a:r>
            <a:r>
              <a:rPr lang="en-US" altLang="en-US">
                <a:solidFill>
                  <a:srgbClr val="464660"/>
                </a:solidFill>
              </a:rPr>
              <a:t>Understand how corporate directors are elected</a:t>
            </a:r>
          </a:p>
          <a:p>
            <a:pPr marL="0" indent="0" eaLnBrk="1" hangingPunct="1">
              <a:buFont typeface="Wingdings" panose="05000000000000000000" pitchFamily="2" charset="2"/>
              <a:buNone/>
            </a:pPr>
            <a:endParaRPr lang="en-US" altLang="en-US">
              <a:solidFill>
                <a:srgbClr val="464660"/>
              </a:solidFill>
            </a:endParaRPr>
          </a:p>
          <a:p>
            <a:pPr marL="0" indent="0" eaLnBrk="1" hangingPunct="1">
              <a:buFont typeface="Wingdings" panose="05000000000000000000" pitchFamily="2" charset="2"/>
              <a:buNone/>
            </a:pPr>
            <a:r>
              <a:rPr lang="en-US" altLang="en-US">
                <a:solidFill>
                  <a:srgbClr val="FF0000"/>
                </a:solidFill>
              </a:rPr>
              <a:t>LO4 </a:t>
            </a:r>
            <a:r>
              <a:rPr lang="en-US" altLang="en-US">
                <a:solidFill>
                  <a:srgbClr val="464660"/>
                </a:solidFill>
              </a:rPr>
              <a:t>Understand how stock markets work</a:t>
            </a:r>
          </a:p>
          <a:p>
            <a:pPr marL="0" indent="0" eaLnBrk="1" hangingPunct="1">
              <a:buFont typeface="Wingdings" panose="05000000000000000000" pitchFamily="2" charset="2"/>
              <a:buNone/>
            </a:pPr>
            <a:endParaRPr lang="en-US" altLang="en-US">
              <a:solidFill>
                <a:srgbClr val="FF0000"/>
              </a:solidFill>
            </a:endParaRPr>
          </a:p>
          <a:p>
            <a:pPr marL="0" indent="0" eaLnBrk="1" hangingPunct="1">
              <a:buFont typeface="Wingdings" panose="05000000000000000000" pitchFamily="2" charset="2"/>
              <a:buNone/>
            </a:pPr>
            <a:r>
              <a:rPr lang="en-US" altLang="en-US">
                <a:solidFill>
                  <a:srgbClr val="FF0000"/>
                </a:solidFill>
              </a:rPr>
              <a:t>LO5 </a:t>
            </a:r>
            <a:r>
              <a:rPr lang="en-US" altLang="en-US">
                <a:solidFill>
                  <a:srgbClr val="464660"/>
                </a:solidFill>
              </a:rPr>
              <a:t>Understand how stock prices are quoted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0" y="304800"/>
            <a:ext cx="9296400" cy="762000"/>
          </a:xfrm>
        </p:spPr>
        <p:txBody>
          <a:bodyPr/>
          <a:lstStyle/>
          <a:p>
            <a:r>
              <a:rPr lang="en-US" altLang="en-US" sz="3200"/>
              <a:t>Valuation Using Multiples Example</a:t>
            </a:r>
          </a:p>
        </p:txBody>
      </p:sp>
      <p:sp>
        <p:nvSpPr>
          <p:cNvPr id="3" name="Text Placeholder 2"/>
          <p:cNvSpPr>
            <a:spLocks noGrp="1"/>
          </p:cNvSpPr>
          <p:nvPr>
            <p:ph type="body" sz="half" idx="1"/>
          </p:nvPr>
        </p:nvSpPr>
        <p:spPr>
          <a:xfrm>
            <a:off x="381000" y="1447800"/>
            <a:ext cx="8229600" cy="4525963"/>
          </a:xfrm>
        </p:spPr>
        <p:txBody>
          <a:bodyPr/>
          <a:lstStyle/>
          <a:p>
            <a:pPr>
              <a:defRPr/>
            </a:pPr>
            <a:r>
              <a:rPr lang="en-US" dirty="0">
                <a:solidFill>
                  <a:schemeClr val="accent4"/>
                </a:solidFill>
              </a:rPr>
              <a:t>Suppose we are trying to value the company Inactivision, a video game developer that does not pay dividends. If the appropriate industry PE for this type of company is 20 and you predict earnings to be $2.50 per share for the coming year, then the forecasted stock price for a year from now, or </a:t>
            </a:r>
            <a:r>
              <a:rPr lang="en-US" i="1" dirty="0">
                <a:solidFill>
                  <a:schemeClr val="accent4"/>
                </a:solidFill>
              </a:rPr>
              <a:t>target</a:t>
            </a:r>
            <a:r>
              <a:rPr lang="en-US" dirty="0">
                <a:solidFill>
                  <a:schemeClr val="accent4"/>
                </a:solidFill>
              </a:rPr>
              <a:t> price, is the following:</a:t>
            </a:r>
          </a:p>
          <a:p>
            <a:pPr marL="0" indent="0">
              <a:buFontTx/>
              <a:buNone/>
              <a:defRPr/>
            </a:pPr>
            <a:endParaRPr lang="en-US" sz="2600" dirty="0">
              <a:solidFill>
                <a:schemeClr val="accent4"/>
              </a:solidFill>
            </a:endParaRPr>
          </a:p>
          <a:p>
            <a:pPr marL="0" indent="0">
              <a:buFontTx/>
              <a:buNone/>
              <a:defRPr/>
            </a:pPr>
            <a:r>
              <a:rPr lang="en-US" sz="2600" dirty="0">
                <a:solidFill>
                  <a:schemeClr val="accent4"/>
                </a:solidFill>
              </a:rPr>
              <a:t>	</a:t>
            </a:r>
            <a:r>
              <a:rPr lang="en-US" sz="2600" i="1" dirty="0">
                <a:solidFill>
                  <a:schemeClr val="accent4"/>
                </a:solidFill>
              </a:rPr>
              <a:t>Target</a:t>
            </a:r>
            <a:r>
              <a:rPr lang="en-US" sz="2600" dirty="0">
                <a:solidFill>
                  <a:schemeClr val="accent4"/>
                </a:solidFill>
              </a:rPr>
              <a:t> price = 20 x $2.50 = $50</a:t>
            </a:r>
          </a:p>
          <a:p>
            <a:pPr>
              <a:defRPr/>
            </a:pPr>
            <a:endParaRPr lang="en-US" sz="2600" dirty="0">
              <a:solidFill>
                <a:schemeClr val="accent4"/>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body" idx="1"/>
          </p:nvPr>
        </p:nvSpPr>
        <p:spPr>
          <a:xfrm>
            <a:off x="381000" y="1676400"/>
            <a:ext cx="8305800" cy="4343400"/>
          </a:xfrm>
        </p:spPr>
        <p:txBody>
          <a:bodyPr/>
          <a:lstStyle/>
          <a:p>
            <a:pPr eaLnBrk="1" hangingPunct="1">
              <a:lnSpc>
                <a:spcPct val="85000"/>
              </a:lnSpc>
              <a:buFontTx/>
              <a:buBlip>
                <a:blip r:embed="rId3"/>
              </a:buBlip>
            </a:pPr>
            <a:r>
              <a:rPr lang="en-US" altLang="en-US" sz="2800">
                <a:solidFill>
                  <a:srgbClr val="464660"/>
                </a:solidFill>
              </a:rPr>
              <a:t>It is often hard to find comparable firms.</a:t>
            </a:r>
          </a:p>
          <a:p>
            <a:pPr eaLnBrk="1" hangingPunct="1">
              <a:lnSpc>
                <a:spcPct val="85000"/>
              </a:lnSpc>
              <a:buFontTx/>
              <a:buBlip>
                <a:blip r:embed="rId3"/>
              </a:buBlip>
            </a:pPr>
            <a:endParaRPr lang="en-US" altLang="en-US" sz="2800">
              <a:solidFill>
                <a:srgbClr val="464660"/>
              </a:solidFill>
            </a:endParaRPr>
          </a:p>
          <a:p>
            <a:pPr eaLnBrk="1" hangingPunct="1">
              <a:lnSpc>
                <a:spcPct val="85000"/>
              </a:lnSpc>
              <a:buFontTx/>
              <a:buBlip>
                <a:blip r:embed="rId3"/>
              </a:buBlip>
            </a:pPr>
            <a:r>
              <a:rPr lang="en-US" altLang="en-US" sz="2800">
                <a:solidFill>
                  <a:srgbClr val="464660"/>
                </a:solidFill>
              </a:rPr>
              <a:t>The average ratio for the sample of comparable firms often has a wide range.</a:t>
            </a:r>
          </a:p>
          <a:p>
            <a:pPr lvl="1" eaLnBrk="1" hangingPunct="1">
              <a:lnSpc>
                <a:spcPct val="85000"/>
              </a:lnSpc>
            </a:pPr>
            <a:r>
              <a:rPr lang="en-US" altLang="en-US">
                <a:solidFill>
                  <a:srgbClr val="464660"/>
                </a:solidFill>
              </a:rPr>
              <a:t>For example, the average P/E ratio might be 20, but the range could be from 10 to 50.  </a:t>
            </a:r>
          </a:p>
          <a:p>
            <a:pPr lvl="1" eaLnBrk="1" hangingPunct="1">
              <a:lnSpc>
                <a:spcPct val="85000"/>
              </a:lnSpc>
            </a:pPr>
            <a:endParaRPr lang="en-US" altLang="en-US">
              <a:solidFill>
                <a:srgbClr val="464660"/>
              </a:solidFill>
            </a:endParaRPr>
          </a:p>
          <a:p>
            <a:pPr eaLnBrk="1" hangingPunct="1">
              <a:lnSpc>
                <a:spcPct val="85000"/>
              </a:lnSpc>
              <a:buFontTx/>
              <a:buBlip>
                <a:blip r:embed="rId3"/>
              </a:buBlip>
            </a:pPr>
            <a:r>
              <a:rPr lang="en-US" altLang="en-US" sz="2800">
                <a:solidFill>
                  <a:srgbClr val="464660"/>
                </a:solidFill>
              </a:rPr>
              <a:t>How do you know whether your firm should be compared to the low, average, or high performers?</a:t>
            </a:r>
          </a:p>
        </p:txBody>
      </p:sp>
      <p:sp>
        <p:nvSpPr>
          <p:cNvPr id="45059" name="Rectangle 4"/>
          <p:cNvSpPr>
            <a:spLocks noGrp="1" noChangeArrowheads="1"/>
          </p:cNvSpPr>
          <p:nvPr>
            <p:ph type="title"/>
          </p:nvPr>
        </p:nvSpPr>
        <p:spPr>
          <a:xfrm>
            <a:off x="152400" y="381000"/>
            <a:ext cx="8763000" cy="838200"/>
          </a:xfrm>
          <a:noFill/>
        </p:spPr>
        <p:txBody>
          <a:bodyPr lIns="92075" tIns="46038" rIns="92075" bIns="46038"/>
          <a:lstStyle/>
          <a:p>
            <a:pPr eaLnBrk="1" hangingPunct="1"/>
            <a:r>
              <a:rPr lang="en-US" altLang="en-US" sz="3200"/>
              <a:t>Problems with Market Multiple Methods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09600" y="0"/>
            <a:ext cx="8229600" cy="914400"/>
          </a:xfrm>
        </p:spPr>
        <p:txBody>
          <a:bodyPr/>
          <a:lstStyle/>
          <a:p>
            <a:pPr eaLnBrk="1" hangingPunct="1"/>
            <a:r>
              <a:rPr lang="en-US" altLang="en-US"/>
              <a:t>Summary of Stock Valuation </a:t>
            </a:r>
          </a:p>
        </p:txBody>
      </p:sp>
      <p:pic>
        <p:nvPicPr>
          <p:cNvPr id="4710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60438"/>
            <a:ext cx="8699500" cy="542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body" idx="1"/>
          </p:nvPr>
        </p:nvSpPr>
        <p:spPr>
          <a:xfrm>
            <a:off x="381000" y="1143000"/>
            <a:ext cx="8610600" cy="4297363"/>
          </a:xfrm>
          <a:noFill/>
        </p:spPr>
        <p:txBody>
          <a:bodyPr lIns="90488" tIns="44450" rIns="90488" bIns="44450"/>
          <a:lstStyle/>
          <a:p>
            <a:pPr eaLnBrk="1" hangingPunct="1">
              <a:buFontTx/>
              <a:buBlip>
                <a:blip r:embed="rId3"/>
              </a:buBlip>
            </a:pPr>
            <a:r>
              <a:rPr lang="en-US" altLang="en-US">
                <a:solidFill>
                  <a:srgbClr val="464660"/>
                </a:solidFill>
              </a:rPr>
              <a:t>There are two types of equity securities: common stock and preferred stock </a:t>
            </a:r>
          </a:p>
          <a:p>
            <a:pPr eaLnBrk="1" hangingPunct="1">
              <a:buFontTx/>
              <a:buBlip>
                <a:blip r:embed="rId3"/>
              </a:buBlip>
            </a:pPr>
            <a:r>
              <a:rPr lang="en-US" altLang="en-US">
                <a:solidFill>
                  <a:srgbClr val="464660"/>
                </a:solidFill>
              </a:rPr>
              <a:t>The key distinction between these two forms of equity securities is the degree to which they may participate in any distribution of earnings and capital and the priority given to each in the distribution of earnings.</a:t>
            </a:r>
          </a:p>
          <a:p>
            <a:pPr eaLnBrk="1" hangingPunct="1">
              <a:buFontTx/>
              <a:buBlip>
                <a:blip r:embed="rId3"/>
              </a:buBlip>
            </a:pPr>
            <a:r>
              <a:rPr lang="en-US" altLang="en-US">
                <a:solidFill>
                  <a:srgbClr val="464660"/>
                </a:solidFill>
              </a:rPr>
              <a:t>Typically, preferred stockholders are entitled to a fixed dividend that they receive before common stockholders may receive dividends.</a:t>
            </a:r>
          </a:p>
          <a:p>
            <a:pPr eaLnBrk="1" hangingPunct="1">
              <a:buFontTx/>
              <a:buBlip>
                <a:blip r:embed="rId3"/>
              </a:buBlip>
            </a:pPr>
            <a:r>
              <a:rPr lang="en-US" altLang="en-US">
                <a:solidFill>
                  <a:srgbClr val="464660"/>
                </a:solidFill>
              </a:rPr>
              <a:t>Preferred stock is referred to as a senior corporate security in the sense that preferred stock interests are senior to the interests of common stockholders</a:t>
            </a:r>
          </a:p>
        </p:txBody>
      </p:sp>
      <p:sp>
        <p:nvSpPr>
          <p:cNvPr id="49155" name="Rectangle 4"/>
          <p:cNvSpPr>
            <a:spLocks noGrp="1" noChangeArrowheads="1"/>
          </p:cNvSpPr>
          <p:nvPr>
            <p:ph type="title"/>
          </p:nvPr>
        </p:nvSpPr>
        <p:spPr>
          <a:xfrm>
            <a:off x="800100" y="228600"/>
            <a:ext cx="7315200" cy="762000"/>
          </a:xfrm>
          <a:noFill/>
        </p:spPr>
        <p:txBody>
          <a:bodyPr lIns="90488" tIns="44450" rIns="90488" bIns="44450"/>
          <a:lstStyle/>
          <a:p>
            <a:pPr eaLnBrk="1" hangingPunct="1"/>
            <a:r>
              <a:rPr lang="en-US" altLang="en-US" sz="3200"/>
              <a:t>The Stock Market Once Again</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body" idx="1"/>
          </p:nvPr>
        </p:nvSpPr>
        <p:spPr>
          <a:xfrm>
            <a:off x="457200" y="1676400"/>
            <a:ext cx="8001000" cy="4297363"/>
          </a:xfrm>
          <a:noFill/>
        </p:spPr>
        <p:txBody>
          <a:bodyPr lIns="90488" tIns="44450" rIns="90488" bIns="44450"/>
          <a:lstStyle/>
          <a:p>
            <a:pPr eaLnBrk="1" hangingPunct="1">
              <a:buFontTx/>
              <a:buBlip>
                <a:blip r:embed="rId3"/>
              </a:buBlip>
            </a:pPr>
            <a:r>
              <a:rPr lang="en-US" altLang="en-US">
                <a:solidFill>
                  <a:srgbClr val="464660"/>
                </a:solidFill>
              </a:rPr>
              <a:t>Common Stock Represents </a:t>
            </a:r>
            <a:r>
              <a:rPr lang="en-US" altLang="en-US" u="sng">
                <a:solidFill>
                  <a:srgbClr val="464660"/>
                </a:solidFill>
              </a:rPr>
              <a:t>ownership</a:t>
            </a:r>
            <a:r>
              <a:rPr lang="en-US" altLang="en-US">
                <a:solidFill>
                  <a:srgbClr val="464660"/>
                </a:solidFill>
              </a:rPr>
              <a:t>.</a:t>
            </a:r>
          </a:p>
          <a:p>
            <a:pPr eaLnBrk="1" hangingPunct="1">
              <a:buFontTx/>
              <a:buBlip>
                <a:blip r:embed="rId3"/>
              </a:buBlip>
            </a:pPr>
            <a:r>
              <a:rPr lang="en-US" altLang="en-US">
                <a:solidFill>
                  <a:srgbClr val="464660"/>
                </a:solidFill>
              </a:rPr>
              <a:t>Ownership implies </a:t>
            </a:r>
            <a:r>
              <a:rPr lang="en-US" altLang="en-US" u="sng">
                <a:solidFill>
                  <a:srgbClr val="464660"/>
                </a:solidFill>
              </a:rPr>
              <a:t>control</a:t>
            </a:r>
            <a:r>
              <a:rPr lang="en-US" altLang="en-US">
                <a:solidFill>
                  <a:srgbClr val="464660"/>
                </a:solidFill>
              </a:rPr>
              <a:t>.</a:t>
            </a:r>
          </a:p>
          <a:p>
            <a:pPr eaLnBrk="1" hangingPunct="1">
              <a:buFontTx/>
              <a:buBlip>
                <a:blip r:embed="rId3"/>
              </a:buBlip>
            </a:pPr>
            <a:r>
              <a:rPr lang="en-US" altLang="en-US">
                <a:solidFill>
                  <a:srgbClr val="464660"/>
                </a:solidFill>
              </a:rPr>
              <a:t>Stockholders elect directors.</a:t>
            </a:r>
          </a:p>
          <a:p>
            <a:pPr eaLnBrk="1" hangingPunct="1">
              <a:buFontTx/>
              <a:buBlip>
                <a:blip r:embed="rId3"/>
              </a:buBlip>
            </a:pPr>
            <a:r>
              <a:rPr lang="en-US" altLang="en-US">
                <a:solidFill>
                  <a:srgbClr val="464660"/>
                </a:solidFill>
              </a:rPr>
              <a:t>Directors hire management.</a:t>
            </a:r>
          </a:p>
          <a:p>
            <a:pPr eaLnBrk="1" hangingPunct="1">
              <a:buFontTx/>
              <a:buBlip>
                <a:blip r:embed="rId3"/>
              </a:buBlip>
            </a:pPr>
            <a:r>
              <a:rPr lang="en-US" altLang="en-US">
                <a:solidFill>
                  <a:srgbClr val="464660"/>
                </a:solidFill>
              </a:rPr>
              <a:t>Since managers are “</a:t>
            </a:r>
            <a:r>
              <a:rPr lang="en-US" altLang="en-US" u="sng">
                <a:solidFill>
                  <a:srgbClr val="464660"/>
                </a:solidFill>
              </a:rPr>
              <a:t>agents</a:t>
            </a:r>
            <a:r>
              <a:rPr lang="en-US" altLang="en-US">
                <a:solidFill>
                  <a:srgbClr val="464660"/>
                </a:solidFill>
              </a:rPr>
              <a:t>” of shareholders, their goal should be:  </a:t>
            </a:r>
            <a:r>
              <a:rPr lang="en-US" altLang="en-US" u="sng">
                <a:solidFill>
                  <a:srgbClr val="464660"/>
                </a:solidFill>
              </a:rPr>
              <a:t>Maximize stock price</a:t>
            </a:r>
            <a:r>
              <a:rPr lang="en-US" altLang="en-US">
                <a:solidFill>
                  <a:srgbClr val="464660"/>
                </a:solidFill>
              </a:rPr>
              <a:t>.</a:t>
            </a:r>
          </a:p>
          <a:p>
            <a:pPr eaLnBrk="1" hangingPunct="1">
              <a:buFontTx/>
              <a:buBlip>
                <a:blip r:embed="rId3"/>
              </a:buBlip>
            </a:pPr>
            <a:endParaRPr lang="en-US" altLang="en-US">
              <a:solidFill>
                <a:srgbClr val="464660"/>
              </a:solidFill>
            </a:endParaRPr>
          </a:p>
          <a:p>
            <a:pPr eaLnBrk="1" hangingPunct="1">
              <a:buFontTx/>
              <a:buBlip>
                <a:blip r:embed="rId3"/>
              </a:buBlip>
            </a:pPr>
            <a:r>
              <a:rPr lang="en-US" altLang="en-US">
                <a:solidFill>
                  <a:srgbClr val="464660"/>
                </a:solidFill>
              </a:rPr>
              <a:t>May be various classes of stock, but will depend on firm</a:t>
            </a:r>
          </a:p>
        </p:txBody>
      </p:sp>
      <p:sp>
        <p:nvSpPr>
          <p:cNvPr id="51203" name="Rectangle 4"/>
          <p:cNvSpPr>
            <a:spLocks noGrp="1" noChangeArrowheads="1"/>
          </p:cNvSpPr>
          <p:nvPr>
            <p:ph type="title"/>
          </p:nvPr>
        </p:nvSpPr>
        <p:spPr>
          <a:xfrm>
            <a:off x="990600" y="381000"/>
            <a:ext cx="7315200" cy="914400"/>
          </a:xfrm>
          <a:noFill/>
        </p:spPr>
        <p:txBody>
          <a:bodyPr lIns="90488" tIns="44450" rIns="90488" bIns="44450"/>
          <a:lstStyle/>
          <a:p>
            <a:pPr eaLnBrk="1" hangingPunct="1"/>
            <a:r>
              <a:rPr lang="en-US" altLang="en-US" sz="3200"/>
              <a:t>Common Stock: Owners, Directors, and Managers</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533400" y="260350"/>
            <a:ext cx="8077200" cy="730250"/>
          </a:xfrm>
        </p:spPr>
        <p:txBody>
          <a:bodyPr/>
          <a:lstStyle/>
          <a:p>
            <a:pPr eaLnBrk="1" hangingPunct="1"/>
            <a:r>
              <a:rPr lang="en-US" altLang="en-US"/>
              <a:t>Features of Common Stock</a:t>
            </a:r>
          </a:p>
        </p:txBody>
      </p:sp>
      <p:sp>
        <p:nvSpPr>
          <p:cNvPr id="53251" name="Rectangle 3"/>
          <p:cNvSpPr>
            <a:spLocks noGrp="1" noChangeArrowheads="1"/>
          </p:cNvSpPr>
          <p:nvPr>
            <p:ph type="body" idx="1"/>
          </p:nvPr>
        </p:nvSpPr>
        <p:spPr>
          <a:xfrm>
            <a:off x="347663" y="990600"/>
            <a:ext cx="8686800" cy="4724400"/>
          </a:xfrm>
        </p:spPr>
        <p:txBody>
          <a:bodyPr/>
          <a:lstStyle/>
          <a:p>
            <a:pPr eaLnBrk="1" hangingPunct="1"/>
            <a:r>
              <a:rPr lang="en-US" altLang="en-US" sz="2000">
                <a:solidFill>
                  <a:srgbClr val="464660"/>
                </a:solidFill>
              </a:rPr>
              <a:t>Voting Rights</a:t>
            </a:r>
          </a:p>
          <a:p>
            <a:pPr lvl="1" eaLnBrk="1" hangingPunct="1"/>
            <a:r>
              <a:rPr lang="en-US" altLang="en-US" sz="2000">
                <a:solidFill>
                  <a:srgbClr val="464660"/>
                </a:solidFill>
              </a:rPr>
              <a:t>Stockholders elect directors</a:t>
            </a:r>
          </a:p>
          <a:p>
            <a:pPr lvl="1" eaLnBrk="1" hangingPunct="1"/>
            <a:r>
              <a:rPr lang="en-US" altLang="en-US" sz="2000">
                <a:solidFill>
                  <a:srgbClr val="464660"/>
                </a:solidFill>
              </a:rPr>
              <a:t>Cumulative voting vs. Straight voting</a:t>
            </a:r>
          </a:p>
          <a:p>
            <a:pPr lvl="1" eaLnBrk="1" hangingPunct="1"/>
            <a:r>
              <a:rPr lang="en-US" altLang="en-US" sz="2000">
                <a:solidFill>
                  <a:srgbClr val="464660"/>
                </a:solidFill>
              </a:rPr>
              <a:t>Boards are often staggered, or “classified”</a:t>
            </a:r>
          </a:p>
          <a:p>
            <a:pPr lvl="1" eaLnBrk="1" hangingPunct="1"/>
            <a:r>
              <a:rPr lang="en-US" altLang="en-US" sz="2000">
                <a:solidFill>
                  <a:srgbClr val="464660"/>
                </a:solidFill>
              </a:rPr>
              <a:t>Proxy voting</a:t>
            </a:r>
          </a:p>
          <a:p>
            <a:pPr eaLnBrk="1" hangingPunct="1"/>
            <a:r>
              <a:rPr lang="en-US" altLang="en-US" sz="2000">
                <a:solidFill>
                  <a:srgbClr val="464660"/>
                </a:solidFill>
              </a:rPr>
              <a:t>Classes of stock</a:t>
            </a:r>
          </a:p>
          <a:p>
            <a:pPr lvl="1" eaLnBrk="1" hangingPunct="1"/>
            <a:r>
              <a:rPr lang="en-US" altLang="en-US" sz="2000">
                <a:solidFill>
                  <a:srgbClr val="464660"/>
                </a:solidFill>
              </a:rPr>
              <a:t>Founders’ shares</a:t>
            </a:r>
          </a:p>
          <a:p>
            <a:pPr lvl="1" eaLnBrk="1" hangingPunct="1"/>
            <a:r>
              <a:rPr lang="en-US" altLang="en-US" sz="2000">
                <a:solidFill>
                  <a:srgbClr val="464660"/>
                </a:solidFill>
              </a:rPr>
              <a:t>Class A and Class B shares</a:t>
            </a:r>
          </a:p>
          <a:p>
            <a:pPr eaLnBrk="1" hangingPunct="1"/>
            <a:r>
              <a:rPr lang="en-US" altLang="en-US" sz="2000">
                <a:solidFill>
                  <a:srgbClr val="464660"/>
                </a:solidFill>
              </a:rPr>
              <a:t>Other Rights</a:t>
            </a:r>
          </a:p>
          <a:p>
            <a:pPr lvl="1" eaLnBrk="1" hangingPunct="1"/>
            <a:r>
              <a:rPr lang="en-US" altLang="en-US" sz="2000">
                <a:solidFill>
                  <a:srgbClr val="464660"/>
                </a:solidFill>
              </a:rPr>
              <a:t>Share proportionally in declared dividends</a:t>
            </a:r>
          </a:p>
          <a:p>
            <a:pPr lvl="1" eaLnBrk="1" hangingPunct="1"/>
            <a:r>
              <a:rPr lang="en-US" altLang="en-US" sz="2000">
                <a:solidFill>
                  <a:srgbClr val="464660"/>
                </a:solidFill>
              </a:rPr>
              <a:t>Share proportionally in remaining assets during liquidation</a:t>
            </a:r>
          </a:p>
          <a:p>
            <a:pPr lvl="1" eaLnBrk="1" hangingPunct="1"/>
            <a:r>
              <a:rPr lang="en-US" altLang="en-US" sz="2000">
                <a:solidFill>
                  <a:srgbClr val="464660"/>
                </a:solidFill>
              </a:rPr>
              <a:t>Preemptive right </a:t>
            </a:r>
          </a:p>
          <a:p>
            <a:pPr lvl="2" eaLnBrk="1" hangingPunct="1"/>
            <a:r>
              <a:rPr lang="en-US" altLang="en-US" sz="2000">
                <a:solidFill>
                  <a:srgbClr val="464660"/>
                </a:solidFill>
              </a:rPr>
              <a:t>Right of first refusal to buy new stock issue to maintain proportional ownership if desired</a:t>
            </a:r>
          </a:p>
          <a:p>
            <a:pPr lvl="1" eaLnBrk="1" hangingPunct="1"/>
            <a:endParaRPr lang="en-US" altLang="en-US">
              <a:solidFill>
                <a:srgbClr val="46466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228600"/>
            <a:ext cx="8001000" cy="762000"/>
          </a:xfrm>
        </p:spPr>
        <p:txBody>
          <a:bodyPr/>
          <a:lstStyle/>
          <a:p>
            <a:pPr eaLnBrk="1" hangingPunct="1"/>
            <a:r>
              <a:rPr lang="en-US" altLang="en-US"/>
              <a:t>Dividend Characteristics</a:t>
            </a:r>
          </a:p>
        </p:txBody>
      </p:sp>
      <p:sp>
        <p:nvSpPr>
          <p:cNvPr id="55299" name="Rectangle 3"/>
          <p:cNvSpPr>
            <a:spLocks noGrp="1" noChangeArrowheads="1"/>
          </p:cNvSpPr>
          <p:nvPr>
            <p:ph type="body" idx="1"/>
          </p:nvPr>
        </p:nvSpPr>
        <p:spPr>
          <a:xfrm>
            <a:off x="381000" y="1371600"/>
            <a:ext cx="8229600" cy="4876800"/>
          </a:xfrm>
        </p:spPr>
        <p:txBody>
          <a:bodyPr/>
          <a:lstStyle/>
          <a:p>
            <a:pPr eaLnBrk="1" hangingPunct="1"/>
            <a:r>
              <a:rPr lang="en-US" altLang="en-US">
                <a:solidFill>
                  <a:srgbClr val="464660"/>
                </a:solidFill>
              </a:rPr>
              <a:t>Dividends are not a liability of the firm until declared by the Board of Directors</a:t>
            </a:r>
          </a:p>
          <a:p>
            <a:pPr lvl="1" eaLnBrk="1" hangingPunct="1"/>
            <a:r>
              <a:rPr lang="en-US" altLang="en-US">
                <a:solidFill>
                  <a:srgbClr val="464660"/>
                </a:solidFill>
              </a:rPr>
              <a:t>A firm cannot go bankrupt for not declaring dividends</a:t>
            </a:r>
          </a:p>
          <a:p>
            <a:pPr eaLnBrk="1" hangingPunct="1"/>
            <a:r>
              <a:rPr lang="en-US" altLang="en-US">
                <a:solidFill>
                  <a:srgbClr val="464660"/>
                </a:solidFill>
              </a:rPr>
              <a:t>Dividends and Taxes</a:t>
            </a:r>
          </a:p>
          <a:p>
            <a:pPr lvl="1" eaLnBrk="1" hangingPunct="1"/>
            <a:r>
              <a:rPr lang="en-US" altLang="en-US">
                <a:solidFill>
                  <a:srgbClr val="464660"/>
                </a:solidFill>
              </a:rPr>
              <a:t>Dividends are </a:t>
            </a:r>
            <a:r>
              <a:rPr lang="en-US" altLang="en-US" u="sng">
                <a:solidFill>
                  <a:srgbClr val="464660"/>
                </a:solidFill>
              </a:rPr>
              <a:t>not</a:t>
            </a:r>
            <a:r>
              <a:rPr lang="en-US" altLang="en-US">
                <a:solidFill>
                  <a:srgbClr val="464660"/>
                </a:solidFill>
              </a:rPr>
              <a:t> tax deductible for firm</a:t>
            </a:r>
          </a:p>
          <a:p>
            <a:pPr lvl="1" eaLnBrk="1" hangingPunct="1"/>
            <a:r>
              <a:rPr lang="en-US" altLang="en-US">
                <a:solidFill>
                  <a:srgbClr val="464660"/>
                </a:solidFill>
              </a:rPr>
              <a:t>Taxed as ordinary income for individuals </a:t>
            </a:r>
          </a:p>
          <a:p>
            <a:pPr lvl="1" eaLnBrk="1" hangingPunct="1"/>
            <a:r>
              <a:rPr lang="en-US" altLang="en-US">
                <a:solidFill>
                  <a:srgbClr val="464660"/>
                </a:solidFill>
              </a:rPr>
              <a:t>Dividends received by corporations have a minimum 70% exclusion from taxable income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Font typeface="Wingdings" panose="05000000000000000000" pitchFamily="2" charset="2"/>
              <a:buBlip>
                <a:blip r:embed="rId3"/>
              </a:buBlip>
              <a:defRPr sz="2400" b="1">
                <a:solidFill>
                  <a:srgbClr val="464660"/>
                </a:solidFill>
                <a:latin typeface="Bookman Old Style" panose="02050604050505020204" pitchFamily="18" charset="0"/>
              </a:defRPr>
            </a:lvl1pPr>
            <a:lvl2pPr marL="742950" indent="-285750">
              <a:spcBef>
                <a:spcPct val="20000"/>
              </a:spcBef>
              <a:buFont typeface="Wingdings" panose="05000000000000000000" pitchFamily="2" charset="2"/>
              <a:buBlip>
                <a:blip r:embed="rId3"/>
              </a:buBlip>
              <a:defRPr sz="2400" b="1">
                <a:solidFill>
                  <a:srgbClr val="464660"/>
                </a:solidFill>
                <a:latin typeface="Bookman Old Style" panose="02050604050505020204" pitchFamily="18" charset="0"/>
              </a:defRPr>
            </a:lvl2pPr>
            <a:lvl3pPr marL="1143000" indent="-228600">
              <a:spcBef>
                <a:spcPct val="20000"/>
              </a:spcBef>
              <a:buFont typeface="Wingdings" panose="05000000000000000000" pitchFamily="2" charset="2"/>
              <a:buBlip>
                <a:blip r:embed="rId3"/>
              </a:buBlip>
              <a:defRPr sz="2400" b="1">
                <a:solidFill>
                  <a:srgbClr val="464660"/>
                </a:solidFill>
                <a:latin typeface="Bookman Old Style" panose="02050604050505020204" pitchFamily="18" charset="0"/>
              </a:defRPr>
            </a:lvl3pPr>
            <a:lvl4pPr marL="1600200" indent="-228600">
              <a:spcBef>
                <a:spcPct val="20000"/>
              </a:spcBef>
              <a:buFont typeface="Wingdings" panose="05000000000000000000" pitchFamily="2" charset="2"/>
              <a:buBlip>
                <a:blip r:embed="rId3"/>
              </a:buBlip>
              <a:defRPr sz="2400" b="1">
                <a:solidFill>
                  <a:srgbClr val="464660"/>
                </a:solidFill>
                <a:latin typeface="Bookman Old Style" panose="02050604050505020204" pitchFamily="18" charset="0"/>
              </a:defRPr>
            </a:lvl4pPr>
            <a:lvl5pPr marL="2057400" indent="-228600">
              <a:spcBef>
                <a:spcPct val="20000"/>
              </a:spcBef>
              <a:buFont typeface="Wingdings" panose="05000000000000000000" pitchFamily="2" charset="2"/>
              <a:buBlip>
                <a:blip r:embed="rId3"/>
              </a:buBlip>
              <a:defRPr sz="2400" b="1">
                <a:solidFill>
                  <a:srgbClr val="464660"/>
                </a:solidFill>
                <a:latin typeface="Bookman Old Style" panose="02050604050505020204" pitchFamily="18" charset="0"/>
              </a:defRPr>
            </a:lvl5pPr>
            <a:lvl6pPr marL="2514600" indent="-228600" eaLnBrk="0" fontAlgn="base" hangingPunct="0">
              <a:spcBef>
                <a:spcPct val="20000"/>
              </a:spcBef>
              <a:spcAft>
                <a:spcPct val="0"/>
              </a:spcAft>
              <a:buFont typeface="Wingdings" panose="05000000000000000000" pitchFamily="2" charset="2"/>
              <a:buBlip>
                <a:blip r:embed="rId3"/>
              </a:buBlip>
              <a:defRPr sz="2400" b="1">
                <a:solidFill>
                  <a:srgbClr val="464660"/>
                </a:solidFill>
                <a:latin typeface="Bookman Old Style" panose="02050604050505020204" pitchFamily="18" charset="0"/>
              </a:defRPr>
            </a:lvl6pPr>
            <a:lvl7pPr marL="2971800" indent="-228600" eaLnBrk="0" fontAlgn="base" hangingPunct="0">
              <a:spcBef>
                <a:spcPct val="20000"/>
              </a:spcBef>
              <a:spcAft>
                <a:spcPct val="0"/>
              </a:spcAft>
              <a:buFont typeface="Wingdings" panose="05000000000000000000" pitchFamily="2" charset="2"/>
              <a:buBlip>
                <a:blip r:embed="rId3"/>
              </a:buBlip>
              <a:defRPr sz="2400" b="1">
                <a:solidFill>
                  <a:srgbClr val="464660"/>
                </a:solidFill>
                <a:latin typeface="Bookman Old Style" panose="02050604050505020204" pitchFamily="18" charset="0"/>
              </a:defRPr>
            </a:lvl7pPr>
            <a:lvl8pPr marL="3429000" indent="-228600" eaLnBrk="0" fontAlgn="base" hangingPunct="0">
              <a:spcBef>
                <a:spcPct val="20000"/>
              </a:spcBef>
              <a:spcAft>
                <a:spcPct val="0"/>
              </a:spcAft>
              <a:buFont typeface="Wingdings" panose="05000000000000000000" pitchFamily="2" charset="2"/>
              <a:buBlip>
                <a:blip r:embed="rId3"/>
              </a:buBlip>
              <a:defRPr sz="2400" b="1">
                <a:solidFill>
                  <a:srgbClr val="464660"/>
                </a:solidFill>
                <a:latin typeface="Bookman Old Style" panose="02050604050505020204" pitchFamily="18" charset="0"/>
              </a:defRPr>
            </a:lvl8pPr>
            <a:lvl9pPr marL="3886200" indent="-228600" eaLnBrk="0" fontAlgn="base" hangingPunct="0">
              <a:spcBef>
                <a:spcPct val="20000"/>
              </a:spcBef>
              <a:spcAft>
                <a:spcPct val="0"/>
              </a:spcAft>
              <a:buFont typeface="Wingdings" panose="05000000000000000000" pitchFamily="2" charset="2"/>
              <a:buBlip>
                <a:blip r:embed="rId3"/>
              </a:buBlip>
              <a:defRPr sz="2400" b="1">
                <a:solidFill>
                  <a:srgbClr val="464660"/>
                </a:solidFill>
                <a:latin typeface="Bookman Old Style" panose="02050604050505020204" pitchFamily="18" charset="0"/>
              </a:defRPr>
            </a:lvl9pPr>
          </a:lstStyle>
          <a:p>
            <a:pPr eaLnBrk="1" hangingPunct="1">
              <a:spcBef>
                <a:spcPct val="0"/>
              </a:spcBef>
              <a:buFontTx/>
              <a:buNone/>
            </a:pPr>
            <a:endParaRPr lang="en-US" altLang="en-US" b="0">
              <a:solidFill>
                <a:schemeClr val="tx1"/>
              </a:solidFill>
              <a:latin typeface="Times New Roman" panose="02020603050405020304" pitchFamily="18" charset="0"/>
            </a:endParaRPr>
          </a:p>
        </p:txBody>
      </p:sp>
      <p:sp>
        <p:nvSpPr>
          <p:cNvPr id="57347"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Font typeface="Wingdings" panose="05000000000000000000" pitchFamily="2" charset="2"/>
              <a:buBlip>
                <a:blip r:embed="rId3"/>
              </a:buBlip>
              <a:defRPr sz="2400" b="1">
                <a:solidFill>
                  <a:srgbClr val="464660"/>
                </a:solidFill>
                <a:latin typeface="Bookman Old Style" panose="02050604050505020204" pitchFamily="18" charset="0"/>
              </a:defRPr>
            </a:lvl1pPr>
            <a:lvl2pPr marL="742950" indent="-285750">
              <a:spcBef>
                <a:spcPct val="20000"/>
              </a:spcBef>
              <a:buFont typeface="Wingdings" panose="05000000000000000000" pitchFamily="2" charset="2"/>
              <a:buBlip>
                <a:blip r:embed="rId3"/>
              </a:buBlip>
              <a:defRPr sz="2400" b="1">
                <a:solidFill>
                  <a:srgbClr val="464660"/>
                </a:solidFill>
                <a:latin typeface="Bookman Old Style" panose="02050604050505020204" pitchFamily="18" charset="0"/>
              </a:defRPr>
            </a:lvl2pPr>
            <a:lvl3pPr marL="1143000" indent="-228600">
              <a:spcBef>
                <a:spcPct val="20000"/>
              </a:spcBef>
              <a:buFont typeface="Wingdings" panose="05000000000000000000" pitchFamily="2" charset="2"/>
              <a:buBlip>
                <a:blip r:embed="rId3"/>
              </a:buBlip>
              <a:defRPr sz="2400" b="1">
                <a:solidFill>
                  <a:srgbClr val="464660"/>
                </a:solidFill>
                <a:latin typeface="Bookman Old Style" panose="02050604050505020204" pitchFamily="18" charset="0"/>
              </a:defRPr>
            </a:lvl3pPr>
            <a:lvl4pPr marL="1600200" indent="-228600">
              <a:spcBef>
                <a:spcPct val="20000"/>
              </a:spcBef>
              <a:buFont typeface="Wingdings" panose="05000000000000000000" pitchFamily="2" charset="2"/>
              <a:buBlip>
                <a:blip r:embed="rId3"/>
              </a:buBlip>
              <a:defRPr sz="2400" b="1">
                <a:solidFill>
                  <a:srgbClr val="464660"/>
                </a:solidFill>
                <a:latin typeface="Bookman Old Style" panose="02050604050505020204" pitchFamily="18" charset="0"/>
              </a:defRPr>
            </a:lvl4pPr>
            <a:lvl5pPr marL="2057400" indent="-228600">
              <a:spcBef>
                <a:spcPct val="20000"/>
              </a:spcBef>
              <a:buFont typeface="Wingdings" panose="05000000000000000000" pitchFamily="2" charset="2"/>
              <a:buBlip>
                <a:blip r:embed="rId3"/>
              </a:buBlip>
              <a:defRPr sz="2400" b="1">
                <a:solidFill>
                  <a:srgbClr val="464660"/>
                </a:solidFill>
                <a:latin typeface="Bookman Old Style" panose="02050604050505020204" pitchFamily="18" charset="0"/>
              </a:defRPr>
            </a:lvl5pPr>
            <a:lvl6pPr marL="2514600" indent="-228600" eaLnBrk="0" fontAlgn="base" hangingPunct="0">
              <a:spcBef>
                <a:spcPct val="20000"/>
              </a:spcBef>
              <a:spcAft>
                <a:spcPct val="0"/>
              </a:spcAft>
              <a:buFont typeface="Wingdings" panose="05000000000000000000" pitchFamily="2" charset="2"/>
              <a:buBlip>
                <a:blip r:embed="rId3"/>
              </a:buBlip>
              <a:defRPr sz="2400" b="1">
                <a:solidFill>
                  <a:srgbClr val="464660"/>
                </a:solidFill>
                <a:latin typeface="Bookman Old Style" panose="02050604050505020204" pitchFamily="18" charset="0"/>
              </a:defRPr>
            </a:lvl6pPr>
            <a:lvl7pPr marL="2971800" indent="-228600" eaLnBrk="0" fontAlgn="base" hangingPunct="0">
              <a:spcBef>
                <a:spcPct val="20000"/>
              </a:spcBef>
              <a:spcAft>
                <a:spcPct val="0"/>
              </a:spcAft>
              <a:buFont typeface="Wingdings" panose="05000000000000000000" pitchFamily="2" charset="2"/>
              <a:buBlip>
                <a:blip r:embed="rId3"/>
              </a:buBlip>
              <a:defRPr sz="2400" b="1">
                <a:solidFill>
                  <a:srgbClr val="464660"/>
                </a:solidFill>
                <a:latin typeface="Bookman Old Style" panose="02050604050505020204" pitchFamily="18" charset="0"/>
              </a:defRPr>
            </a:lvl7pPr>
            <a:lvl8pPr marL="3429000" indent="-228600" eaLnBrk="0" fontAlgn="base" hangingPunct="0">
              <a:spcBef>
                <a:spcPct val="20000"/>
              </a:spcBef>
              <a:spcAft>
                <a:spcPct val="0"/>
              </a:spcAft>
              <a:buFont typeface="Wingdings" panose="05000000000000000000" pitchFamily="2" charset="2"/>
              <a:buBlip>
                <a:blip r:embed="rId3"/>
              </a:buBlip>
              <a:defRPr sz="2400" b="1">
                <a:solidFill>
                  <a:srgbClr val="464660"/>
                </a:solidFill>
                <a:latin typeface="Bookman Old Style" panose="02050604050505020204" pitchFamily="18" charset="0"/>
              </a:defRPr>
            </a:lvl8pPr>
            <a:lvl9pPr marL="3886200" indent="-228600" eaLnBrk="0" fontAlgn="base" hangingPunct="0">
              <a:spcBef>
                <a:spcPct val="20000"/>
              </a:spcBef>
              <a:spcAft>
                <a:spcPct val="0"/>
              </a:spcAft>
              <a:buFont typeface="Wingdings" panose="05000000000000000000" pitchFamily="2" charset="2"/>
              <a:buBlip>
                <a:blip r:embed="rId3"/>
              </a:buBlip>
              <a:defRPr sz="2400" b="1">
                <a:solidFill>
                  <a:srgbClr val="464660"/>
                </a:solidFill>
                <a:latin typeface="Bookman Old Style" panose="02050604050505020204" pitchFamily="18" charset="0"/>
              </a:defRPr>
            </a:lvl9pPr>
          </a:lstStyle>
          <a:p>
            <a:pPr eaLnBrk="1" hangingPunct="1">
              <a:spcBef>
                <a:spcPct val="0"/>
              </a:spcBef>
              <a:buFontTx/>
              <a:buNone/>
            </a:pPr>
            <a:endParaRPr lang="en-US" altLang="en-US" b="0">
              <a:solidFill>
                <a:schemeClr val="tx1"/>
              </a:solidFill>
              <a:latin typeface="Times New Roman" panose="02020603050405020304" pitchFamily="18" charset="0"/>
            </a:endParaRPr>
          </a:p>
        </p:txBody>
      </p:sp>
      <p:sp>
        <p:nvSpPr>
          <p:cNvPr id="57348" name="Rectangle 5"/>
          <p:cNvSpPr>
            <a:spLocks noGrp="1" noChangeArrowheads="1"/>
          </p:cNvSpPr>
          <p:nvPr>
            <p:ph type="title"/>
          </p:nvPr>
        </p:nvSpPr>
        <p:spPr>
          <a:xfrm>
            <a:off x="685800" y="533400"/>
            <a:ext cx="8229600" cy="623888"/>
          </a:xfrm>
          <a:noFill/>
        </p:spPr>
        <p:txBody>
          <a:bodyPr lIns="90488" tIns="44450" rIns="90488" bIns="44450"/>
          <a:lstStyle/>
          <a:p>
            <a:pPr eaLnBrk="1" hangingPunct="1"/>
            <a:r>
              <a:rPr lang="en-US" altLang="en-US"/>
              <a:t>Preferred Stock</a:t>
            </a:r>
          </a:p>
        </p:txBody>
      </p:sp>
      <p:sp>
        <p:nvSpPr>
          <p:cNvPr id="57349" name="Rectangle 6"/>
          <p:cNvSpPr>
            <a:spLocks noGrp="1" noChangeArrowheads="1"/>
          </p:cNvSpPr>
          <p:nvPr>
            <p:ph type="body" idx="1"/>
          </p:nvPr>
        </p:nvSpPr>
        <p:spPr>
          <a:xfrm>
            <a:off x="495300" y="1524000"/>
            <a:ext cx="8153400" cy="4114800"/>
          </a:xfrm>
          <a:noFill/>
        </p:spPr>
        <p:txBody>
          <a:bodyPr lIns="90488" tIns="44450" rIns="90488" bIns="44450"/>
          <a:lstStyle/>
          <a:p>
            <a:pPr eaLnBrk="1" hangingPunct="1">
              <a:spcBef>
                <a:spcPct val="30000"/>
              </a:spcBef>
              <a:buFontTx/>
              <a:buBlip>
                <a:blip r:embed="rId4"/>
              </a:buBlip>
            </a:pPr>
            <a:r>
              <a:rPr lang="en-US" altLang="en-US" sz="2800">
                <a:solidFill>
                  <a:srgbClr val="464660"/>
                </a:solidFill>
              </a:rPr>
              <a:t>Hybrid security.</a:t>
            </a:r>
          </a:p>
          <a:p>
            <a:pPr eaLnBrk="1" hangingPunct="1">
              <a:spcBef>
                <a:spcPct val="30000"/>
              </a:spcBef>
              <a:buFontTx/>
              <a:buBlip>
                <a:blip r:embed="rId4"/>
              </a:buBlip>
            </a:pPr>
            <a:r>
              <a:rPr lang="en-US" altLang="en-US" sz="2800">
                <a:solidFill>
                  <a:srgbClr val="464660"/>
                </a:solidFill>
              </a:rPr>
              <a:t>Similar to bonds in that preferred stockholders receive a fixed dividend which must be paid before dividends can be paid on common stock.</a:t>
            </a:r>
          </a:p>
          <a:p>
            <a:pPr eaLnBrk="1" hangingPunct="1">
              <a:spcBef>
                <a:spcPct val="30000"/>
              </a:spcBef>
              <a:buFontTx/>
              <a:buBlip>
                <a:blip r:embed="rId4"/>
              </a:buBlip>
            </a:pPr>
            <a:r>
              <a:rPr lang="en-US" altLang="en-US" sz="2800">
                <a:solidFill>
                  <a:srgbClr val="464660"/>
                </a:solidFill>
              </a:rPr>
              <a:t>However, unlike bonds, preferred stock dividends can be omitted without fear of pushing the firm into bankruptcy.</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altLang="en-US"/>
              <a:t>Features of Preferred Stock</a:t>
            </a:r>
          </a:p>
        </p:txBody>
      </p:sp>
      <p:sp>
        <p:nvSpPr>
          <p:cNvPr id="59395" name="Rectangle 3"/>
          <p:cNvSpPr>
            <a:spLocks noGrp="1" noChangeArrowheads="1"/>
          </p:cNvSpPr>
          <p:nvPr>
            <p:ph type="body" idx="1"/>
          </p:nvPr>
        </p:nvSpPr>
        <p:spPr>
          <a:xfrm>
            <a:off x="457200" y="1219200"/>
            <a:ext cx="8229600" cy="4530725"/>
          </a:xfrm>
        </p:spPr>
        <p:txBody>
          <a:bodyPr/>
          <a:lstStyle/>
          <a:p>
            <a:pPr eaLnBrk="1" hangingPunct="1"/>
            <a:r>
              <a:rPr lang="en-US" altLang="en-US">
                <a:solidFill>
                  <a:srgbClr val="464660"/>
                </a:solidFill>
              </a:rPr>
              <a:t>Dividends</a:t>
            </a:r>
          </a:p>
          <a:p>
            <a:pPr lvl="1" eaLnBrk="1" hangingPunct="1"/>
            <a:r>
              <a:rPr lang="en-US" altLang="en-US">
                <a:solidFill>
                  <a:srgbClr val="464660"/>
                </a:solidFill>
              </a:rPr>
              <a:t>Must be paid before dividends can be paid to common stockholders</a:t>
            </a:r>
          </a:p>
          <a:p>
            <a:pPr lvl="1" eaLnBrk="1" hangingPunct="1"/>
            <a:r>
              <a:rPr lang="en-US" altLang="en-US">
                <a:solidFill>
                  <a:srgbClr val="464660"/>
                </a:solidFill>
              </a:rPr>
              <a:t>Not a liability of the firm </a:t>
            </a:r>
          </a:p>
          <a:p>
            <a:pPr lvl="1" eaLnBrk="1" hangingPunct="1"/>
            <a:r>
              <a:rPr lang="en-US" altLang="en-US">
                <a:solidFill>
                  <a:srgbClr val="464660"/>
                </a:solidFill>
              </a:rPr>
              <a:t>Can be deferred indefinitely</a:t>
            </a:r>
          </a:p>
          <a:p>
            <a:pPr lvl="1" eaLnBrk="1" hangingPunct="1"/>
            <a:r>
              <a:rPr lang="en-US" altLang="en-US">
                <a:solidFill>
                  <a:srgbClr val="464660"/>
                </a:solidFill>
              </a:rPr>
              <a:t>Most preferred dividends are cumulative </a:t>
            </a:r>
          </a:p>
          <a:p>
            <a:pPr lvl="2" eaLnBrk="1" hangingPunct="1"/>
            <a:r>
              <a:rPr lang="en-US" altLang="en-US">
                <a:solidFill>
                  <a:srgbClr val="464660"/>
                </a:solidFill>
              </a:rPr>
              <a:t>Missed preferred dividends have to be paid before common dividends can be paid</a:t>
            </a:r>
          </a:p>
          <a:p>
            <a:pPr eaLnBrk="1" hangingPunct="1"/>
            <a:r>
              <a:rPr lang="en-US" altLang="en-US">
                <a:solidFill>
                  <a:srgbClr val="464660"/>
                </a:solidFill>
              </a:rPr>
              <a:t>Preferred stock generally does not carry voting rights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Font typeface="Wingdings" panose="05000000000000000000" pitchFamily="2" charset="2"/>
              <a:buBlip>
                <a:blip r:embed="rId3"/>
              </a:buBlip>
              <a:defRPr sz="2400" b="1">
                <a:solidFill>
                  <a:srgbClr val="464660"/>
                </a:solidFill>
                <a:latin typeface="Bookman Old Style" panose="02050604050505020204" pitchFamily="18" charset="0"/>
              </a:defRPr>
            </a:lvl1pPr>
            <a:lvl2pPr marL="742950" indent="-285750">
              <a:spcBef>
                <a:spcPct val="20000"/>
              </a:spcBef>
              <a:buFont typeface="Wingdings" panose="05000000000000000000" pitchFamily="2" charset="2"/>
              <a:buBlip>
                <a:blip r:embed="rId3"/>
              </a:buBlip>
              <a:defRPr sz="2400" b="1">
                <a:solidFill>
                  <a:srgbClr val="464660"/>
                </a:solidFill>
                <a:latin typeface="Bookman Old Style" panose="02050604050505020204" pitchFamily="18" charset="0"/>
              </a:defRPr>
            </a:lvl2pPr>
            <a:lvl3pPr marL="1143000" indent="-228600">
              <a:spcBef>
                <a:spcPct val="20000"/>
              </a:spcBef>
              <a:buFont typeface="Wingdings" panose="05000000000000000000" pitchFamily="2" charset="2"/>
              <a:buBlip>
                <a:blip r:embed="rId3"/>
              </a:buBlip>
              <a:defRPr sz="2400" b="1">
                <a:solidFill>
                  <a:srgbClr val="464660"/>
                </a:solidFill>
                <a:latin typeface="Bookman Old Style" panose="02050604050505020204" pitchFamily="18" charset="0"/>
              </a:defRPr>
            </a:lvl3pPr>
            <a:lvl4pPr marL="1600200" indent="-228600">
              <a:spcBef>
                <a:spcPct val="20000"/>
              </a:spcBef>
              <a:buFont typeface="Wingdings" panose="05000000000000000000" pitchFamily="2" charset="2"/>
              <a:buBlip>
                <a:blip r:embed="rId3"/>
              </a:buBlip>
              <a:defRPr sz="2400" b="1">
                <a:solidFill>
                  <a:srgbClr val="464660"/>
                </a:solidFill>
                <a:latin typeface="Bookman Old Style" panose="02050604050505020204" pitchFamily="18" charset="0"/>
              </a:defRPr>
            </a:lvl4pPr>
            <a:lvl5pPr marL="2057400" indent="-228600">
              <a:spcBef>
                <a:spcPct val="20000"/>
              </a:spcBef>
              <a:buFont typeface="Wingdings" panose="05000000000000000000" pitchFamily="2" charset="2"/>
              <a:buBlip>
                <a:blip r:embed="rId3"/>
              </a:buBlip>
              <a:defRPr sz="2400" b="1">
                <a:solidFill>
                  <a:srgbClr val="464660"/>
                </a:solidFill>
                <a:latin typeface="Bookman Old Style" panose="02050604050505020204" pitchFamily="18" charset="0"/>
              </a:defRPr>
            </a:lvl5pPr>
            <a:lvl6pPr marL="2514600" indent="-228600" eaLnBrk="0" fontAlgn="base" hangingPunct="0">
              <a:spcBef>
                <a:spcPct val="20000"/>
              </a:spcBef>
              <a:spcAft>
                <a:spcPct val="0"/>
              </a:spcAft>
              <a:buFont typeface="Wingdings" panose="05000000000000000000" pitchFamily="2" charset="2"/>
              <a:buBlip>
                <a:blip r:embed="rId3"/>
              </a:buBlip>
              <a:defRPr sz="2400" b="1">
                <a:solidFill>
                  <a:srgbClr val="464660"/>
                </a:solidFill>
                <a:latin typeface="Bookman Old Style" panose="02050604050505020204" pitchFamily="18" charset="0"/>
              </a:defRPr>
            </a:lvl6pPr>
            <a:lvl7pPr marL="2971800" indent="-228600" eaLnBrk="0" fontAlgn="base" hangingPunct="0">
              <a:spcBef>
                <a:spcPct val="20000"/>
              </a:spcBef>
              <a:spcAft>
                <a:spcPct val="0"/>
              </a:spcAft>
              <a:buFont typeface="Wingdings" panose="05000000000000000000" pitchFamily="2" charset="2"/>
              <a:buBlip>
                <a:blip r:embed="rId3"/>
              </a:buBlip>
              <a:defRPr sz="2400" b="1">
                <a:solidFill>
                  <a:srgbClr val="464660"/>
                </a:solidFill>
                <a:latin typeface="Bookman Old Style" panose="02050604050505020204" pitchFamily="18" charset="0"/>
              </a:defRPr>
            </a:lvl7pPr>
            <a:lvl8pPr marL="3429000" indent="-228600" eaLnBrk="0" fontAlgn="base" hangingPunct="0">
              <a:spcBef>
                <a:spcPct val="20000"/>
              </a:spcBef>
              <a:spcAft>
                <a:spcPct val="0"/>
              </a:spcAft>
              <a:buFont typeface="Wingdings" panose="05000000000000000000" pitchFamily="2" charset="2"/>
              <a:buBlip>
                <a:blip r:embed="rId3"/>
              </a:buBlip>
              <a:defRPr sz="2400" b="1">
                <a:solidFill>
                  <a:srgbClr val="464660"/>
                </a:solidFill>
                <a:latin typeface="Bookman Old Style" panose="02050604050505020204" pitchFamily="18" charset="0"/>
              </a:defRPr>
            </a:lvl8pPr>
            <a:lvl9pPr marL="3886200" indent="-228600" eaLnBrk="0" fontAlgn="base" hangingPunct="0">
              <a:spcBef>
                <a:spcPct val="20000"/>
              </a:spcBef>
              <a:spcAft>
                <a:spcPct val="0"/>
              </a:spcAft>
              <a:buFont typeface="Wingdings" panose="05000000000000000000" pitchFamily="2" charset="2"/>
              <a:buBlip>
                <a:blip r:embed="rId3"/>
              </a:buBlip>
              <a:defRPr sz="2400" b="1">
                <a:solidFill>
                  <a:srgbClr val="464660"/>
                </a:solidFill>
                <a:latin typeface="Bookman Old Style" panose="02050604050505020204" pitchFamily="18" charset="0"/>
              </a:defRPr>
            </a:lvl9pPr>
          </a:lstStyle>
          <a:p>
            <a:pPr eaLnBrk="1" hangingPunct="1">
              <a:spcBef>
                <a:spcPct val="0"/>
              </a:spcBef>
              <a:buFontTx/>
              <a:buNone/>
            </a:pPr>
            <a:endParaRPr lang="en-US" altLang="en-US" b="0">
              <a:solidFill>
                <a:schemeClr val="tx1"/>
              </a:solidFill>
              <a:latin typeface="Times New Roman" panose="02020603050405020304" pitchFamily="18" charset="0"/>
            </a:endParaRPr>
          </a:p>
        </p:txBody>
      </p:sp>
      <p:sp>
        <p:nvSpPr>
          <p:cNvPr id="61443"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Font typeface="Wingdings" panose="05000000000000000000" pitchFamily="2" charset="2"/>
              <a:buBlip>
                <a:blip r:embed="rId3"/>
              </a:buBlip>
              <a:defRPr sz="2400" b="1">
                <a:solidFill>
                  <a:srgbClr val="464660"/>
                </a:solidFill>
                <a:latin typeface="Bookman Old Style" panose="02050604050505020204" pitchFamily="18" charset="0"/>
              </a:defRPr>
            </a:lvl1pPr>
            <a:lvl2pPr marL="742950" indent="-285750">
              <a:spcBef>
                <a:spcPct val="20000"/>
              </a:spcBef>
              <a:buFont typeface="Wingdings" panose="05000000000000000000" pitchFamily="2" charset="2"/>
              <a:buBlip>
                <a:blip r:embed="rId3"/>
              </a:buBlip>
              <a:defRPr sz="2400" b="1">
                <a:solidFill>
                  <a:srgbClr val="464660"/>
                </a:solidFill>
                <a:latin typeface="Bookman Old Style" panose="02050604050505020204" pitchFamily="18" charset="0"/>
              </a:defRPr>
            </a:lvl2pPr>
            <a:lvl3pPr marL="1143000" indent="-228600">
              <a:spcBef>
                <a:spcPct val="20000"/>
              </a:spcBef>
              <a:buFont typeface="Wingdings" panose="05000000000000000000" pitchFamily="2" charset="2"/>
              <a:buBlip>
                <a:blip r:embed="rId3"/>
              </a:buBlip>
              <a:defRPr sz="2400" b="1">
                <a:solidFill>
                  <a:srgbClr val="464660"/>
                </a:solidFill>
                <a:latin typeface="Bookman Old Style" panose="02050604050505020204" pitchFamily="18" charset="0"/>
              </a:defRPr>
            </a:lvl3pPr>
            <a:lvl4pPr marL="1600200" indent="-228600">
              <a:spcBef>
                <a:spcPct val="20000"/>
              </a:spcBef>
              <a:buFont typeface="Wingdings" panose="05000000000000000000" pitchFamily="2" charset="2"/>
              <a:buBlip>
                <a:blip r:embed="rId3"/>
              </a:buBlip>
              <a:defRPr sz="2400" b="1">
                <a:solidFill>
                  <a:srgbClr val="464660"/>
                </a:solidFill>
                <a:latin typeface="Bookman Old Style" panose="02050604050505020204" pitchFamily="18" charset="0"/>
              </a:defRPr>
            </a:lvl4pPr>
            <a:lvl5pPr marL="2057400" indent="-228600">
              <a:spcBef>
                <a:spcPct val="20000"/>
              </a:spcBef>
              <a:buFont typeface="Wingdings" panose="05000000000000000000" pitchFamily="2" charset="2"/>
              <a:buBlip>
                <a:blip r:embed="rId3"/>
              </a:buBlip>
              <a:defRPr sz="2400" b="1">
                <a:solidFill>
                  <a:srgbClr val="464660"/>
                </a:solidFill>
                <a:latin typeface="Bookman Old Style" panose="02050604050505020204" pitchFamily="18" charset="0"/>
              </a:defRPr>
            </a:lvl5pPr>
            <a:lvl6pPr marL="2514600" indent="-228600" eaLnBrk="0" fontAlgn="base" hangingPunct="0">
              <a:spcBef>
                <a:spcPct val="20000"/>
              </a:spcBef>
              <a:spcAft>
                <a:spcPct val="0"/>
              </a:spcAft>
              <a:buFont typeface="Wingdings" panose="05000000000000000000" pitchFamily="2" charset="2"/>
              <a:buBlip>
                <a:blip r:embed="rId3"/>
              </a:buBlip>
              <a:defRPr sz="2400" b="1">
                <a:solidFill>
                  <a:srgbClr val="464660"/>
                </a:solidFill>
                <a:latin typeface="Bookman Old Style" panose="02050604050505020204" pitchFamily="18" charset="0"/>
              </a:defRPr>
            </a:lvl6pPr>
            <a:lvl7pPr marL="2971800" indent="-228600" eaLnBrk="0" fontAlgn="base" hangingPunct="0">
              <a:spcBef>
                <a:spcPct val="20000"/>
              </a:spcBef>
              <a:spcAft>
                <a:spcPct val="0"/>
              </a:spcAft>
              <a:buFont typeface="Wingdings" panose="05000000000000000000" pitchFamily="2" charset="2"/>
              <a:buBlip>
                <a:blip r:embed="rId3"/>
              </a:buBlip>
              <a:defRPr sz="2400" b="1">
                <a:solidFill>
                  <a:srgbClr val="464660"/>
                </a:solidFill>
                <a:latin typeface="Bookman Old Style" panose="02050604050505020204" pitchFamily="18" charset="0"/>
              </a:defRPr>
            </a:lvl7pPr>
            <a:lvl8pPr marL="3429000" indent="-228600" eaLnBrk="0" fontAlgn="base" hangingPunct="0">
              <a:spcBef>
                <a:spcPct val="20000"/>
              </a:spcBef>
              <a:spcAft>
                <a:spcPct val="0"/>
              </a:spcAft>
              <a:buFont typeface="Wingdings" panose="05000000000000000000" pitchFamily="2" charset="2"/>
              <a:buBlip>
                <a:blip r:embed="rId3"/>
              </a:buBlip>
              <a:defRPr sz="2400" b="1">
                <a:solidFill>
                  <a:srgbClr val="464660"/>
                </a:solidFill>
                <a:latin typeface="Bookman Old Style" panose="02050604050505020204" pitchFamily="18" charset="0"/>
              </a:defRPr>
            </a:lvl8pPr>
            <a:lvl9pPr marL="3886200" indent="-228600" eaLnBrk="0" fontAlgn="base" hangingPunct="0">
              <a:spcBef>
                <a:spcPct val="20000"/>
              </a:spcBef>
              <a:spcAft>
                <a:spcPct val="0"/>
              </a:spcAft>
              <a:buFont typeface="Wingdings" panose="05000000000000000000" pitchFamily="2" charset="2"/>
              <a:buBlip>
                <a:blip r:embed="rId3"/>
              </a:buBlip>
              <a:defRPr sz="2400" b="1">
                <a:solidFill>
                  <a:srgbClr val="464660"/>
                </a:solidFill>
                <a:latin typeface="Bookman Old Style" panose="02050604050505020204" pitchFamily="18" charset="0"/>
              </a:defRPr>
            </a:lvl9pPr>
          </a:lstStyle>
          <a:p>
            <a:pPr eaLnBrk="1" hangingPunct="1">
              <a:spcBef>
                <a:spcPct val="0"/>
              </a:spcBef>
              <a:buFontTx/>
              <a:buNone/>
            </a:pPr>
            <a:endParaRPr lang="en-US" altLang="en-US" b="0">
              <a:solidFill>
                <a:schemeClr val="tx1"/>
              </a:solidFill>
              <a:latin typeface="Times New Roman" panose="02020603050405020304" pitchFamily="18" charset="0"/>
            </a:endParaRPr>
          </a:p>
        </p:txBody>
      </p:sp>
      <p:sp>
        <p:nvSpPr>
          <p:cNvPr id="61444" name="Rectangle 5"/>
          <p:cNvSpPr>
            <a:spLocks noGrp="1" noChangeArrowheads="1"/>
          </p:cNvSpPr>
          <p:nvPr>
            <p:ph type="body" idx="1"/>
          </p:nvPr>
        </p:nvSpPr>
        <p:spPr>
          <a:xfrm>
            <a:off x="381000" y="1219200"/>
            <a:ext cx="8382000" cy="5105400"/>
          </a:xfrm>
          <a:noFill/>
        </p:spPr>
        <p:txBody>
          <a:bodyPr lIns="90488" tIns="44450" rIns="90488" bIns="44450"/>
          <a:lstStyle/>
          <a:p>
            <a:pPr eaLnBrk="1" hangingPunct="1">
              <a:lnSpc>
                <a:spcPct val="80000"/>
              </a:lnSpc>
              <a:buFontTx/>
              <a:buBlip>
                <a:blip r:embed="rId4"/>
              </a:buBlip>
            </a:pPr>
            <a:r>
              <a:rPr lang="en-US" altLang="en-US" sz="2000">
                <a:solidFill>
                  <a:srgbClr val="464660"/>
                </a:solidFill>
              </a:rPr>
              <a:t>The first time shares are sold in the market is an initial public offering (IPO); additional shares may be sold later as a seasoned offering.</a:t>
            </a:r>
          </a:p>
          <a:p>
            <a:pPr eaLnBrk="1" hangingPunct="1">
              <a:lnSpc>
                <a:spcPct val="80000"/>
              </a:lnSpc>
              <a:buFontTx/>
              <a:buBlip>
                <a:blip r:embed="rId4"/>
              </a:buBlip>
            </a:pPr>
            <a:endParaRPr lang="en-US" altLang="en-US" sz="2000">
              <a:solidFill>
                <a:srgbClr val="464660"/>
              </a:solidFill>
            </a:endParaRPr>
          </a:p>
          <a:p>
            <a:pPr eaLnBrk="1" hangingPunct="1">
              <a:lnSpc>
                <a:spcPct val="80000"/>
              </a:lnSpc>
              <a:buFontTx/>
              <a:buBlip>
                <a:blip r:embed="rId4"/>
              </a:buBlip>
            </a:pPr>
            <a:r>
              <a:rPr lang="en-US" altLang="en-US" sz="2000">
                <a:solidFill>
                  <a:srgbClr val="464660"/>
                </a:solidFill>
              </a:rPr>
              <a:t>Equities may be:</a:t>
            </a:r>
          </a:p>
          <a:p>
            <a:pPr lvl="1" eaLnBrk="1" hangingPunct="1">
              <a:lnSpc>
                <a:spcPct val="80000"/>
              </a:lnSpc>
            </a:pPr>
            <a:r>
              <a:rPr lang="en-US" altLang="en-US" sz="2000">
                <a:solidFill>
                  <a:srgbClr val="464660"/>
                </a:solidFill>
              </a:rPr>
              <a:t>sold directly to investors by the firm</a:t>
            </a:r>
          </a:p>
          <a:p>
            <a:pPr lvl="1" eaLnBrk="1" hangingPunct="1">
              <a:lnSpc>
                <a:spcPct val="80000"/>
              </a:lnSpc>
            </a:pPr>
            <a:r>
              <a:rPr lang="en-US" altLang="en-US" sz="2000">
                <a:solidFill>
                  <a:srgbClr val="464660"/>
                </a:solidFill>
              </a:rPr>
              <a:t>purchased and sold at a higher price (underwriter’s spread) by investment bankers in an underwriting offering</a:t>
            </a:r>
          </a:p>
          <a:p>
            <a:pPr lvl="1" eaLnBrk="1" hangingPunct="1">
              <a:lnSpc>
                <a:spcPct val="80000"/>
              </a:lnSpc>
            </a:pPr>
            <a:r>
              <a:rPr lang="en-US" altLang="en-US" sz="2000">
                <a:solidFill>
                  <a:srgbClr val="464660"/>
                </a:solidFill>
              </a:rPr>
              <a:t>sold to existing shareholders in a rights offering</a:t>
            </a:r>
          </a:p>
          <a:p>
            <a:pPr lvl="1" eaLnBrk="1" hangingPunct="1">
              <a:lnSpc>
                <a:spcPct val="80000"/>
              </a:lnSpc>
            </a:pPr>
            <a:endParaRPr lang="en-US" altLang="en-US" sz="2000">
              <a:solidFill>
                <a:srgbClr val="464660"/>
              </a:solidFill>
            </a:endParaRPr>
          </a:p>
          <a:p>
            <a:pPr eaLnBrk="1" hangingPunct="1">
              <a:lnSpc>
                <a:spcPct val="80000"/>
              </a:lnSpc>
              <a:buFontTx/>
              <a:buBlip>
                <a:blip r:embed="rId4"/>
              </a:buBlip>
            </a:pPr>
            <a:r>
              <a:rPr lang="en-US" altLang="en-US" sz="2000">
                <a:solidFill>
                  <a:srgbClr val="464660"/>
                </a:solidFill>
              </a:rPr>
              <a:t>The size of the underwriter’s spread is:</a:t>
            </a:r>
          </a:p>
          <a:p>
            <a:pPr lvl="1" eaLnBrk="1" hangingPunct="1">
              <a:lnSpc>
                <a:spcPct val="80000"/>
              </a:lnSpc>
            </a:pPr>
            <a:r>
              <a:rPr lang="en-US" altLang="en-US" sz="2000">
                <a:solidFill>
                  <a:srgbClr val="464660"/>
                </a:solidFill>
              </a:rPr>
              <a:t>Breadth of the market or the number of varied traders of the stock</a:t>
            </a:r>
          </a:p>
          <a:p>
            <a:pPr lvl="1" eaLnBrk="1" hangingPunct="1">
              <a:lnSpc>
                <a:spcPct val="80000"/>
              </a:lnSpc>
            </a:pPr>
            <a:r>
              <a:rPr lang="en-US" altLang="en-US" sz="2000">
                <a:solidFill>
                  <a:srgbClr val="464660"/>
                </a:solidFill>
              </a:rPr>
              <a:t>Depth of the market or the extent to which there are conditional orders to buy and sell below and above the current price, respectively</a:t>
            </a:r>
          </a:p>
        </p:txBody>
      </p:sp>
      <p:sp>
        <p:nvSpPr>
          <p:cNvPr id="61445" name="Rectangle 6"/>
          <p:cNvSpPr>
            <a:spLocks noChangeArrowheads="1"/>
          </p:cNvSpPr>
          <p:nvPr/>
        </p:nvSpPr>
        <p:spPr bwMode="auto">
          <a:xfrm>
            <a:off x="152400" y="5410200"/>
            <a:ext cx="8763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a:spcBef>
                <a:spcPct val="20000"/>
              </a:spcBef>
              <a:buFont typeface="Wingdings" panose="05000000000000000000" pitchFamily="2" charset="2"/>
              <a:buBlip>
                <a:blip r:embed="rId3"/>
              </a:buBlip>
              <a:defRPr sz="2400" b="1">
                <a:solidFill>
                  <a:srgbClr val="464660"/>
                </a:solidFill>
                <a:latin typeface="Bookman Old Style" panose="02050604050505020204" pitchFamily="18" charset="0"/>
              </a:defRPr>
            </a:lvl1pPr>
            <a:lvl2pPr marL="742950" indent="-285750">
              <a:spcBef>
                <a:spcPct val="20000"/>
              </a:spcBef>
              <a:buFont typeface="Wingdings" panose="05000000000000000000" pitchFamily="2" charset="2"/>
              <a:buBlip>
                <a:blip r:embed="rId3"/>
              </a:buBlip>
              <a:defRPr sz="2400" b="1">
                <a:solidFill>
                  <a:srgbClr val="464660"/>
                </a:solidFill>
                <a:latin typeface="Bookman Old Style" panose="02050604050505020204" pitchFamily="18" charset="0"/>
              </a:defRPr>
            </a:lvl2pPr>
            <a:lvl3pPr marL="1143000" indent="-228600">
              <a:spcBef>
                <a:spcPct val="20000"/>
              </a:spcBef>
              <a:buFont typeface="Wingdings" panose="05000000000000000000" pitchFamily="2" charset="2"/>
              <a:buBlip>
                <a:blip r:embed="rId3"/>
              </a:buBlip>
              <a:defRPr sz="2400" b="1">
                <a:solidFill>
                  <a:srgbClr val="464660"/>
                </a:solidFill>
                <a:latin typeface="Bookman Old Style" panose="02050604050505020204" pitchFamily="18" charset="0"/>
              </a:defRPr>
            </a:lvl3pPr>
            <a:lvl4pPr marL="1600200" indent="-228600">
              <a:spcBef>
                <a:spcPct val="20000"/>
              </a:spcBef>
              <a:buFont typeface="Wingdings" panose="05000000000000000000" pitchFamily="2" charset="2"/>
              <a:buBlip>
                <a:blip r:embed="rId3"/>
              </a:buBlip>
              <a:defRPr sz="2400" b="1">
                <a:solidFill>
                  <a:srgbClr val="464660"/>
                </a:solidFill>
                <a:latin typeface="Bookman Old Style" panose="02050604050505020204" pitchFamily="18" charset="0"/>
              </a:defRPr>
            </a:lvl4pPr>
            <a:lvl5pPr marL="2057400" indent="-228600">
              <a:spcBef>
                <a:spcPct val="20000"/>
              </a:spcBef>
              <a:buFont typeface="Wingdings" panose="05000000000000000000" pitchFamily="2" charset="2"/>
              <a:buBlip>
                <a:blip r:embed="rId3"/>
              </a:buBlip>
              <a:defRPr sz="2400" b="1">
                <a:solidFill>
                  <a:srgbClr val="464660"/>
                </a:solidFill>
                <a:latin typeface="Bookman Old Style" panose="02050604050505020204" pitchFamily="18" charset="0"/>
              </a:defRPr>
            </a:lvl5pPr>
            <a:lvl6pPr marL="2514600" indent="-228600" eaLnBrk="0" fontAlgn="base" hangingPunct="0">
              <a:spcBef>
                <a:spcPct val="20000"/>
              </a:spcBef>
              <a:spcAft>
                <a:spcPct val="0"/>
              </a:spcAft>
              <a:buFont typeface="Wingdings" panose="05000000000000000000" pitchFamily="2" charset="2"/>
              <a:buBlip>
                <a:blip r:embed="rId3"/>
              </a:buBlip>
              <a:defRPr sz="2400" b="1">
                <a:solidFill>
                  <a:srgbClr val="464660"/>
                </a:solidFill>
                <a:latin typeface="Bookman Old Style" panose="02050604050505020204" pitchFamily="18" charset="0"/>
              </a:defRPr>
            </a:lvl6pPr>
            <a:lvl7pPr marL="2971800" indent="-228600" eaLnBrk="0" fontAlgn="base" hangingPunct="0">
              <a:spcBef>
                <a:spcPct val="20000"/>
              </a:spcBef>
              <a:spcAft>
                <a:spcPct val="0"/>
              </a:spcAft>
              <a:buFont typeface="Wingdings" panose="05000000000000000000" pitchFamily="2" charset="2"/>
              <a:buBlip>
                <a:blip r:embed="rId3"/>
              </a:buBlip>
              <a:defRPr sz="2400" b="1">
                <a:solidFill>
                  <a:srgbClr val="464660"/>
                </a:solidFill>
                <a:latin typeface="Bookman Old Style" panose="02050604050505020204" pitchFamily="18" charset="0"/>
              </a:defRPr>
            </a:lvl7pPr>
            <a:lvl8pPr marL="3429000" indent="-228600" eaLnBrk="0" fontAlgn="base" hangingPunct="0">
              <a:spcBef>
                <a:spcPct val="20000"/>
              </a:spcBef>
              <a:spcAft>
                <a:spcPct val="0"/>
              </a:spcAft>
              <a:buFont typeface="Wingdings" panose="05000000000000000000" pitchFamily="2" charset="2"/>
              <a:buBlip>
                <a:blip r:embed="rId3"/>
              </a:buBlip>
              <a:defRPr sz="2400" b="1">
                <a:solidFill>
                  <a:srgbClr val="464660"/>
                </a:solidFill>
                <a:latin typeface="Bookman Old Style" panose="02050604050505020204" pitchFamily="18" charset="0"/>
              </a:defRPr>
            </a:lvl8pPr>
            <a:lvl9pPr marL="3886200" indent="-228600" eaLnBrk="0" fontAlgn="base" hangingPunct="0">
              <a:spcBef>
                <a:spcPct val="20000"/>
              </a:spcBef>
              <a:spcAft>
                <a:spcPct val="0"/>
              </a:spcAft>
              <a:buFont typeface="Wingdings" panose="05000000000000000000" pitchFamily="2" charset="2"/>
              <a:buBlip>
                <a:blip r:embed="rId3"/>
              </a:buBlip>
              <a:defRPr sz="2400" b="1">
                <a:solidFill>
                  <a:srgbClr val="464660"/>
                </a:solidFill>
                <a:latin typeface="Bookman Old Style" panose="02050604050505020204" pitchFamily="18" charset="0"/>
              </a:defRPr>
            </a:lvl9pPr>
          </a:lstStyle>
          <a:p>
            <a:pPr eaLnBrk="1" hangingPunct="1">
              <a:buFontTx/>
              <a:buChar char="•"/>
            </a:pPr>
            <a:endParaRPr lang="en-US" altLang="en-US" b="0">
              <a:solidFill>
                <a:schemeClr val="tx1"/>
              </a:solidFill>
              <a:latin typeface="Times New Roman" panose="02020603050405020304" pitchFamily="18" charset="0"/>
            </a:endParaRPr>
          </a:p>
        </p:txBody>
      </p:sp>
      <p:sp>
        <p:nvSpPr>
          <p:cNvPr id="61446" name="Title 6"/>
          <p:cNvSpPr>
            <a:spLocks noGrp="1"/>
          </p:cNvSpPr>
          <p:nvPr>
            <p:ph type="title"/>
          </p:nvPr>
        </p:nvSpPr>
        <p:spPr>
          <a:xfrm>
            <a:off x="838200" y="228600"/>
            <a:ext cx="7772400" cy="685800"/>
          </a:xfrm>
        </p:spPr>
        <p:txBody>
          <a:bodyPr/>
          <a:lstStyle/>
          <a:p>
            <a:r>
              <a:rPr lang="en-US" altLang="en-US"/>
              <a:t>Primary Market for Securities </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457200" y="1219200"/>
            <a:ext cx="8305800" cy="3108325"/>
          </a:xfrm>
          <a:prstGeom prst="rect">
            <a:avLst/>
          </a:prstGeom>
          <a:noFill/>
          <a:ln w="12700">
            <a:noFill/>
            <a:miter lim="800000"/>
            <a:headEnd type="none" w="sm" len="sm"/>
            <a:tailEnd type="none" w="sm" len="sm"/>
          </a:ln>
        </p:spPr>
        <p:txBody>
          <a:bodyPr>
            <a:spAutoFit/>
          </a:bodyPr>
          <a:lstStyle/>
          <a:p>
            <a:pPr algn="just">
              <a:defRPr/>
            </a:pPr>
            <a:r>
              <a:rPr lang="en-US" sz="2800" dirty="0"/>
              <a:t> </a:t>
            </a:r>
            <a:r>
              <a:rPr lang="en-US" sz="2800" b="1" dirty="0">
                <a:latin typeface="+mn-lt"/>
              </a:rPr>
              <a:t>Equity securities represent an ownership interest in a corporation. Holders of equity securities are entitled to the earnings of the corporation when those earning are distributed in the form of dividends; they are also entitled to a </a:t>
            </a:r>
            <a:r>
              <a:rPr lang="en-US" sz="2800" b="1" dirty="0" err="1">
                <a:latin typeface="+mn-lt"/>
              </a:rPr>
              <a:t>prorata</a:t>
            </a:r>
            <a:r>
              <a:rPr lang="en-US" sz="2800" b="1" dirty="0">
                <a:latin typeface="+mn-lt"/>
              </a:rPr>
              <a:t> share of the remaining equity in case of liquidation.</a:t>
            </a:r>
          </a:p>
        </p:txBody>
      </p:sp>
      <p:sp>
        <p:nvSpPr>
          <p:cNvPr id="4" name="Rectangle 7"/>
          <p:cNvSpPr txBox="1">
            <a:spLocks noChangeArrowheads="1"/>
          </p:cNvSpPr>
          <p:nvPr/>
        </p:nvSpPr>
        <p:spPr>
          <a:xfrm>
            <a:off x="533400" y="304800"/>
            <a:ext cx="7772400" cy="914400"/>
          </a:xfrm>
          <a:prstGeom prst="rect">
            <a:avLst/>
          </a:prstGeom>
        </p:spPr>
        <p:txBody>
          <a:bodyPr/>
          <a:lstStyle/>
          <a:p>
            <a:pPr algn="ctr">
              <a:defRPr/>
            </a:pPr>
            <a:r>
              <a:rPr lang="en-US" sz="3600" b="1" kern="0" dirty="0">
                <a:solidFill>
                  <a:schemeClr val="tx2"/>
                </a:solidFill>
                <a:latin typeface="+mj-lt"/>
                <a:ea typeface="+mj-ea"/>
                <a:cs typeface="+mj-cs"/>
              </a:rPr>
              <a:t>The Stock Market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026"/>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Font typeface="Wingdings" panose="05000000000000000000" pitchFamily="2" charset="2"/>
              <a:buBlip>
                <a:blip r:embed="rId3"/>
              </a:buBlip>
              <a:defRPr sz="2400" b="1">
                <a:solidFill>
                  <a:srgbClr val="464660"/>
                </a:solidFill>
                <a:latin typeface="Bookman Old Style" panose="02050604050505020204" pitchFamily="18" charset="0"/>
              </a:defRPr>
            </a:lvl1pPr>
            <a:lvl2pPr marL="742950" indent="-285750">
              <a:spcBef>
                <a:spcPct val="20000"/>
              </a:spcBef>
              <a:buFont typeface="Wingdings" panose="05000000000000000000" pitchFamily="2" charset="2"/>
              <a:buBlip>
                <a:blip r:embed="rId3"/>
              </a:buBlip>
              <a:defRPr sz="2400" b="1">
                <a:solidFill>
                  <a:srgbClr val="464660"/>
                </a:solidFill>
                <a:latin typeface="Bookman Old Style" panose="02050604050505020204" pitchFamily="18" charset="0"/>
              </a:defRPr>
            </a:lvl2pPr>
            <a:lvl3pPr marL="1143000" indent="-228600">
              <a:spcBef>
                <a:spcPct val="20000"/>
              </a:spcBef>
              <a:buFont typeface="Wingdings" panose="05000000000000000000" pitchFamily="2" charset="2"/>
              <a:buBlip>
                <a:blip r:embed="rId3"/>
              </a:buBlip>
              <a:defRPr sz="2400" b="1">
                <a:solidFill>
                  <a:srgbClr val="464660"/>
                </a:solidFill>
                <a:latin typeface="Bookman Old Style" panose="02050604050505020204" pitchFamily="18" charset="0"/>
              </a:defRPr>
            </a:lvl3pPr>
            <a:lvl4pPr marL="1600200" indent="-228600">
              <a:spcBef>
                <a:spcPct val="20000"/>
              </a:spcBef>
              <a:buFont typeface="Wingdings" panose="05000000000000000000" pitchFamily="2" charset="2"/>
              <a:buBlip>
                <a:blip r:embed="rId3"/>
              </a:buBlip>
              <a:defRPr sz="2400" b="1">
                <a:solidFill>
                  <a:srgbClr val="464660"/>
                </a:solidFill>
                <a:latin typeface="Bookman Old Style" panose="02050604050505020204" pitchFamily="18" charset="0"/>
              </a:defRPr>
            </a:lvl4pPr>
            <a:lvl5pPr marL="2057400" indent="-228600">
              <a:spcBef>
                <a:spcPct val="20000"/>
              </a:spcBef>
              <a:buFont typeface="Wingdings" panose="05000000000000000000" pitchFamily="2" charset="2"/>
              <a:buBlip>
                <a:blip r:embed="rId3"/>
              </a:buBlip>
              <a:defRPr sz="2400" b="1">
                <a:solidFill>
                  <a:srgbClr val="464660"/>
                </a:solidFill>
                <a:latin typeface="Bookman Old Style" panose="02050604050505020204" pitchFamily="18" charset="0"/>
              </a:defRPr>
            </a:lvl5pPr>
            <a:lvl6pPr marL="2514600" indent="-228600" eaLnBrk="0" fontAlgn="base" hangingPunct="0">
              <a:spcBef>
                <a:spcPct val="20000"/>
              </a:spcBef>
              <a:spcAft>
                <a:spcPct val="0"/>
              </a:spcAft>
              <a:buFont typeface="Wingdings" panose="05000000000000000000" pitchFamily="2" charset="2"/>
              <a:buBlip>
                <a:blip r:embed="rId3"/>
              </a:buBlip>
              <a:defRPr sz="2400" b="1">
                <a:solidFill>
                  <a:srgbClr val="464660"/>
                </a:solidFill>
                <a:latin typeface="Bookman Old Style" panose="02050604050505020204" pitchFamily="18" charset="0"/>
              </a:defRPr>
            </a:lvl6pPr>
            <a:lvl7pPr marL="2971800" indent="-228600" eaLnBrk="0" fontAlgn="base" hangingPunct="0">
              <a:spcBef>
                <a:spcPct val="20000"/>
              </a:spcBef>
              <a:spcAft>
                <a:spcPct val="0"/>
              </a:spcAft>
              <a:buFont typeface="Wingdings" panose="05000000000000000000" pitchFamily="2" charset="2"/>
              <a:buBlip>
                <a:blip r:embed="rId3"/>
              </a:buBlip>
              <a:defRPr sz="2400" b="1">
                <a:solidFill>
                  <a:srgbClr val="464660"/>
                </a:solidFill>
                <a:latin typeface="Bookman Old Style" panose="02050604050505020204" pitchFamily="18" charset="0"/>
              </a:defRPr>
            </a:lvl7pPr>
            <a:lvl8pPr marL="3429000" indent="-228600" eaLnBrk="0" fontAlgn="base" hangingPunct="0">
              <a:spcBef>
                <a:spcPct val="20000"/>
              </a:spcBef>
              <a:spcAft>
                <a:spcPct val="0"/>
              </a:spcAft>
              <a:buFont typeface="Wingdings" panose="05000000000000000000" pitchFamily="2" charset="2"/>
              <a:buBlip>
                <a:blip r:embed="rId3"/>
              </a:buBlip>
              <a:defRPr sz="2400" b="1">
                <a:solidFill>
                  <a:srgbClr val="464660"/>
                </a:solidFill>
                <a:latin typeface="Bookman Old Style" panose="02050604050505020204" pitchFamily="18" charset="0"/>
              </a:defRPr>
            </a:lvl8pPr>
            <a:lvl9pPr marL="3886200" indent="-228600" eaLnBrk="0" fontAlgn="base" hangingPunct="0">
              <a:spcBef>
                <a:spcPct val="20000"/>
              </a:spcBef>
              <a:spcAft>
                <a:spcPct val="0"/>
              </a:spcAft>
              <a:buFont typeface="Wingdings" panose="05000000000000000000" pitchFamily="2" charset="2"/>
              <a:buBlip>
                <a:blip r:embed="rId3"/>
              </a:buBlip>
              <a:defRPr sz="2400" b="1">
                <a:solidFill>
                  <a:srgbClr val="464660"/>
                </a:solidFill>
                <a:latin typeface="Bookman Old Style" panose="02050604050505020204" pitchFamily="18" charset="0"/>
              </a:defRPr>
            </a:lvl9pPr>
          </a:lstStyle>
          <a:p>
            <a:pPr eaLnBrk="1" hangingPunct="1">
              <a:spcBef>
                <a:spcPct val="0"/>
              </a:spcBef>
              <a:buFontTx/>
              <a:buNone/>
            </a:pPr>
            <a:endParaRPr lang="en-US" altLang="en-US" b="0">
              <a:solidFill>
                <a:schemeClr val="tx1"/>
              </a:solidFill>
              <a:latin typeface="Times New Roman" panose="02020603050405020304" pitchFamily="18" charset="0"/>
            </a:endParaRPr>
          </a:p>
        </p:txBody>
      </p:sp>
      <p:sp>
        <p:nvSpPr>
          <p:cNvPr id="63491" name="Rectangle 1027"/>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Font typeface="Wingdings" panose="05000000000000000000" pitchFamily="2" charset="2"/>
              <a:buBlip>
                <a:blip r:embed="rId3"/>
              </a:buBlip>
              <a:defRPr sz="2400" b="1">
                <a:solidFill>
                  <a:srgbClr val="464660"/>
                </a:solidFill>
                <a:latin typeface="Bookman Old Style" panose="02050604050505020204" pitchFamily="18" charset="0"/>
              </a:defRPr>
            </a:lvl1pPr>
            <a:lvl2pPr marL="742950" indent="-285750">
              <a:spcBef>
                <a:spcPct val="20000"/>
              </a:spcBef>
              <a:buFont typeface="Wingdings" panose="05000000000000000000" pitchFamily="2" charset="2"/>
              <a:buBlip>
                <a:blip r:embed="rId3"/>
              </a:buBlip>
              <a:defRPr sz="2400" b="1">
                <a:solidFill>
                  <a:srgbClr val="464660"/>
                </a:solidFill>
                <a:latin typeface="Bookman Old Style" panose="02050604050505020204" pitchFamily="18" charset="0"/>
              </a:defRPr>
            </a:lvl2pPr>
            <a:lvl3pPr marL="1143000" indent="-228600">
              <a:spcBef>
                <a:spcPct val="20000"/>
              </a:spcBef>
              <a:buFont typeface="Wingdings" panose="05000000000000000000" pitchFamily="2" charset="2"/>
              <a:buBlip>
                <a:blip r:embed="rId3"/>
              </a:buBlip>
              <a:defRPr sz="2400" b="1">
                <a:solidFill>
                  <a:srgbClr val="464660"/>
                </a:solidFill>
                <a:latin typeface="Bookman Old Style" panose="02050604050505020204" pitchFamily="18" charset="0"/>
              </a:defRPr>
            </a:lvl3pPr>
            <a:lvl4pPr marL="1600200" indent="-228600">
              <a:spcBef>
                <a:spcPct val="20000"/>
              </a:spcBef>
              <a:buFont typeface="Wingdings" panose="05000000000000000000" pitchFamily="2" charset="2"/>
              <a:buBlip>
                <a:blip r:embed="rId3"/>
              </a:buBlip>
              <a:defRPr sz="2400" b="1">
                <a:solidFill>
                  <a:srgbClr val="464660"/>
                </a:solidFill>
                <a:latin typeface="Bookman Old Style" panose="02050604050505020204" pitchFamily="18" charset="0"/>
              </a:defRPr>
            </a:lvl4pPr>
            <a:lvl5pPr marL="2057400" indent="-228600">
              <a:spcBef>
                <a:spcPct val="20000"/>
              </a:spcBef>
              <a:buFont typeface="Wingdings" panose="05000000000000000000" pitchFamily="2" charset="2"/>
              <a:buBlip>
                <a:blip r:embed="rId3"/>
              </a:buBlip>
              <a:defRPr sz="2400" b="1">
                <a:solidFill>
                  <a:srgbClr val="464660"/>
                </a:solidFill>
                <a:latin typeface="Bookman Old Style" panose="02050604050505020204" pitchFamily="18" charset="0"/>
              </a:defRPr>
            </a:lvl5pPr>
            <a:lvl6pPr marL="2514600" indent="-228600" eaLnBrk="0" fontAlgn="base" hangingPunct="0">
              <a:spcBef>
                <a:spcPct val="20000"/>
              </a:spcBef>
              <a:spcAft>
                <a:spcPct val="0"/>
              </a:spcAft>
              <a:buFont typeface="Wingdings" panose="05000000000000000000" pitchFamily="2" charset="2"/>
              <a:buBlip>
                <a:blip r:embed="rId3"/>
              </a:buBlip>
              <a:defRPr sz="2400" b="1">
                <a:solidFill>
                  <a:srgbClr val="464660"/>
                </a:solidFill>
                <a:latin typeface="Bookman Old Style" panose="02050604050505020204" pitchFamily="18" charset="0"/>
              </a:defRPr>
            </a:lvl6pPr>
            <a:lvl7pPr marL="2971800" indent="-228600" eaLnBrk="0" fontAlgn="base" hangingPunct="0">
              <a:spcBef>
                <a:spcPct val="20000"/>
              </a:spcBef>
              <a:spcAft>
                <a:spcPct val="0"/>
              </a:spcAft>
              <a:buFont typeface="Wingdings" panose="05000000000000000000" pitchFamily="2" charset="2"/>
              <a:buBlip>
                <a:blip r:embed="rId3"/>
              </a:buBlip>
              <a:defRPr sz="2400" b="1">
                <a:solidFill>
                  <a:srgbClr val="464660"/>
                </a:solidFill>
                <a:latin typeface="Bookman Old Style" panose="02050604050505020204" pitchFamily="18" charset="0"/>
              </a:defRPr>
            </a:lvl7pPr>
            <a:lvl8pPr marL="3429000" indent="-228600" eaLnBrk="0" fontAlgn="base" hangingPunct="0">
              <a:spcBef>
                <a:spcPct val="20000"/>
              </a:spcBef>
              <a:spcAft>
                <a:spcPct val="0"/>
              </a:spcAft>
              <a:buFont typeface="Wingdings" panose="05000000000000000000" pitchFamily="2" charset="2"/>
              <a:buBlip>
                <a:blip r:embed="rId3"/>
              </a:buBlip>
              <a:defRPr sz="2400" b="1">
                <a:solidFill>
                  <a:srgbClr val="464660"/>
                </a:solidFill>
                <a:latin typeface="Bookman Old Style" panose="02050604050505020204" pitchFamily="18" charset="0"/>
              </a:defRPr>
            </a:lvl8pPr>
            <a:lvl9pPr marL="3886200" indent="-228600" eaLnBrk="0" fontAlgn="base" hangingPunct="0">
              <a:spcBef>
                <a:spcPct val="20000"/>
              </a:spcBef>
              <a:spcAft>
                <a:spcPct val="0"/>
              </a:spcAft>
              <a:buFont typeface="Wingdings" panose="05000000000000000000" pitchFamily="2" charset="2"/>
              <a:buBlip>
                <a:blip r:embed="rId3"/>
              </a:buBlip>
              <a:defRPr sz="2400" b="1">
                <a:solidFill>
                  <a:srgbClr val="464660"/>
                </a:solidFill>
                <a:latin typeface="Bookman Old Style" panose="02050604050505020204" pitchFamily="18" charset="0"/>
              </a:defRPr>
            </a:lvl9pPr>
          </a:lstStyle>
          <a:p>
            <a:pPr eaLnBrk="1" hangingPunct="1">
              <a:spcBef>
                <a:spcPct val="0"/>
              </a:spcBef>
              <a:buFontTx/>
              <a:buNone/>
            </a:pPr>
            <a:endParaRPr lang="en-US" altLang="en-US" b="0">
              <a:solidFill>
                <a:schemeClr val="tx1"/>
              </a:solidFill>
              <a:latin typeface="Times New Roman" panose="02020603050405020304" pitchFamily="18" charset="0"/>
            </a:endParaRPr>
          </a:p>
        </p:txBody>
      </p:sp>
      <p:sp>
        <p:nvSpPr>
          <p:cNvPr id="63492" name="Rectangle 1028"/>
          <p:cNvSpPr>
            <a:spLocks noGrp="1" noChangeArrowheads="1"/>
          </p:cNvSpPr>
          <p:nvPr>
            <p:ph type="title"/>
          </p:nvPr>
        </p:nvSpPr>
        <p:spPr>
          <a:xfrm>
            <a:off x="381000" y="304800"/>
            <a:ext cx="8458200" cy="1143000"/>
          </a:xfrm>
        </p:spPr>
        <p:txBody>
          <a:bodyPr lIns="90488" tIns="44450" rIns="90488" bIns="44450" anchor="t"/>
          <a:lstStyle/>
          <a:p>
            <a:pPr eaLnBrk="1" hangingPunct="1"/>
            <a:r>
              <a:rPr lang="en-US" altLang="en-US" sz="2800"/>
              <a:t>The Secondary Market for Equity Securities -- Subsequent Trading in Securities</a:t>
            </a:r>
          </a:p>
        </p:txBody>
      </p:sp>
      <p:sp>
        <p:nvSpPr>
          <p:cNvPr id="63493" name="Rectangle 1029"/>
          <p:cNvSpPr>
            <a:spLocks noGrp="1" noChangeArrowheads="1"/>
          </p:cNvSpPr>
          <p:nvPr>
            <p:ph type="body" idx="1"/>
          </p:nvPr>
        </p:nvSpPr>
        <p:spPr>
          <a:xfrm>
            <a:off x="381000" y="1536700"/>
            <a:ext cx="8458200" cy="4505325"/>
          </a:xfrm>
          <a:noFill/>
        </p:spPr>
        <p:txBody>
          <a:bodyPr lIns="90488" tIns="44450" rIns="90488" bIns="44450"/>
          <a:lstStyle/>
          <a:p>
            <a:pPr eaLnBrk="1" hangingPunct="1">
              <a:lnSpc>
                <a:spcPct val="80000"/>
              </a:lnSpc>
              <a:buFontTx/>
              <a:buBlip>
                <a:blip r:embed="rId4"/>
              </a:buBlip>
            </a:pPr>
            <a:r>
              <a:rPr lang="en-US" altLang="en-US" sz="2000">
                <a:solidFill>
                  <a:srgbClr val="464660"/>
                </a:solidFill>
              </a:rPr>
              <a:t>Stock may trade on:</a:t>
            </a:r>
          </a:p>
          <a:p>
            <a:pPr lvl="1" eaLnBrk="1" hangingPunct="1">
              <a:lnSpc>
                <a:spcPct val="80000"/>
              </a:lnSpc>
            </a:pPr>
            <a:r>
              <a:rPr lang="en-US" altLang="en-US" sz="2000">
                <a:solidFill>
                  <a:srgbClr val="464660"/>
                </a:solidFill>
              </a:rPr>
              <a:t>Exchanges</a:t>
            </a:r>
          </a:p>
          <a:p>
            <a:pPr lvl="1" eaLnBrk="1" hangingPunct="1">
              <a:lnSpc>
                <a:spcPct val="80000"/>
              </a:lnSpc>
            </a:pPr>
            <a:r>
              <a:rPr lang="en-US" altLang="en-US" sz="2000">
                <a:solidFill>
                  <a:srgbClr val="464660"/>
                </a:solidFill>
              </a:rPr>
              <a:t>Over the counter</a:t>
            </a:r>
          </a:p>
          <a:p>
            <a:pPr eaLnBrk="1" hangingPunct="1">
              <a:lnSpc>
                <a:spcPct val="80000"/>
              </a:lnSpc>
              <a:buFontTx/>
              <a:buBlip>
                <a:blip r:embed="rId4"/>
              </a:buBlip>
            </a:pPr>
            <a:r>
              <a:rPr lang="en-US" altLang="en-US" sz="2000">
                <a:solidFill>
                  <a:srgbClr val="464660"/>
                </a:solidFill>
              </a:rPr>
              <a:t>Broker -gets buyer and seller together</a:t>
            </a:r>
          </a:p>
          <a:p>
            <a:pPr eaLnBrk="1" hangingPunct="1">
              <a:lnSpc>
                <a:spcPct val="80000"/>
              </a:lnSpc>
              <a:buFontTx/>
              <a:buBlip>
                <a:blip r:embed="rId4"/>
              </a:buBlip>
            </a:pPr>
            <a:r>
              <a:rPr lang="en-US" altLang="en-US" sz="2000">
                <a:solidFill>
                  <a:srgbClr val="464660"/>
                </a:solidFill>
              </a:rPr>
              <a:t>Dealer - takes ownership</a:t>
            </a:r>
          </a:p>
          <a:p>
            <a:pPr lvl="1" eaLnBrk="1" hangingPunct="1">
              <a:lnSpc>
                <a:spcPct val="80000"/>
              </a:lnSpc>
              <a:buFontTx/>
              <a:buNone/>
            </a:pPr>
            <a:endParaRPr lang="en-US" altLang="en-US" sz="2000">
              <a:solidFill>
                <a:srgbClr val="464660"/>
              </a:solidFill>
            </a:endParaRPr>
          </a:p>
          <a:p>
            <a:pPr eaLnBrk="1" hangingPunct="1">
              <a:lnSpc>
                <a:spcPct val="80000"/>
              </a:lnSpc>
              <a:buFontTx/>
              <a:buBlip>
                <a:blip r:embed="rId4"/>
              </a:buBlip>
            </a:pPr>
            <a:r>
              <a:rPr lang="en-US" altLang="en-US" sz="2000">
                <a:solidFill>
                  <a:srgbClr val="464660"/>
                </a:solidFill>
              </a:rPr>
              <a:t>A buyer may incur search costs and find a seller on their own, called a direct search.</a:t>
            </a:r>
          </a:p>
          <a:p>
            <a:pPr eaLnBrk="1" hangingPunct="1">
              <a:lnSpc>
                <a:spcPct val="80000"/>
              </a:lnSpc>
              <a:buFontTx/>
              <a:buBlip>
                <a:blip r:embed="rId4"/>
              </a:buBlip>
            </a:pPr>
            <a:r>
              <a:rPr lang="en-US" altLang="en-US" sz="2000">
                <a:solidFill>
                  <a:srgbClr val="464660"/>
                </a:solidFill>
              </a:rPr>
              <a:t>A broker may bring buyer and seller together, charging a commission.</a:t>
            </a:r>
          </a:p>
          <a:p>
            <a:pPr eaLnBrk="1" hangingPunct="1">
              <a:lnSpc>
                <a:spcPct val="80000"/>
              </a:lnSpc>
              <a:buFontTx/>
              <a:buBlip>
                <a:blip r:embed="rId4"/>
              </a:buBlip>
            </a:pPr>
            <a:r>
              <a:rPr lang="en-US" altLang="en-US" sz="2000">
                <a:solidFill>
                  <a:srgbClr val="464660"/>
                </a:solidFill>
              </a:rPr>
              <a:t>A dealer may sell/buy (bid/ask) securities from an inventory of securities, reducing search costs.  The dealer’s return is the bid/ask spread.</a:t>
            </a:r>
          </a:p>
          <a:p>
            <a:pPr eaLnBrk="1" hangingPunct="1">
              <a:lnSpc>
                <a:spcPct val="80000"/>
              </a:lnSpc>
              <a:buFontTx/>
              <a:buBlip>
                <a:blip r:embed="rId4"/>
              </a:buBlip>
            </a:pPr>
            <a:r>
              <a:rPr lang="en-US" altLang="en-US" sz="2000">
                <a:solidFill>
                  <a:srgbClr val="464660"/>
                </a:solidFill>
              </a:rPr>
              <a:t>An auction market allocates the selling shares to the highest bidder, providing a buyer/seller.</a:t>
            </a:r>
          </a:p>
          <a:p>
            <a:pPr lvl="1" eaLnBrk="1" hangingPunct="1">
              <a:lnSpc>
                <a:spcPct val="80000"/>
              </a:lnSpc>
              <a:buFontTx/>
              <a:buNone/>
            </a:pPr>
            <a:endParaRPr lang="en-US" altLang="en-US">
              <a:solidFill>
                <a:srgbClr val="464660"/>
              </a:solidFill>
            </a:endParaRPr>
          </a:p>
        </p:txBody>
      </p:sp>
      <p:sp>
        <p:nvSpPr>
          <p:cNvPr id="63494" name="Rectangle 1031"/>
          <p:cNvSpPr>
            <a:spLocks noChangeArrowheads="1"/>
          </p:cNvSpPr>
          <p:nvPr/>
        </p:nvSpPr>
        <p:spPr bwMode="auto">
          <a:xfrm>
            <a:off x="4495800" y="1600200"/>
            <a:ext cx="43434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lIns="92075" tIns="46038" rIns="92075" bIns="46038">
            <a:spAutoFit/>
          </a:bodyPr>
          <a:lstStyle>
            <a:lvl1pPr>
              <a:spcBef>
                <a:spcPct val="20000"/>
              </a:spcBef>
              <a:buFont typeface="Wingdings" panose="05000000000000000000" pitchFamily="2" charset="2"/>
              <a:buBlip>
                <a:blip r:embed="rId3"/>
              </a:buBlip>
              <a:defRPr sz="2400" b="1">
                <a:solidFill>
                  <a:srgbClr val="464660"/>
                </a:solidFill>
                <a:latin typeface="Bookman Old Style" panose="02050604050505020204" pitchFamily="18" charset="0"/>
              </a:defRPr>
            </a:lvl1pPr>
            <a:lvl2pPr marL="742950" indent="-285750">
              <a:spcBef>
                <a:spcPct val="20000"/>
              </a:spcBef>
              <a:buFont typeface="Wingdings" panose="05000000000000000000" pitchFamily="2" charset="2"/>
              <a:buBlip>
                <a:blip r:embed="rId3"/>
              </a:buBlip>
              <a:defRPr sz="2400" b="1">
                <a:solidFill>
                  <a:srgbClr val="464660"/>
                </a:solidFill>
                <a:latin typeface="Bookman Old Style" panose="02050604050505020204" pitchFamily="18" charset="0"/>
              </a:defRPr>
            </a:lvl2pPr>
            <a:lvl3pPr marL="1143000" indent="-228600">
              <a:spcBef>
                <a:spcPct val="20000"/>
              </a:spcBef>
              <a:buFont typeface="Wingdings" panose="05000000000000000000" pitchFamily="2" charset="2"/>
              <a:buBlip>
                <a:blip r:embed="rId3"/>
              </a:buBlip>
              <a:defRPr sz="2400" b="1">
                <a:solidFill>
                  <a:srgbClr val="464660"/>
                </a:solidFill>
                <a:latin typeface="Bookman Old Style" panose="02050604050505020204" pitchFamily="18" charset="0"/>
              </a:defRPr>
            </a:lvl3pPr>
            <a:lvl4pPr marL="1600200" indent="-228600">
              <a:spcBef>
                <a:spcPct val="20000"/>
              </a:spcBef>
              <a:buFont typeface="Wingdings" panose="05000000000000000000" pitchFamily="2" charset="2"/>
              <a:buBlip>
                <a:blip r:embed="rId3"/>
              </a:buBlip>
              <a:defRPr sz="2400" b="1">
                <a:solidFill>
                  <a:srgbClr val="464660"/>
                </a:solidFill>
                <a:latin typeface="Bookman Old Style" panose="02050604050505020204" pitchFamily="18" charset="0"/>
              </a:defRPr>
            </a:lvl4pPr>
            <a:lvl5pPr marL="2057400" indent="-228600">
              <a:spcBef>
                <a:spcPct val="20000"/>
              </a:spcBef>
              <a:buFont typeface="Wingdings" panose="05000000000000000000" pitchFamily="2" charset="2"/>
              <a:buBlip>
                <a:blip r:embed="rId3"/>
              </a:buBlip>
              <a:defRPr sz="2400" b="1">
                <a:solidFill>
                  <a:srgbClr val="464660"/>
                </a:solidFill>
                <a:latin typeface="Bookman Old Style" panose="02050604050505020204" pitchFamily="18" charset="0"/>
              </a:defRPr>
            </a:lvl5pPr>
            <a:lvl6pPr marL="2514600" indent="-228600" eaLnBrk="0" fontAlgn="base" hangingPunct="0">
              <a:spcBef>
                <a:spcPct val="20000"/>
              </a:spcBef>
              <a:spcAft>
                <a:spcPct val="0"/>
              </a:spcAft>
              <a:buFont typeface="Wingdings" panose="05000000000000000000" pitchFamily="2" charset="2"/>
              <a:buBlip>
                <a:blip r:embed="rId3"/>
              </a:buBlip>
              <a:defRPr sz="2400" b="1">
                <a:solidFill>
                  <a:srgbClr val="464660"/>
                </a:solidFill>
                <a:latin typeface="Bookman Old Style" panose="02050604050505020204" pitchFamily="18" charset="0"/>
              </a:defRPr>
            </a:lvl6pPr>
            <a:lvl7pPr marL="2971800" indent="-228600" eaLnBrk="0" fontAlgn="base" hangingPunct="0">
              <a:spcBef>
                <a:spcPct val="20000"/>
              </a:spcBef>
              <a:spcAft>
                <a:spcPct val="0"/>
              </a:spcAft>
              <a:buFont typeface="Wingdings" panose="05000000000000000000" pitchFamily="2" charset="2"/>
              <a:buBlip>
                <a:blip r:embed="rId3"/>
              </a:buBlip>
              <a:defRPr sz="2400" b="1">
                <a:solidFill>
                  <a:srgbClr val="464660"/>
                </a:solidFill>
                <a:latin typeface="Bookman Old Style" panose="02050604050505020204" pitchFamily="18" charset="0"/>
              </a:defRPr>
            </a:lvl7pPr>
            <a:lvl8pPr marL="3429000" indent="-228600" eaLnBrk="0" fontAlgn="base" hangingPunct="0">
              <a:spcBef>
                <a:spcPct val="20000"/>
              </a:spcBef>
              <a:spcAft>
                <a:spcPct val="0"/>
              </a:spcAft>
              <a:buFont typeface="Wingdings" panose="05000000000000000000" pitchFamily="2" charset="2"/>
              <a:buBlip>
                <a:blip r:embed="rId3"/>
              </a:buBlip>
              <a:defRPr sz="2400" b="1">
                <a:solidFill>
                  <a:srgbClr val="464660"/>
                </a:solidFill>
                <a:latin typeface="Bookman Old Style" panose="02050604050505020204" pitchFamily="18" charset="0"/>
              </a:defRPr>
            </a:lvl8pPr>
            <a:lvl9pPr marL="3886200" indent="-228600" eaLnBrk="0" fontAlgn="base" hangingPunct="0">
              <a:spcBef>
                <a:spcPct val="20000"/>
              </a:spcBef>
              <a:spcAft>
                <a:spcPct val="0"/>
              </a:spcAft>
              <a:buFont typeface="Wingdings" panose="05000000000000000000" pitchFamily="2" charset="2"/>
              <a:buBlip>
                <a:blip r:embed="rId3"/>
              </a:buBlip>
              <a:defRPr sz="2400" b="1">
                <a:solidFill>
                  <a:srgbClr val="464660"/>
                </a:solidFill>
                <a:latin typeface="Bookman Old Style" panose="02050604050505020204" pitchFamily="18" charset="0"/>
              </a:defRPr>
            </a:lvl9pPr>
          </a:lstStyle>
          <a:p>
            <a:pPr eaLnBrk="1" hangingPunct="1">
              <a:spcBef>
                <a:spcPct val="0"/>
              </a:spcBef>
              <a:buFontTx/>
              <a:buNone/>
            </a:pPr>
            <a:r>
              <a:rPr lang="en-US" altLang="en-US" sz="2800" b="0">
                <a:solidFill>
                  <a:schemeClr val="tx1"/>
                </a:solidFill>
                <a:latin typeface="Times New Roman" panose="02020603050405020304" pitchFamily="18" charset="0"/>
                <a:hlinkClick r:id="rId5"/>
              </a:rPr>
              <a:t>http://finance.yahoo.com</a:t>
            </a:r>
            <a:endParaRPr lang="en-US" altLang="en-US" sz="2800" b="0">
              <a:solidFill>
                <a:schemeClr val="tx1"/>
              </a:solidFill>
              <a:latin typeface="Times New Roman" panose="02020603050405020304" pitchFamily="18" charset="0"/>
            </a:endParaRPr>
          </a:p>
          <a:p>
            <a:pPr eaLnBrk="1" hangingPunct="1">
              <a:spcBef>
                <a:spcPct val="0"/>
              </a:spcBef>
              <a:buFontTx/>
              <a:buNone/>
            </a:pPr>
            <a:endParaRPr lang="en-US" altLang="en-US" b="0">
              <a:solidFill>
                <a:schemeClr val="tx1"/>
              </a:solidFill>
              <a:latin typeface="Times New Roman" panose="02020603050405020304" pitchFamily="18" charset="0"/>
            </a:endParaRPr>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282" name="Rectangle 1026"/>
          <p:cNvSpPr>
            <a:spLocks noGrp="1" noChangeArrowheads="1"/>
          </p:cNvSpPr>
          <p:nvPr>
            <p:ph type="title"/>
          </p:nvPr>
        </p:nvSpPr>
        <p:spPr>
          <a:xfrm>
            <a:off x="82550" y="261938"/>
            <a:ext cx="8534400" cy="914400"/>
          </a:xfrm>
        </p:spPr>
        <p:txBody>
          <a:bodyPr/>
          <a:lstStyle/>
          <a:p>
            <a:pPr eaLnBrk="1" hangingPunct="1"/>
            <a:r>
              <a:rPr lang="en-US" altLang="en-US"/>
              <a:t>Foreign Securities</a:t>
            </a:r>
          </a:p>
        </p:txBody>
      </p:sp>
      <p:sp>
        <p:nvSpPr>
          <p:cNvPr id="737283" name="Rectangle 1027"/>
          <p:cNvSpPr>
            <a:spLocks noGrp="1" noChangeArrowheads="1"/>
          </p:cNvSpPr>
          <p:nvPr>
            <p:ph type="body" idx="1"/>
          </p:nvPr>
        </p:nvSpPr>
        <p:spPr>
          <a:xfrm>
            <a:off x="609600" y="1603375"/>
            <a:ext cx="7823200" cy="3076575"/>
          </a:xfrm>
        </p:spPr>
        <p:txBody>
          <a:bodyPr/>
          <a:lstStyle/>
          <a:p>
            <a:pPr eaLnBrk="1" hangingPunct="1">
              <a:buFontTx/>
              <a:buBlip>
                <a:blip r:embed="rId3"/>
              </a:buBlip>
            </a:pPr>
            <a:r>
              <a:rPr lang="en-US" altLang="en-US" sz="2700">
                <a:solidFill>
                  <a:srgbClr val="464660"/>
                </a:solidFill>
              </a:rPr>
              <a:t>Some Differences:</a:t>
            </a:r>
          </a:p>
          <a:p>
            <a:pPr lvl="1" eaLnBrk="1" hangingPunct="1"/>
            <a:r>
              <a:rPr lang="en-US" altLang="en-US">
                <a:solidFill>
                  <a:srgbClr val="464660"/>
                </a:solidFill>
              </a:rPr>
              <a:t>terminology</a:t>
            </a:r>
          </a:p>
          <a:p>
            <a:pPr lvl="1" eaLnBrk="1" hangingPunct="1"/>
            <a:r>
              <a:rPr lang="en-US" altLang="en-US">
                <a:solidFill>
                  <a:srgbClr val="464660"/>
                </a:solidFill>
              </a:rPr>
              <a:t>frequency of dividend payments</a:t>
            </a:r>
          </a:p>
          <a:p>
            <a:pPr lvl="1" eaLnBrk="1" hangingPunct="1"/>
            <a:r>
              <a:rPr lang="en-US" altLang="en-US">
                <a:solidFill>
                  <a:srgbClr val="464660"/>
                </a:solidFill>
              </a:rPr>
              <a:t>limitations on ownership</a:t>
            </a:r>
          </a:p>
          <a:p>
            <a:pPr lvl="1" eaLnBrk="1" hangingPunct="1"/>
            <a:r>
              <a:rPr lang="en-US" altLang="en-US">
                <a:solidFill>
                  <a:srgbClr val="464660"/>
                </a:solidFill>
              </a:rPr>
              <a:t>corporate financial structure</a:t>
            </a:r>
          </a:p>
          <a:p>
            <a:pPr lvl="1" eaLnBrk="1" hangingPunct="1"/>
            <a:r>
              <a:rPr lang="en-US" altLang="en-US">
                <a:solidFill>
                  <a:srgbClr val="464660"/>
                </a:solidFill>
              </a:rPr>
              <a:t>depreciation methods</a:t>
            </a:r>
            <a:endParaRPr lang="en-US" altLang="en-US" sz="3200">
              <a:solidFill>
                <a:srgbClr val="4646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37282"/>
                                        </p:tgtEl>
                                        <p:attrNameLst>
                                          <p:attrName>style.visibility</p:attrName>
                                        </p:attrNameLst>
                                      </p:cBhvr>
                                      <p:to>
                                        <p:strVal val="visible"/>
                                      </p:to>
                                    </p:set>
                                    <p:animEffect transition="in" filter="dissolve">
                                      <p:cBhvr>
                                        <p:cTn id="7" dur="500"/>
                                        <p:tgtEl>
                                          <p:spTgt spid="7372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37283">
                                            <p:txEl>
                                              <p:pRg st="0" end="0"/>
                                            </p:txEl>
                                          </p:spTgt>
                                        </p:tgtEl>
                                        <p:attrNameLst>
                                          <p:attrName>style.visibility</p:attrName>
                                        </p:attrNameLst>
                                      </p:cBhvr>
                                      <p:to>
                                        <p:strVal val="visible"/>
                                      </p:to>
                                    </p:set>
                                    <p:anim calcmode="lin" valueType="num">
                                      <p:cBhvr additive="base">
                                        <p:cTn id="12" dur="500" fill="hold"/>
                                        <p:tgtEl>
                                          <p:spTgt spid="73728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372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37283">
                                            <p:txEl>
                                              <p:pRg st="1" end="1"/>
                                            </p:txEl>
                                          </p:spTgt>
                                        </p:tgtEl>
                                        <p:attrNameLst>
                                          <p:attrName>style.visibility</p:attrName>
                                        </p:attrNameLst>
                                      </p:cBhvr>
                                      <p:to>
                                        <p:strVal val="visible"/>
                                      </p:to>
                                    </p:set>
                                    <p:anim calcmode="lin" valueType="num">
                                      <p:cBhvr additive="base">
                                        <p:cTn id="18" dur="500" fill="hold"/>
                                        <p:tgtEl>
                                          <p:spTgt spid="73728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372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37283">
                                            <p:txEl>
                                              <p:pRg st="2" end="2"/>
                                            </p:txEl>
                                          </p:spTgt>
                                        </p:tgtEl>
                                        <p:attrNameLst>
                                          <p:attrName>style.visibility</p:attrName>
                                        </p:attrNameLst>
                                      </p:cBhvr>
                                      <p:to>
                                        <p:strVal val="visible"/>
                                      </p:to>
                                    </p:set>
                                    <p:anim calcmode="lin" valueType="num">
                                      <p:cBhvr additive="base">
                                        <p:cTn id="24" dur="500" fill="hold"/>
                                        <p:tgtEl>
                                          <p:spTgt spid="73728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7372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37283">
                                            <p:txEl>
                                              <p:pRg st="3" end="3"/>
                                            </p:txEl>
                                          </p:spTgt>
                                        </p:tgtEl>
                                        <p:attrNameLst>
                                          <p:attrName>style.visibility</p:attrName>
                                        </p:attrNameLst>
                                      </p:cBhvr>
                                      <p:to>
                                        <p:strVal val="visible"/>
                                      </p:to>
                                    </p:set>
                                    <p:anim calcmode="lin" valueType="num">
                                      <p:cBhvr additive="base">
                                        <p:cTn id="30" dur="500" fill="hold"/>
                                        <p:tgtEl>
                                          <p:spTgt spid="73728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73728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737283">
                                            <p:txEl>
                                              <p:pRg st="4" end="4"/>
                                            </p:txEl>
                                          </p:spTgt>
                                        </p:tgtEl>
                                        <p:attrNameLst>
                                          <p:attrName>style.visibility</p:attrName>
                                        </p:attrNameLst>
                                      </p:cBhvr>
                                      <p:to>
                                        <p:strVal val="visible"/>
                                      </p:to>
                                    </p:set>
                                    <p:anim calcmode="lin" valueType="num">
                                      <p:cBhvr additive="base">
                                        <p:cTn id="36" dur="500" fill="hold"/>
                                        <p:tgtEl>
                                          <p:spTgt spid="73728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73728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737283">
                                            <p:txEl>
                                              <p:pRg st="5" end="5"/>
                                            </p:txEl>
                                          </p:spTgt>
                                        </p:tgtEl>
                                        <p:attrNameLst>
                                          <p:attrName>style.visibility</p:attrName>
                                        </p:attrNameLst>
                                      </p:cBhvr>
                                      <p:to>
                                        <p:strVal val="visible"/>
                                      </p:to>
                                    </p:set>
                                    <p:anim calcmode="lin" valueType="num">
                                      <p:cBhvr additive="base">
                                        <p:cTn id="42" dur="500" fill="hold"/>
                                        <p:tgtEl>
                                          <p:spTgt spid="73728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73728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282" grpId="0"/>
      <p:bldP spid="737283" grpId="0" build="p" bldLvl="2"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85800" y="228600"/>
            <a:ext cx="7772400" cy="914400"/>
          </a:xfrm>
        </p:spPr>
        <p:txBody>
          <a:bodyPr/>
          <a:lstStyle/>
          <a:p>
            <a:pPr eaLnBrk="1" hangingPunct="1"/>
            <a:r>
              <a:rPr lang="en-US" altLang="en-US" sz="3200"/>
              <a:t>New York Stock Exchange (NYSE)</a:t>
            </a:r>
          </a:p>
        </p:txBody>
      </p:sp>
      <p:sp>
        <p:nvSpPr>
          <p:cNvPr id="67587" name="Rectangle 3"/>
          <p:cNvSpPr>
            <a:spLocks noGrp="1" noChangeArrowheads="1"/>
          </p:cNvSpPr>
          <p:nvPr>
            <p:ph type="body" idx="1"/>
          </p:nvPr>
        </p:nvSpPr>
        <p:spPr>
          <a:xfrm>
            <a:off x="685800" y="1371600"/>
            <a:ext cx="7848600" cy="4876800"/>
          </a:xfrm>
        </p:spPr>
        <p:txBody>
          <a:bodyPr/>
          <a:lstStyle/>
          <a:p>
            <a:pPr eaLnBrk="1" hangingPunct="1">
              <a:lnSpc>
                <a:spcPct val="90000"/>
              </a:lnSpc>
            </a:pPr>
            <a:r>
              <a:rPr lang="en-US" altLang="en-US" sz="3400">
                <a:solidFill>
                  <a:srgbClr val="464660"/>
                </a:solidFill>
              </a:rPr>
              <a:t>NYSE </a:t>
            </a:r>
            <a:r>
              <a:rPr lang="en-US" altLang="en-US" sz="2800">
                <a:solidFill>
                  <a:srgbClr val="464660"/>
                </a:solidFill>
                <a:hlinkClick r:id="rId3"/>
              </a:rPr>
              <a:t>https://www.nyse.com/index</a:t>
            </a:r>
            <a:endParaRPr lang="en-US" altLang="en-US" sz="2800">
              <a:solidFill>
                <a:srgbClr val="464660"/>
              </a:solidFill>
            </a:endParaRPr>
          </a:p>
          <a:p>
            <a:pPr lvl="1" eaLnBrk="1" hangingPunct="1">
              <a:lnSpc>
                <a:spcPct val="90000"/>
              </a:lnSpc>
            </a:pPr>
            <a:r>
              <a:rPr lang="en-US" altLang="en-US">
                <a:solidFill>
                  <a:srgbClr val="464660"/>
                </a:solidFill>
              </a:rPr>
              <a:t>Merged with Euronext in 2007</a:t>
            </a:r>
          </a:p>
          <a:p>
            <a:pPr lvl="1" eaLnBrk="1" hangingPunct="1">
              <a:lnSpc>
                <a:spcPct val="90000"/>
              </a:lnSpc>
            </a:pPr>
            <a:r>
              <a:rPr lang="en-US" altLang="en-US">
                <a:solidFill>
                  <a:srgbClr val="464660"/>
                </a:solidFill>
              </a:rPr>
              <a:t>NYSE Euronext merged with the American Stock Exchange in 2008</a:t>
            </a:r>
          </a:p>
          <a:p>
            <a:pPr eaLnBrk="1" hangingPunct="1">
              <a:lnSpc>
                <a:spcPct val="90000"/>
              </a:lnSpc>
            </a:pPr>
            <a:r>
              <a:rPr lang="en-US" altLang="en-US" sz="3400">
                <a:solidFill>
                  <a:srgbClr val="464660"/>
                </a:solidFill>
              </a:rPr>
              <a:t>Members (Historically)</a:t>
            </a:r>
          </a:p>
          <a:p>
            <a:pPr lvl="1" eaLnBrk="1" hangingPunct="1">
              <a:lnSpc>
                <a:spcPct val="90000"/>
              </a:lnSpc>
            </a:pPr>
            <a:r>
              <a:rPr lang="en-US" altLang="en-US">
                <a:solidFill>
                  <a:srgbClr val="464660"/>
                </a:solidFill>
              </a:rPr>
              <a:t>Buy a trading license (own a seat)</a:t>
            </a:r>
          </a:p>
          <a:p>
            <a:pPr lvl="1" eaLnBrk="1" hangingPunct="1">
              <a:lnSpc>
                <a:spcPct val="90000"/>
              </a:lnSpc>
            </a:pPr>
            <a:r>
              <a:rPr lang="en-US" altLang="en-US">
                <a:solidFill>
                  <a:srgbClr val="464660"/>
                </a:solidFill>
              </a:rPr>
              <a:t>Designated market makers, DMMs (formerly known as “specialists”)</a:t>
            </a:r>
          </a:p>
          <a:p>
            <a:pPr lvl="1" eaLnBrk="1" hangingPunct="1">
              <a:lnSpc>
                <a:spcPct val="90000"/>
              </a:lnSpc>
            </a:pPr>
            <a:r>
              <a:rPr lang="en-US" altLang="en-US">
                <a:solidFill>
                  <a:srgbClr val="464660"/>
                </a:solidFill>
              </a:rPr>
              <a:t>Floor brokers</a:t>
            </a:r>
          </a:p>
          <a:p>
            <a:pPr lvl="1" eaLnBrk="1" hangingPunct="1">
              <a:lnSpc>
                <a:spcPct val="90000"/>
              </a:lnSpc>
            </a:pPr>
            <a:r>
              <a:rPr lang="en-US" altLang="en-US">
                <a:solidFill>
                  <a:srgbClr val="464660"/>
                </a:solidFill>
              </a:rPr>
              <a:t>Supplemental liquidity providers (SLPs)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457200" y="0"/>
            <a:ext cx="7772400" cy="914400"/>
          </a:xfrm>
        </p:spPr>
        <p:txBody>
          <a:bodyPr/>
          <a:lstStyle/>
          <a:p>
            <a:pPr eaLnBrk="1" hangingPunct="1"/>
            <a:r>
              <a:rPr lang="en-US" altLang="en-US"/>
              <a:t>NASDAQ</a:t>
            </a:r>
          </a:p>
        </p:txBody>
      </p:sp>
      <p:sp>
        <p:nvSpPr>
          <p:cNvPr id="88067" name="Rectangle 3"/>
          <p:cNvSpPr>
            <a:spLocks noGrp="1" noChangeArrowheads="1"/>
          </p:cNvSpPr>
          <p:nvPr>
            <p:ph type="body" idx="1"/>
          </p:nvPr>
        </p:nvSpPr>
        <p:spPr>
          <a:xfrm>
            <a:off x="488950" y="904875"/>
            <a:ext cx="8229600" cy="4724400"/>
          </a:xfrm>
        </p:spPr>
        <p:txBody>
          <a:bodyPr/>
          <a:lstStyle/>
          <a:p>
            <a:pPr eaLnBrk="1" hangingPunct="1">
              <a:defRPr/>
            </a:pPr>
            <a:r>
              <a:rPr lang="en-US" altLang="en-US" dirty="0"/>
              <a:t>NASDAQ OMX (merged 2007)</a:t>
            </a:r>
          </a:p>
          <a:p>
            <a:pPr marL="0" indent="0" eaLnBrk="1" hangingPunct="1">
              <a:buFont typeface="Wingdings" panose="05000000000000000000" pitchFamily="2" charset="2"/>
              <a:buNone/>
              <a:defRPr/>
            </a:pPr>
            <a:r>
              <a:rPr lang="en-US" altLang="en-US" dirty="0"/>
              <a:t>               </a:t>
            </a:r>
            <a:r>
              <a:rPr lang="en-US" altLang="en-US" dirty="0">
                <a:hlinkClick r:id="rId3"/>
              </a:rPr>
              <a:t>http://ir.nasdaqomx.com</a:t>
            </a:r>
            <a:endParaRPr lang="en-US" altLang="en-US" dirty="0"/>
          </a:p>
          <a:p>
            <a:pPr eaLnBrk="1" hangingPunct="1">
              <a:defRPr/>
            </a:pPr>
            <a:endParaRPr lang="en-US" altLang="en-US" dirty="0"/>
          </a:p>
          <a:p>
            <a:pPr eaLnBrk="1" hangingPunct="1">
              <a:defRPr/>
            </a:pPr>
            <a:r>
              <a:rPr lang="en-US" altLang="en-US" dirty="0"/>
              <a:t>Computer-based quotation system</a:t>
            </a:r>
          </a:p>
          <a:p>
            <a:pPr eaLnBrk="1" hangingPunct="1">
              <a:defRPr/>
            </a:pPr>
            <a:r>
              <a:rPr lang="en-US" altLang="en-US" dirty="0"/>
              <a:t>Multiple market makers</a:t>
            </a:r>
          </a:p>
          <a:p>
            <a:pPr eaLnBrk="1" hangingPunct="1">
              <a:defRPr/>
            </a:pPr>
            <a:r>
              <a:rPr lang="en-US" altLang="en-US" dirty="0"/>
              <a:t>Electronic Communications Networks</a:t>
            </a:r>
          </a:p>
          <a:p>
            <a:pPr eaLnBrk="1" hangingPunct="1">
              <a:defRPr/>
            </a:pPr>
            <a:r>
              <a:rPr lang="en-US" altLang="en-US" dirty="0"/>
              <a:t>Three levels of information</a:t>
            </a:r>
          </a:p>
          <a:p>
            <a:pPr lvl="1" eaLnBrk="1" hangingPunct="1">
              <a:defRPr/>
            </a:pPr>
            <a:r>
              <a:rPr lang="en-US" altLang="en-US" dirty="0"/>
              <a:t>Level 1 – median quotes, registered representatives</a:t>
            </a:r>
          </a:p>
          <a:p>
            <a:pPr lvl="1" eaLnBrk="1" hangingPunct="1">
              <a:defRPr/>
            </a:pPr>
            <a:r>
              <a:rPr lang="en-US" altLang="en-US" dirty="0"/>
              <a:t>Level 2 – view quotes, brokers &amp; dealers</a:t>
            </a:r>
          </a:p>
          <a:p>
            <a:pPr lvl="1" eaLnBrk="1" hangingPunct="1">
              <a:defRPr/>
            </a:pPr>
            <a:r>
              <a:rPr lang="en-US" altLang="en-US" dirty="0"/>
              <a:t>Level 3 – view and update quotes, dealers only</a:t>
            </a:r>
          </a:p>
          <a:p>
            <a:pPr eaLnBrk="1" hangingPunct="1">
              <a:defRPr/>
            </a:pPr>
            <a:r>
              <a:rPr lang="en-US" altLang="en-US" dirty="0"/>
              <a:t>Large portion of technology stocks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487363" y="228600"/>
            <a:ext cx="8001000" cy="838200"/>
          </a:xfrm>
        </p:spPr>
        <p:txBody>
          <a:bodyPr/>
          <a:lstStyle/>
          <a:p>
            <a:pPr eaLnBrk="1" hangingPunct="1"/>
            <a:r>
              <a:rPr lang="en-US" altLang="en-US"/>
              <a:t>Reading Stock Quotes</a:t>
            </a:r>
          </a:p>
        </p:txBody>
      </p:sp>
      <p:sp>
        <p:nvSpPr>
          <p:cNvPr id="71683" name="Rectangle 3"/>
          <p:cNvSpPr>
            <a:spLocks noGrp="1" noChangeArrowheads="1"/>
          </p:cNvSpPr>
          <p:nvPr>
            <p:ph type="body" sz="half" idx="1"/>
          </p:nvPr>
        </p:nvSpPr>
        <p:spPr>
          <a:xfrm>
            <a:off x="454025" y="5029200"/>
            <a:ext cx="8534400" cy="1539875"/>
          </a:xfrm>
        </p:spPr>
        <p:txBody>
          <a:bodyPr/>
          <a:lstStyle/>
          <a:p>
            <a:pPr eaLnBrk="1" hangingPunct="1">
              <a:buClr>
                <a:schemeClr val="tx1"/>
              </a:buClr>
            </a:pPr>
            <a:r>
              <a:rPr lang="en-US" altLang="en-US"/>
              <a:t>What information is provided in the stock quote?</a:t>
            </a:r>
          </a:p>
          <a:p>
            <a:pPr eaLnBrk="1" hangingPunct="1">
              <a:buClr>
                <a:schemeClr val="tx1"/>
              </a:buClr>
            </a:pPr>
            <a:r>
              <a:rPr lang="en-US" altLang="en-US"/>
              <a:t>Go to </a:t>
            </a:r>
            <a:r>
              <a:rPr lang="en-US" altLang="en-US">
                <a:hlinkClick r:id="rId3"/>
              </a:rPr>
              <a:t>YahooFinance.com</a:t>
            </a:r>
            <a:r>
              <a:rPr lang="en-US" altLang="en-US"/>
              <a:t> or </a:t>
            </a:r>
            <a:r>
              <a:rPr lang="en-US" altLang="en-US">
                <a:hlinkClick r:id="rId4"/>
              </a:rPr>
              <a:t>Bloomberg.com</a:t>
            </a:r>
            <a:r>
              <a:rPr lang="en-US" altLang="en-US"/>
              <a:t>, etc. for current stock quotes.</a:t>
            </a:r>
            <a:endParaRPr lang="en-US" altLang="en-US" baseline="30000"/>
          </a:p>
        </p:txBody>
      </p:sp>
      <p:pic>
        <p:nvPicPr>
          <p:cNvPr id="71684"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219200"/>
            <a:ext cx="83820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838200" y="152400"/>
            <a:ext cx="7772400" cy="914400"/>
          </a:xfrm>
        </p:spPr>
        <p:txBody>
          <a:bodyPr/>
          <a:lstStyle/>
          <a:p>
            <a:r>
              <a:rPr lang="en-US" altLang="en-US"/>
              <a:t>Bonds and Stocks: Similarities</a:t>
            </a:r>
          </a:p>
        </p:txBody>
      </p:sp>
      <p:sp>
        <p:nvSpPr>
          <p:cNvPr id="73731" name="Content Placeholder 2"/>
          <p:cNvSpPr>
            <a:spLocks noGrp="1"/>
          </p:cNvSpPr>
          <p:nvPr>
            <p:ph idx="1"/>
          </p:nvPr>
        </p:nvSpPr>
        <p:spPr>
          <a:xfrm>
            <a:off x="576263" y="1371600"/>
            <a:ext cx="8186737" cy="4114800"/>
          </a:xfrm>
        </p:spPr>
        <p:txBody>
          <a:bodyPr/>
          <a:lstStyle/>
          <a:p>
            <a:r>
              <a:rPr lang="en-US" altLang="en-US">
                <a:solidFill>
                  <a:srgbClr val="464660"/>
                </a:solidFill>
              </a:rPr>
              <a:t>Both provide long-term funding for the organization</a:t>
            </a:r>
          </a:p>
          <a:p>
            <a:endParaRPr lang="en-US" altLang="en-US">
              <a:solidFill>
                <a:srgbClr val="464660"/>
              </a:solidFill>
            </a:endParaRPr>
          </a:p>
          <a:p>
            <a:r>
              <a:rPr lang="en-US" altLang="en-US">
                <a:solidFill>
                  <a:srgbClr val="464660"/>
                </a:solidFill>
              </a:rPr>
              <a:t>Both are future funds that an investor must consider</a:t>
            </a:r>
          </a:p>
          <a:p>
            <a:endParaRPr lang="en-US" altLang="en-US">
              <a:solidFill>
                <a:srgbClr val="464660"/>
              </a:solidFill>
            </a:endParaRPr>
          </a:p>
          <a:p>
            <a:r>
              <a:rPr lang="en-US" altLang="en-US">
                <a:solidFill>
                  <a:srgbClr val="464660"/>
                </a:solidFill>
              </a:rPr>
              <a:t>Both have future periodic payments</a:t>
            </a:r>
          </a:p>
          <a:p>
            <a:endParaRPr lang="en-US" altLang="en-US">
              <a:solidFill>
                <a:srgbClr val="464660"/>
              </a:solidFill>
            </a:endParaRPr>
          </a:p>
          <a:p>
            <a:r>
              <a:rPr lang="en-US" altLang="en-US">
                <a:solidFill>
                  <a:srgbClr val="464660"/>
                </a:solidFill>
              </a:rPr>
              <a:t>Both can be purchased in a marketplace at a price “today”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838200" y="152400"/>
            <a:ext cx="7772400" cy="914400"/>
          </a:xfrm>
        </p:spPr>
        <p:txBody>
          <a:bodyPr/>
          <a:lstStyle/>
          <a:p>
            <a:r>
              <a:rPr lang="en-US" altLang="en-US"/>
              <a:t>Bonds and Stocks: Similarities</a:t>
            </a:r>
          </a:p>
        </p:txBody>
      </p:sp>
      <p:sp>
        <p:nvSpPr>
          <p:cNvPr id="74755" name="Content Placeholder 2"/>
          <p:cNvSpPr>
            <a:spLocks noGrp="1"/>
          </p:cNvSpPr>
          <p:nvPr>
            <p:ph idx="1"/>
          </p:nvPr>
        </p:nvSpPr>
        <p:spPr>
          <a:xfrm>
            <a:off x="381000" y="1295400"/>
            <a:ext cx="8458200" cy="4114800"/>
          </a:xfrm>
        </p:spPr>
        <p:txBody>
          <a:bodyPr/>
          <a:lstStyle/>
          <a:p>
            <a:r>
              <a:rPr lang="en-US" altLang="en-US">
                <a:solidFill>
                  <a:srgbClr val="464660"/>
                </a:solidFill>
              </a:rPr>
              <a:t>From the firm’s perspective: a bond is a long-term debt and stock is equity</a:t>
            </a:r>
          </a:p>
          <a:p>
            <a:r>
              <a:rPr lang="en-US" altLang="en-US">
                <a:solidFill>
                  <a:srgbClr val="464660"/>
                </a:solidFill>
              </a:rPr>
              <a:t>From the firm’s perspective: a bond gets paid off at the maturity date; stock continues indefinitely.</a:t>
            </a:r>
          </a:p>
          <a:p>
            <a:r>
              <a:rPr lang="en-US" altLang="en-US">
                <a:solidFill>
                  <a:srgbClr val="464660"/>
                </a:solidFill>
              </a:rPr>
              <a:t>We will discuss the mix of bonds (debt) and stock (equity) in a future chapter entitled capital structure</a:t>
            </a:r>
          </a:p>
          <a:p>
            <a:r>
              <a:rPr lang="en-US" altLang="en-US">
                <a:solidFill>
                  <a:srgbClr val="464660"/>
                </a:solidFill>
              </a:rPr>
              <a:t>A bond has coupon payments and a lump-sum payment; stock has dividend payments forever</a:t>
            </a:r>
          </a:p>
          <a:p>
            <a:r>
              <a:rPr lang="en-US" altLang="en-US">
                <a:solidFill>
                  <a:srgbClr val="464660"/>
                </a:solidFill>
              </a:rPr>
              <a:t>Coupon payments are fixed; stock dividends change or “grow” over time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533400" y="304800"/>
            <a:ext cx="7772400" cy="565150"/>
          </a:xfrm>
          <a:effectLst>
            <a:outerShdw dist="25395" dir="2700000" algn="ctr" rotWithShape="0">
              <a:schemeClr val="bg2">
                <a:alpha val="75000"/>
              </a:schemeClr>
            </a:outerShdw>
          </a:effectLst>
        </p:spPr>
        <p:txBody>
          <a:bodyPr anchor="t"/>
          <a:lstStyle/>
          <a:p>
            <a:pPr eaLnBrk="1" hangingPunct="1"/>
            <a:r>
              <a:rPr lang="en-US" altLang="en-US" sz="2800"/>
              <a:t>What is a Mutual Fund?</a:t>
            </a:r>
          </a:p>
        </p:txBody>
      </p:sp>
      <p:sp>
        <p:nvSpPr>
          <p:cNvPr id="75779" name="Rectangle 3"/>
          <p:cNvSpPr>
            <a:spLocks noGrp="1" noChangeArrowheads="1"/>
          </p:cNvSpPr>
          <p:nvPr>
            <p:ph type="body" idx="1"/>
          </p:nvPr>
        </p:nvSpPr>
        <p:spPr>
          <a:xfrm>
            <a:off x="522288" y="990600"/>
            <a:ext cx="8126412" cy="3810000"/>
          </a:xfrm>
        </p:spPr>
        <p:txBody>
          <a:bodyPr/>
          <a:lstStyle/>
          <a:p>
            <a:pPr marL="0" indent="0" algn="just" eaLnBrk="1" hangingPunct="1">
              <a:buFont typeface="Wingdings" panose="05000000000000000000" pitchFamily="2" charset="2"/>
              <a:buNone/>
            </a:pPr>
            <a:r>
              <a:rPr lang="en-US" altLang="en-US" sz="2200">
                <a:solidFill>
                  <a:srgbClr val="464660"/>
                </a:solidFill>
              </a:rPr>
              <a:t>A mutual fund is a collection of stocks, bonds and other securities owned by a group of investors and managed by a professional investment advisory </a:t>
            </a:r>
            <a:br>
              <a:rPr lang="en-US" altLang="en-US" sz="2200">
                <a:solidFill>
                  <a:srgbClr val="464660"/>
                </a:solidFill>
              </a:rPr>
            </a:br>
            <a:r>
              <a:rPr lang="en-US" altLang="en-US" sz="2200">
                <a:solidFill>
                  <a:srgbClr val="464660"/>
                </a:solidFill>
              </a:rPr>
              <a:t>firm. This investment advisor (also called the mutual fund’s manager) collects money from many investors and invests the pool of money for all of them.</a:t>
            </a:r>
          </a:p>
        </p:txBody>
      </p:sp>
      <p:sp>
        <p:nvSpPr>
          <p:cNvPr id="75780" name="Rectangle 2"/>
          <p:cNvSpPr txBox="1">
            <a:spLocks noChangeArrowheads="1"/>
          </p:cNvSpPr>
          <p:nvPr/>
        </p:nvSpPr>
        <p:spPr bwMode="auto">
          <a:xfrm>
            <a:off x="190500" y="3254375"/>
            <a:ext cx="8458200" cy="838200"/>
          </a:xfrm>
          <a:prstGeom prst="rect">
            <a:avLst/>
          </a:prstGeom>
          <a:noFill/>
          <a:ln>
            <a:noFill/>
          </a:ln>
          <a:effectLst>
            <a:outerShdw dist="25395"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Blip>
                <a:blip r:embed="rId3"/>
              </a:buBlip>
              <a:defRPr sz="2400" b="1">
                <a:solidFill>
                  <a:srgbClr val="464660"/>
                </a:solidFill>
                <a:latin typeface="Bookman Old Style" panose="02050604050505020204" pitchFamily="18" charset="0"/>
              </a:defRPr>
            </a:lvl1pPr>
            <a:lvl2pPr marL="742950" indent="-285750">
              <a:spcBef>
                <a:spcPct val="20000"/>
              </a:spcBef>
              <a:buFont typeface="Wingdings" panose="05000000000000000000" pitchFamily="2" charset="2"/>
              <a:buBlip>
                <a:blip r:embed="rId3"/>
              </a:buBlip>
              <a:defRPr sz="2400" b="1">
                <a:solidFill>
                  <a:srgbClr val="464660"/>
                </a:solidFill>
                <a:latin typeface="Bookman Old Style" panose="02050604050505020204" pitchFamily="18" charset="0"/>
              </a:defRPr>
            </a:lvl2pPr>
            <a:lvl3pPr marL="1143000" indent="-228600">
              <a:spcBef>
                <a:spcPct val="20000"/>
              </a:spcBef>
              <a:buFont typeface="Wingdings" panose="05000000000000000000" pitchFamily="2" charset="2"/>
              <a:buBlip>
                <a:blip r:embed="rId3"/>
              </a:buBlip>
              <a:defRPr sz="2400" b="1">
                <a:solidFill>
                  <a:srgbClr val="464660"/>
                </a:solidFill>
                <a:latin typeface="Bookman Old Style" panose="02050604050505020204" pitchFamily="18" charset="0"/>
              </a:defRPr>
            </a:lvl3pPr>
            <a:lvl4pPr marL="1600200" indent="-228600">
              <a:spcBef>
                <a:spcPct val="20000"/>
              </a:spcBef>
              <a:buFont typeface="Wingdings" panose="05000000000000000000" pitchFamily="2" charset="2"/>
              <a:buBlip>
                <a:blip r:embed="rId3"/>
              </a:buBlip>
              <a:defRPr sz="2400" b="1">
                <a:solidFill>
                  <a:srgbClr val="464660"/>
                </a:solidFill>
                <a:latin typeface="Bookman Old Style" panose="02050604050505020204" pitchFamily="18" charset="0"/>
              </a:defRPr>
            </a:lvl4pPr>
            <a:lvl5pPr marL="2057400" indent="-228600">
              <a:spcBef>
                <a:spcPct val="20000"/>
              </a:spcBef>
              <a:buFont typeface="Wingdings" panose="05000000000000000000" pitchFamily="2" charset="2"/>
              <a:buBlip>
                <a:blip r:embed="rId3"/>
              </a:buBlip>
              <a:defRPr sz="2400" b="1">
                <a:solidFill>
                  <a:srgbClr val="464660"/>
                </a:solidFill>
                <a:latin typeface="Bookman Old Style" panose="02050604050505020204" pitchFamily="18" charset="0"/>
              </a:defRPr>
            </a:lvl5pPr>
            <a:lvl6pPr marL="2514600" indent="-228600" eaLnBrk="0" fontAlgn="base" hangingPunct="0">
              <a:spcBef>
                <a:spcPct val="20000"/>
              </a:spcBef>
              <a:spcAft>
                <a:spcPct val="0"/>
              </a:spcAft>
              <a:buFont typeface="Wingdings" panose="05000000000000000000" pitchFamily="2" charset="2"/>
              <a:buBlip>
                <a:blip r:embed="rId3"/>
              </a:buBlip>
              <a:defRPr sz="2400" b="1">
                <a:solidFill>
                  <a:srgbClr val="464660"/>
                </a:solidFill>
                <a:latin typeface="Bookman Old Style" panose="02050604050505020204" pitchFamily="18" charset="0"/>
              </a:defRPr>
            </a:lvl6pPr>
            <a:lvl7pPr marL="2971800" indent="-228600" eaLnBrk="0" fontAlgn="base" hangingPunct="0">
              <a:spcBef>
                <a:spcPct val="20000"/>
              </a:spcBef>
              <a:spcAft>
                <a:spcPct val="0"/>
              </a:spcAft>
              <a:buFont typeface="Wingdings" panose="05000000000000000000" pitchFamily="2" charset="2"/>
              <a:buBlip>
                <a:blip r:embed="rId3"/>
              </a:buBlip>
              <a:defRPr sz="2400" b="1">
                <a:solidFill>
                  <a:srgbClr val="464660"/>
                </a:solidFill>
                <a:latin typeface="Bookman Old Style" panose="02050604050505020204" pitchFamily="18" charset="0"/>
              </a:defRPr>
            </a:lvl7pPr>
            <a:lvl8pPr marL="3429000" indent="-228600" eaLnBrk="0" fontAlgn="base" hangingPunct="0">
              <a:spcBef>
                <a:spcPct val="20000"/>
              </a:spcBef>
              <a:spcAft>
                <a:spcPct val="0"/>
              </a:spcAft>
              <a:buFont typeface="Wingdings" panose="05000000000000000000" pitchFamily="2" charset="2"/>
              <a:buBlip>
                <a:blip r:embed="rId3"/>
              </a:buBlip>
              <a:defRPr sz="2400" b="1">
                <a:solidFill>
                  <a:srgbClr val="464660"/>
                </a:solidFill>
                <a:latin typeface="Bookman Old Style" panose="02050604050505020204" pitchFamily="18" charset="0"/>
              </a:defRPr>
            </a:lvl8pPr>
            <a:lvl9pPr marL="3886200" indent="-228600" eaLnBrk="0" fontAlgn="base" hangingPunct="0">
              <a:spcBef>
                <a:spcPct val="20000"/>
              </a:spcBef>
              <a:spcAft>
                <a:spcPct val="0"/>
              </a:spcAft>
              <a:buFont typeface="Wingdings" panose="05000000000000000000" pitchFamily="2" charset="2"/>
              <a:buBlip>
                <a:blip r:embed="rId3"/>
              </a:buBlip>
              <a:defRPr sz="2400" b="1">
                <a:solidFill>
                  <a:srgbClr val="464660"/>
                </a:solidFill>
                <a:latin typeface="Bookman Old Style" panose="02050604050505020204" pitchFamily="18" charset="0"/>
              </a:defRPr>
            </a:lvl9pPr>
          </a:lstStyle>
          <a:p>
            <a:pPr algn="ctr" eaLnBrk="1" hangingPunct="1">
              <a:spcBef>
                <a:spcPct val="0"/>
              </a:spcBef>
              <a:buFontTx/>
              <a:buNone/>
            </a:pPr>
            <a:r>
              <a:rPr lang="en-US" altLang="en-US" sz="2800">
                <a:solidFill>
                  <a:schemeClr val="tx2"/>
                </a:solidFill>
              </a:rPr>
              <a:t>What Advantages Are There to Investing </a:t>
            </a:r>
          </a:p>
          <a:p>
            <a:pPr algn="ctr" eaLnBrk="1" hangingPunct="1">
              <a:spcBef>
                <a:spcPct val="0"/>
              </a:spcBef>
              <a:buFontTx/>
              <a:buNone/>
            </a:pPr>
            <a:r>
              <a:rPr lang="en-US" altLang="en-US" sz="2800">
                <a:solidFill>
                  <a:schemeClr val="tx2"/>
                </a:solidFill>
              </a:rPr>
              <a:t>in Mutual Funds?</a:t>
            </a:r>
          </a:p>
        </p:txBody>
      </p:sp>
      <p:sp>
        <p:nvSpPr>
          <p:cNvPr id="5" name="Rectangle 3"/>
          <p:cNvSpPr txBox="1">
            <a:spLocks noChangeArrowheads="1"/>
          </p:cNvSpPr>
          <p:nvPr/>
        </p:nvSpPr>
        <p:spPr bwMode="auto">
          <a:xfrm>
            <a:off x="550863" y="4130675"/>
            <a:ext cx="8489950"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Wingdings" panose="05000000000000000000" pitchFamily="2" charset="2"/>
              <a:buBlip>
                <a:blip r:embed="rId3"/>
              </a:buBlip>
              <a:defRPr sz="2400" b="1">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Blip>
                <a:blip r:embed="rId3"/>
              </a:buBlip>
              <a:defRPr sz="2400" b="1">
                <a:solidFill>
                  <a:schemeClr val="tx1"/>
                </a:solidFill>
                <a:latin typeface="+mn-lt"/>
              </a:defRPr>
            </a:lvl2pPr>
            <a:lvl3pPr marL="1143000" indent="-228600" algn="l" rtl="0" eaLnBrk="0" fontAlgn="base" hangingPunct="0">
              <a:spcBef>
                <a:spcPct val="20000"/>
              </a:spcBef>
              <a:spcAft>
                <a:spcPct val="0"/>
              </a:spcAft>
              <a:buFont typeface="Wingdings" panose="05000000000000000000" pitchFamily="2" charset="2"/>
              <a:buBlip>
                <a:blip r:embed="rId3"/>
              </a:buBlip>
              <a:defRPr sz="2400" b="1">
                <a:solidFill>
                  <a:schemeClr val="tx1"/>
                </a:solidFill>
                <a:latin typeface="+mn-lt"/>
              </a:defRPr>
            </a:lvl3pPr>
            <a:lvl4pPr marL="1600200" indent="-228600" algn="l" rtl="0" eaLnBrk="0" fontAlgn="base" hangingPunct="0">
              <a:spcBef>
                <a:spcPct val="20000"/>
              </a:spcBef>
              <a:spcAft>
                <a:spcPct val="0"/>
              </a:spcAft>
              <a:buFont typeface="Wingdings" panose="05000000000000000000" pitchFamily="2" charset="2"/>
              <a:buBlip>
                <a:blip r:embed="rId3"/>
              </a:buBlip>
              <a:defRPr sz="2400" b="1">
                <a:solidFill>
                  <a:schemeClr val="tx1"/>
                </a:solidFill>
                <a:latin typeface="+mn-lt"/>
              </a:defRPr>
            </a:lvl4pPr>
            <a:lvl5pPr marL="2057400" indent="-228600" algn="l" rtl="0" eaLnBrk="0" fontAlgn="base" hangingPunct="0">
              <a:spcBef>
                <a:spcPct val="20000"/>
              </a:spcBef>
              <a:spcAft>
                <a:spcPct val="0"/>
              </a:spcAft>
              <a:buFont typeface="Wingdings" panose="05000000000000000000" pitchFamily="2" charset="2"/>
              <a:buBlip>
                <a:blip r:embed="rId3"/>
              </a:buBlip>
              <a:defRPr sz="2400" b="1">
                <a:solidFill>
                  <a:schemeClr val="tx1"/>
                </a:solidFill>
                <a:latin typeface="+mn-lt"/>
              </a:defRPr>
            </a:lvl5pPr>
            <a:lvl6pPr marL="2514600" indent="-228600" algn="l" rtl="0" fontAlgn="base">
              <a:spcBef>
                <a:spcPct val="20000"/>
              </a:spcBef>
              <a:spcAft>
                <a:spcPct val="0"/>
              </a:spcAft>
              <a:buFont typeface="Wingdings" pitchFamily="2" charset="2"/>
              <a:buBlip>
                <a:blip r:embed="rId3"/>
              </a:buBlip>
              <a:defRPr sz="2400">
                <a:solidFill>
                  <a:schemeClr val="tx1"/>
                </a:solidFill>
                <a:latin typeface="+mn-lt"/>
              </a:defRPr>
            </a:lvl6pPr>
            <a:lvl7pPr marL="2971800" indent="-228600" algn="l" rtl="0" fontAlgn="base">
              <a:spcBef>
                <a:spcPct val="20000"/>
              </a:spcBef>
              <a:spcAft>
                <a:spcPct val="0"/>
              </a:spcAft>
              <a:buFont typeface="Wingdings" pitchFamily="2" charset="2"/>
              <a:buBlip>
                <a:blip r:embed="rId3"/>
              </a:buBlip>
              <a:defRPr sz="2400">
                <a:solidFill>
                  <a:schemeClr val="tx1"/>
                </a:solidFill>
                <a:latin typeface="+mn-lt"/>
              </a:defRPr>
            </a:lvl7pPr>
            <a:lvl8pPr marL="3429000" indent="-228600" algn="l" rtl="0" fontAlgn="base">
              <a:spcBef>
                <a:spcPct val="20000"/>
              </a:spcBef>
              <a:spcAft>
                <a:spcPct val="0"/>
              </a:spcAft>
              <a:buFont typeface="Wingdings" pitchFamily="2" charset="2"/>
              <a:buBlip>
                <a:blip r:embed="rId3"/>
              </a:buBlip>
              <a:defRPr sz="2400">
                <a:solidFill>
                  <a:schemeClr val="tx1"/>
                </a:solidFill>
                <a:latin typeface="+mn-lt"/>
              </a:defRPr>
            </a:lvl8pPr>
            <a:lvl9pPr marL="3886200" indent="-228600" algn="l" rtl="0" fontAlgn="base">
              <a:spcBef>
                <a:spcPct val="20000"/>
              </a:spcBef>
              <a:spcAft>
                <a:spcPct val="0"/>
              </a:spcAft>
              <a:buFont typeface="Wingdings" pitchFamily="2" charset="2"/>
              <a:buBlip>
                <a:blip r:embed="rId3"/>
              </a:buBlip>
              <a:defRPr sz="2400">
                <a:solidFill>
                  <a:schemeClr val="tx1"/>
                </a:solidFill>
                <a:latin typeface="+mn-lt"/>
              </a:defRPr>
            </a:lvl9pPr>
          </a:lstStyle>
          <a:p>
            <a:pPr eaLnBrk="1" hangingPunct="1">
              <a:spcAft>
                <a:spcPct val="50000"/>
              </a:spcAft>
              <a:defRPr/>
            </a:pPr>
            <a:r>
              <a:rPr lang="en-US" sz="2200" kern="0" dirty="0"/>
              <a:t>Mutual funds provide professional management. The fund’s manager makes the buy and sell decisions, based on the fund’s management philosophy.</a:t>
            </a:r>
          </a:p>
          <a:p>
            <a:pPr eaLnBrk="1" hangingPunct="1">
              <a:spcAft>
                <a:spcPct val="50000"/>
              </a:spcAft>
              <a:defRPr/>
            </a:pPr>
            <a:r>
              <a:rPr lang="en-US" sz="2200" kern="0" dirty="0"/>
              <a:t>Mutual funds offer diversification. A mutual fund often invests in one hundred or more securities.</a:t>
            </a:r>
            <a:endParaRPr lang="en-US" sz="3000" kern="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342900" y="457200"/>
            <a:ext cx="8458200" cy="838200"/>
          </a:xfrm>
        </p:spPr>
        <p:txBody>
          <a:bodyPr anchor="t"/>
          <a:lstStyle/>
          <a:p>
            <a:pPr eaLnBrk="1" hangingPunct="1"/>
            <a:r>
              <a:rPr lang="en-US" altLang="en-US" sz="3200"/>
              <a:t>What Types of Funds are Available?</a:t>
            </a:r>
          </a:p>
        </p:txBody>
      </p:sp>
      <p:sp>
        <p:nvSpPr>
          <p:cNvPr id="77827" name="Rectangle 3"/>
          <p:cNvSpPr>
            <a:spLocks noGrp="1" noChangeArrowheads="1"/>
          </p:cNvSpPr>
          <p:nvPr>
            <p:ph type="body" idx="1"/>
          </p:nvPr>
        </p:nvSpPr>
        <p:spPr>
          <a:xfrm>
            <a:off x="533400" y="1371600"/>
            <a:ext cx="8001000" cy="3810000"/>
          </a:xfrm>
        </p:spPr>
        <p:txBody>
          <a:bodyPr/>
          <a:lstStyle/>
          <a:p>
            <a:pPr eaLnBrk="1" hangingPunct="1">
              <a:lnSpc>
                <a:spcPct val="90000"/>
              </a:lnSpc>
              <a:spcAft>
                <a:spcPct val="50000"/>
              </a:spcAft>
            </a:pPr>
            <a:r>
              <a:rPr lang="en-US" altLang="en-US" sz="2200">
                <a:solidFill>
                  <a:srgbClr val="464660"/>
                </a:solidFill>
              </a:rPr>
              <a:t>Mutual funds are also called open-end funds. This means that the fund will usually sell as many shares as investors want to buy.</a:t>
            </a:r>
          </a:p>
          <a:p>
            <a:pPr eaLnBrk="1" hangingPunct="1">
              <a:lnSpc>
                <a:spcPct val="90000"/>
              </a:lnSpc>
              <a:spcAft>
                <a:spcPct val="50000"/>
              </a:spcAft>
            </a:pPr>
            <a:r>
              <a:rPr lang="en-US" altLang="en-US" sz="2200">
                <a:solidFill>
                  <a:srgbClr val="464660"/>
                </a:solidFill>
              </a:rPr>
              <a:t>Closed-end funds, like mutual funds, are collections of securities managed by a professional investment advisor. But unlike mutual funds, there are a fixed number of shares available and these shares are traded on the stock exchange.</a:t>
            </a:r>
          </a:p>
          <a:p>
            <a:pPr eaLnBrk="1" hangingPunct="1">
              <a:lnSpc>
                <a:spcPct val="90000"/>
              </a:lnSpc>
              <a:spcAft>
                <a:spcPct val="50000"/>
              </a:spcAft>
            </a:pPr>
            <a:r>
              <a:rPr lang="en-US" altLang="en-US" sz="2200">
                <a:solidFill>
                  <a:srgbClr val="464660"/>
                </a:solidFill>
              </a:rPr>
              <a:t>Exchange-traded funds, are also like mutual funds in that they are collections of securities managed by a professional advisor, and like closed-end funds are traded on the stock exchange.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609600" y="2514600"/>
            <a:ext cx="7772400" cy="838200"/>
          </a:xfrm>
          <a:effectLst>
            <a:outerShdw dist="25395" dir="2700000" algn="ctr" rotWithShape="0">
              <a:schemeClr val="bg2">
                <a:alpha val="75000"/>
              </a:schemeClr>
            </a:outerShdw>
          </a:effectLst>
        </p:spPr>
        <p:txBody>
          <a:bodyPr anchor="t"/>
          <a:lstStyle/>
          <a:p>
            <a:pPr eaLnBrk="1" hangingPunct="1"/>
            <a:r>
              <a:rPr lang="en-US" altLang="en-US" sz="2800"/>
              <a:t>How Do You Make Money </a:t>
            </a:r>
            <a:br>
              <a:rPr lang="en-US" altLang="en-US" sz="2800"/>
            </a:br>
            <a:r>
              <a:rPr lang="en-US" altLang="en-US" sz="2800"/>
              <a:t>on a Mutual Fund?</a:t>
            </a:r>
          </a:p>
        </p:txBody>
      </p:sp>
      <p:sp>
        <p:nvSpPr>
          <p:cNvPr id="79875" name="Rectangle 3"/>
          <p:cNvSpPr>
            <a:spLocks noGrp="1" noChangeArrowheads="1"/>
          </p:cNvSpPr>
          <p:nvPr>
            <p:ph type="body" idx="1"/>
          </p:nvPr>
        </p:nvSpPr>
        <p:spPr>
          <a:xfrm>
            <a:off x="427038" y="3657600"/>
            <a:ext cx="8543925" cy="3810000"/>
          </a:xfrm>
        </p:spPr>
        <p:txBody>
          <a:bodyPr/>
          <a:lstStyle/>
          <a:p>
            <a:pPr marL="0" indent="0" eaLnBrk="1" hangingPunct="1">
              <a:lnSpc>
                <a:spcPct val="90000"/>
              </a:lnSpc>
              <a:spcAft>
                <a:spcPct val="50000"/>
              </a:spcAft>
              <a:buFontTx/>
              <a:buNone/>
            </a:pPr>
            <a:r>
              <a:rPr lang="en-US" altLang="en-US" sz="2000">
                <a:solidFill>
                  <a:srgbClr val="464660"/>
                </a:solidFill>
              </a:rPr>
              <a:t>A mutual fund investor can make money in several ways:</a:t>
            </a:r>
          </a:p>
          <a:p>
            <a:pPr marL="0" indent="0" eaLnBrk="1" hangingPunct="1">
              <a:lnSpc>
                <a:spcPct val="90000"/>
              </a:lnSpc>
              <a:spcAft>
                <a:spcPct val="50000"/>
              </a:spcAft>
              <a:buFontTx/>
              <a:buAutoNum type="arabicPeriod"/>
            </a:pPr>
            <a:r>
              <a:rPr lang="en-US" altLang="en-US" sz="2000">
                <a:solidFill>
                  <a:srgbClr val="464660"/>
                </a:solidFill>
              </a:rPr>
              <a:t>  The fund earns income from interest or dividends on its investments which it distributes to its investors.</a:t>
            </a:r>
          </a:p>
          <a:p>
            <a:pPr marL="0" indent="0" eaLnBrk="1" hangingPunct="1">
              <a:lnSpc>
                <a:spcPct val="90000"/>
              </a:lnSpc>
              <a:spcAft>
                <a:spcPct val="50000"/>
              </a:spcAft>
              <a:buFontTx/>
              <a:buAutoNum type="arabicPeriod"/>
            </a:pPr>
            <a:r>
              <a:rPr lang="en-US" altLang="en-US" sz="2000">
                <a:solidFill>
                  <a:srgbClr val="464660"/>
                </a:solidFill>
              </a:rPr>
              <a:t>  The fund produces capital gains by selling securities at a profit and distributes those gains to its investors.</a:t>
            </a:r>
          </a:p>
          <a:p>
            <a:pPr marL="0" indent="0" eaLnBrk="1" hangingPunct="1">
              <a:lnSpc>
                <a:spcPct val="90000"/>
              </a:lnSpc>
              <a:spcAft>
                <a:spcPct val="50000"/>
              </a:spcAft>
              <a:buFontTx/>
              <a:buAutoNum type="arabicPeriod"/>
            </a:pPr>
            <a:r>
              <a:rPr lang="en-US" altLang="en-US" sz="2000">
                <a:solidFill>
                  <a:srgbClr val="464660"/>
                </a:solidFill>
              </a:rPr>
              <a:t>  You sell your shares of the mutual fund at a higher price than you paid for them.</a:t>
            </a:r>
          </a:p>
        </p:txBody>
      </p:sp>
      <p:sp>
        <p:nvSpPr>
          <p:cNvPr id="4" name="Rectangle 3"/>
          <p:cNvSpPr txBox="1">
            <a:spLocks noChangeArrowheads="1"/>
          </p:cNvSpPr>
          <p:nvPr/>
        </p:nvSpPr>
        <p:spPr bwMode="auto">
          <a:xfrm>
            <a:off x="304800" y="328613"/>
            <a:ext cx="8496300" cy="218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Wingdings" panose="05000000000000000000" pitchFamily="2" charset="2"/>
              <a:buBlip>
                <a:blip r:embed="rId3"/>
              </a:buBlip>
              <a:defRPr sz="2400" b="1">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Blip>
                <a:blip r:embed="rId3"/>
              </a:buBlip>
              <a:defRPr sz="2400" b="1">
                <a:solidFill>
                  <a:schemeClr val="tx1"/>
                </a:solidFill>
                <a:latin typeface="+mn-lt"/>
              </a:defRPr>
            </a:lvl2pPr>
            <a:lvl3pPr marL="1143000" indent="-228600" algn="l" rtl="0" eaLnBrk="0" fontAlgn="base" hangingPunct="0">
              <a:spcBef>
                <a:spcPct val="20000"/>
              </a:spcBef>
              <a:spcAft>
                <a:spcPct val="0"/>
              </a:spcAft>
              <a:buFont typeface="Wingdings" panose="05000000000000000000" pitchFamily="2" charset="2"/>
              <a:buBlip>
                <a:blip r:embed="rId3"/>
              </a:buBlip>
              <a:defRPr sz="2400" b="1">
                <a:solidFill>
                  <a:schemeClr val="tx1"/>
                </a:solidFill>
                <a:latin typeface="+mn-lt"/>
              </a:defRPr>
            </a:lvl3pPr>
            <a:lvl4pPr marL="1600200" indent="-228600" algn="l" rtl="0" eaLnBrk="0" fontAlgn="base" hangingPunct="0">
              <a:spcBef>
                <a:spcPct val="20000"/>
              </a:spcBef>
              <a:spcAft>
                <a:spcPct val="0"/>
              </a:spcAft>
              <a:buFont typeface="Wingdings" panose="05000000000000000000" pitchFamily="2" charset="2"/>
              <a:buBlip>
                <a:blip r:embed="rId3"/>
              </a:buBlip>
              <a:defRPr sz="2400" b="1">
                <a:solidFill>
                  <a:schemeClr val="tx1"/>
                </a:solidFill>
                <a:latin typeface="+mn-lt"/>
              </a:defRPr>
            </a:lvl4pPr>
            <a:lvl5pPr marL="2057400" indent="-228600" algn="l" rtl="0" eaLnBrk="0" fontAlgn="base" hangingPunct="0">
              <a:spcBef>
                <a:spcPct val="20000"/>
              </a:spcBef>
              <a:spcAft>
                <a:spcPct val="0"/>
              </a:spcAft>
              <a:buFont typeface="Wingdings" panose="05000000000000000000" pitchFamily="2" charset="2"/>
              <a:buBlip>
                <a:blip r:embed="rId3"/>
              </a:buBlip>
              <a:defRPr sz="2400" b="1">
                <a:solidFill>
                  <a:schemeClr val="tx1"/>
                </a:solidFill>
                <a:latin typeface="+mn-lt"/>
              </a:defRPr>
            </a:lvl5pPr>
            <a:lvl6pPr marL="2514600" indent="-228600" algn="l" rtl="0" fontAlgn="base">
              <a:spcBef>
                <a:spcPct val="20000"/>
              </a:spcBef>
              <a:spcAft>
                <a:spcPct val="0"/>
              </a:spcAft>
              <a:buFont typeface="Wingdings" pitchFamily="2" charset="2"/>
              <a:buBlip>
                <a:blip r:embed="rId3"/>
              </a:buBlip>
              <a:defRPr sz="2400">
                <a:solidFill>
                  <a:schemeClr val="tx1"/>
                </a:solidFill>
                <a:latin typeface="+mn-lt"/>
              </a:defRPr>
            </a:lvl6pPr>
            <a:lvl7pPr marL="2971800" indent="-228600" algn="l" rtl="0" fontAlgn="base">
              <a:spcBef>
                <a:spcPct val="20000"/>
              </a:spcBef>
              <a:spcAft>
                <a:spcPct val="0"/>
              </a:spcAft>
              <a:buFont typeface="Wingdings" pitchFamily="2" charset="2"/>
              <a:buBlip>
                <a:blip r:embed="rId3"/>
              </a:buBlip>
              <a:defRPr sz="2400">
                <a:solidFill>
                  <a:schemeClr val="tx1"/>
                </a:solidFill>
                <a:latin typeface="+mn-lt"/>
              </a:defRPr>
            </a:lvl7pPr>
            <a:lvl8pPr marL="3429000" indent="-228600" algn="l" rtl="0" fontAlgn="base">
              <a:spcBef>
                <a:spcPct val="20000"/>
              </a:spcBef>
              <a:spcAft>
                <a:spcPct val="0"/>
              </a:spcAft>
              <a:buFont typeface="Wingdings" pitchFamily="2" charset="2"/>
              <a:buBlip>
                <a:blip r:embed="rId3"/>
              </a:buBlip>
              <a:defRPr sz="2400">
                <a:solidFill>
                  <a:schemeClr val="tx1"/>
                </a:solidFill>
                <a:latin typeface="+mn-lt"/>
              </a:defRPr>
            </a:lvl8pPr>
            <a:lvl9pPr marL="3886200" indent="-228600" algn="l" rtl="0" fontAlgn="base">
              <a:spcBef>
                <a:spcPct val="20000"/>
              </a:spcBef>
              <a:spcAft>
                <a:spcPct val="0"/>
              </a:spcAft>
              <a:buFont typeface="Wingdings" pitchFamily="2" charset="2"/>
              <a:buBlip>
                <a:blip r:embed="rId3"/>
              </a:buBlip>
              <a:defRPr sz="2400">
                <a:solidFill>
                  <a:schemeClr val="tx1"/>
                </a:solidFill>
                <a:latin typeface="+mn-lt"/>
              </a:defRPr>
            </a:lvl9pPr>
          </a:lstStyle>
          <a:p>
            <a:pPr marL="282575" indent="-282575" algn="ctr" eaLnBrk="1" hangingPunct="1">
              <a:buFontTx/>
              <a:buNone/>
              <a:defRPr/>
            </a:pPr>
            <a:r>
              <a:rPr lang="en-US" sz="2800" kern="0" dirty="0">
                <a:solidFill>
                  <a:srgbClr val="7030A0"/>
                </a:solidFill>
              </a:rPr>
              <a:t>    There are Many Types of Mutual Funds</a:t>
            </a:r>
            <a:r>
              <a:rPr lang="en-US" sz="2200" kern="0" dirty="0"/>
              <a:t>:</a:t>
            </a:r>
          </a:p>
          <a:p>
            <a:pPr marL="282575" indent="-282575" eaLnBrk="1" hangingPunct="1">
              <a:defRPr/>
            </a:pPr>
            <a:r>
              <a:rPr lang="en-US" sz="2200" kern="0" dirty="0"/>
              <a:t>Stock funds  </a:t>
            </a:r>
          </a:p>
          <a:p>
            <a:pPr marL="282575" indent="-282575" eaLnBrk="1" hangingPunct="1">
              <a:defRPr/>
            </a:pPr>
            <a:r>
              <a:rPr lang="en-US" sz="2200" kern="0" dirty="0"/>
              <a:t>Bond funds</a:t>
            </a:r>
          </a:p>
          <a:p>
            <a:pPr marL="282575" indent="-282575" eaLnBrk="1" hangingPunct="1">
              <a:defRPr/>
            </a:pPr>
            <a:r>
              <a:rPr lang="en-US" sz="2200" kern="0" dirty="0"/>
              <a:t>Sector funds</a:t>
            </a:r>
            <a:endParaRPr lang="en-US" sz="2800" kern="0" dirty="0"/>
          </a:p>
        </p:txBody>
      </p:sp>
      <p:sp>
        <p:nvSpPr>
          <p:cNvPr id="5" name="Rectangle 3"/>
          <p:cNvSpPr txBox="1">
            <a:spLocks noChangeArrowheads="1"/>
          </p:cNvSpPr>
          <p:nvPr/>
        </p:nvSpPr>
        <p:spPr bwMode="auto">
          <a:xfrm>
            <a:off x="2951163" y="795338"/>
            <a:ext cx="6019800"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Wingdings" panose="05000000000000000000" pitchFamily="2" charset="2"/>
              <a:buBlip>
                <a:blip r:embed="rId3"/>
              </a:buBlip>
              <a:defRPr sz="2400" b="1">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Blip>
                <a:blip r:embed="rId3"/>
              </a:buBlip>
              <a:defRPr sz="2400" b="1">
                <a:solidFill>
                  <a:schemeClr val="tx1"/>
                </a:solidFill>
                <a:latin typeface="+mn-lt"/>
              </a:defRPr>
            </a:lvl2pPr>
            <a:lvl3pPr marL="1143000" indent="-228600" algn="l" rtl="0" eaLnBrk="0" fontAlgn="base" hangingPunct="0">
              <a:spcBef>
                <a:spcPct val="20000"/>
              </a:spcBef>
              <a:spcAft>
                <a:spcPct val="0"/>
              </a:spcAft>
              <a:buFont typeface="Wingdings" panose="05000000000000000000" pitchFamily="2" charset="2"/>
              <a:buBlip>
                <a:blip r:embed="rId3"/>
              </a:buBlip>
              <a:defRPr sz="2400" b="1">
                <a:solidFill>
                  <a:schemeClr val="tx1"/>
                </a:solidFill>
                <a:latin typeface="+mn-lt"/>
              </a:defRPr>
            </a:lvl3pPr>
            <a:lvl4pPr marL="1600200" indent="-228600" algn="l" rtl="0" eaLnBrk="0" fontAlgn="base" hangingPunct="0">
              <a:spcBef>
                <a:spcPct val="20000"/>
              </a:spcBef>
              <a:spcAft>
                <a:spcPct val="0"/>
              </a:spcAft>
              <a:buFont typeface="Wingdings" panose="05000000000000000000" pitchFamily="2" charset="2"/>
              <a:buBlip>
                <a:blip r:embed="rId3"/>
              </a:buBlip>
              <a:defRPr sz="2400" b="1">
                <a:solidFill>
                  <a:schemeClr val="tx1"/>
                </a:solidFill>
                <a:latin typeface="+mn-lt"/>
              </a:defRPr>
            </a:lvl4pPr>
            <a:lvl5pPr marL="2057400" indent="-228600" algn="l" rtl="0" eaLnBrk="0" fontAlgn="base" hangingPunct="0">
              <a:spcBef>
                <a:spcPct val="20000"/>
              </a:spcBef>
              <a:spcAft>
                <a:spcPct val="0"/>
              </a:spcAft>
              <a:buFont typeface="Wingdings" panose="05000000000000000000" pitchFamily="2" charset="2"/>
              <a:buBlip>
                <a:blip r:embed="rId3"/>
              </a:buBlip>
              <a:defRPr sz="2400" b="1">
                <a:solidFill>
                  <a:schemeClr val="tx1"/>
                </a:solidFill>
                <a:latin typeface="+mn-lt"/>
              </a:defRPr>
            </a:lvl5pPr>
            <a:lvl6pPr marL="2514600" indent="-228600" algn="l" rtl="0" fontAlgn="base">
              <a:spcBef>
                <a:spcPct val="20000"/>
              </a:spcBef>
              <a:spcAft>
                <a:spcPct val="0"/>
              </a:spcAft>
              <a:buFont typeface="Wingdings" pitchFamily="2" charset="2"/>
              <a:buBlip>
                <a:blip r:embed="rId3"/>
              </a:buBlip>
              <a:defRPr sz="2400">
                <a:solidFill>
                  <a:schemeClr val="tx1"/>
                </a:solidFill>
                <a:latin typeface="+mn-lt"/>
              </a:defRPr>
            </a:lvl6pPr>
            <a:lvl7pPr marL="2971800" indent="-228600" algn="l" rtl="0" fontAlgn="base">
              <a:spcBef>
                <a:spcPct val="20000"/>
              </a:spcBef>
              <a:spcAft>
                <a:spcPct val="0"/>
              </a:spcAft>
              <a:buFont typeface="Wingdings" pitchFamily="2" charset="2"/>
              <a:buBlip>
                <a:blip r:embed="rId3"/>
              </a:buBlip>
              <a:defRPr sz="2400">
                <a:solidFill>
                  <a:schemeClr val="tx1"/>
                </a:solidFill>
                <a:latin typeface="+mn-lt"/>
              </a:defRPr>
            </a:lvl7pPr>
            <a:lvl8pPr marL="3429000" indent="-228600" algn="l" rtl="0" fontAlgn="base">
              <a:spcBef>
                <a:spcPct val="20000"/>
              </a:spcBef>
              <a:spcAft>
                <a:spcPct val="0"/>
              </a:spcAft>
              <a:buFont typeface="Wingdings" pitchFamily="2" charset="2"/>
              <a:buBlip>
                <a:blip r:embed="rId3"/>
              </a:buBlip>
              <a:defRPr sz="2400">
                <a:solidFill>
                  <a:schemeClr val="tx1"/>
                </a:solidFill>
                <a:latin typeface="+mn-lt"/>
              </a:defRPr>
            </a:lvl8pPr>
            <a:lvl9pPr marL="3886200" indent="-228600" algn="l" rtl="0" fontAlgn="base">
              <a:spcBef>
                <a:spcPct val="20000"/>
              </a:spcBef>
              <a:spcAft>
                <a:spcPct val="0"/>
              </a:spcAft>
              <a:buFont typeface="Wingdings" pitchFamily="2" charset="2"/>
              <a:buBlip>
                <a:blip r:embed="rId3"/>
              </a:buBlip>
              <a:defRPr sz="2400">
                <a:solidFill>
                  <a:schemeClr val="tx1"/>
                </a:solidFill>
                <a:latin typeface="+mn-lt"/>
              </a:defRPr>
            </a:lvl9pPr>
          </a:lstStyle>
          <a:p>
            <a:pPr marL="282575" indent="-282575" eaLnBrk="1" hangingPunct="1">
              <a:defRPr/>
            </a:pPr>
            <a:r>
              <a:rPr lang="en-US" sz="2200" kern="0" dirty="0"/>
              <a:t>International Funds</a:t>
            </a:r>
          </a:p>
          <a:p>
            <a:pPr marL="282575" indent="-282575" eaLnBrk="1" hangingPunct="1">
              <a:defRPr/>
            </a:pPr>
            <a:r>
              <a:rPr lang="en-US" sz="2200" kern="0" dirty="0"/>
              <a:t>Money market funds</a:t>
            </a:r>
          </a:p>
          <a:p>
            <a:pPr marL="282575" indent="-282575" eaLnBrk="1" hangingPunct="1">
              <a:defRPr/>
            </a:pPr>
            <a:r>
              <a:rPr lang="en-US" sz="2200" kern="0" dirty="0"/>
              <a:t>Hybrid funds (also known as balanced and life cycle funds)</a:t>
            </a:r>
            <a:endParaRPr lang="en-US" sz="2800" kern="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152400"/>
            <a:ext cx="7772400" cy="914400"/>
          </a:xfrm>
        </p:spPr>
        <p:txBody>
          <a:bodyPr/>
          <a:lstStyle/>
          <a:p>
            <a:pPr eaLnBrk="1" hangingPunct="1"/>
            <a:r>
              <a:rPr lang="en-US" altLang="en-US"/>
              <a:t>Cash Flows for Stockholders</a:t>
            </a:r>
          </a:p>
        </p:txBody>
      </p:sp>
      <p:sp>
        <p:nvSpPr>
          <p:cNvPr id="12291" name="Rectangle 3"/>
          <p:cNvSpPr>
            <a:spLocks noGrp="1" noChangeArrowheads="1"/>
          </p:cNvSpPr>
          <p:nvPr>
            <p:ph type="body" idx="1"/>
          </p:nvPr>
        </p:nvSpPr>
        <p:spPr>
          <a:xfrm>
            <a:off x="609600" y="1371600"/>
            <a:ext cx="8153400" cy="5029200"/>
          </a:xfrm>
        </p:spPr>
        <p:txBody>
          <a:bodyPr/>
          <a:lstStyle/>
          <a:p>
            <a:pPr eaLnBrk="1" hangingPunct="1"/>
            <a:r>
              <a:rPr lang="en-US" altLang="en-US">
                <a:solidFill>
                  <a:srgbClr val="464660"/>
                </a:solidFill>
              </a:rPr>
              <a:t>If you own a share of stock, you can receive cash in two ways</a:t>
            </a:r>
          </a:p>
          <a:p>
            <a:pPr lvl="1" eaLnBrk="1" hangingPunct="1"/>
            <a:r>
              <a:rPr lang="en-US" altLang="en-US">
                <a:solidFill>
                  <a:srgbClr val="464660"/>
                </a:solidFill>
              </a:rPr>
              <a:t>The company pays dividends</a:t>
            </a:r>
          </a:p>
          <a:p>
            <a:pPr lvl="1" eaLnBrk="1" hangingPunct="1"/>
            <a:r>
              <a:rPr lang="en-US" altLang="en-US">
                <a:solidFill>
                  <a:srgbClr val="464660"/>
                </a:solidFill>
              </a:rPr>
              <a:t>You sell</a:t>
            </a:r>
            <a:r>
              <a:rPr lang="en-US" altLang="en-US">
                <a:solidFill>
                  <a:srgbClr val="CC0000"/>
                </a:solidFill>
              </a:rPr>
              <a:t> </a:t>
            </a:r>
            <a:r>
              <a:rPr lang="en-US" altLang="en-US">
                <a:solidFill>
                  <a:srgbClr val="464660"/>
                </a:solidFill>
              </a:rPr>
              <a:t>your shares, either to another investor in the market or back to the company</a:t>
            </a:r>
          </a:p>
          <a:p>
            <a:pPr eaLnBrk="1" hangingPunct="1"/>
            <a:r>
              <a:rPr lang="en-US" altLang="en-US">
                <a:solidFill>
                  <a:srgbClr val="464660"/>
                </a:solidFill>
              </a:rPr>
              <a:t>As with bonds, the price of the stock is the present value of these expected cash flows</a:t>
            </a:r>
          </a:p>
          <a:p>
            <a:pPr lvl="1" eaLnBrk="1" hangingPunct="1"/>
            <a:r>
              <a:rPr lang="en-US" altLang="en-US">
                <a:solidFill>
                  <a:srgbClr val="464660"/>
                </a:solidFill>
              </a:rPr>
              <a:t>Dividends </a:t>
            </a:r>
            <a:r>
              <a:rPr lang="en-US" altLang="en-US">
                <a:solidFill>
                  <a:srgbClr val="464660"/>
                </a:solidFill>
                <a:cs typeface="Arial" panose="020B0604020202020204" pitchFamily="34" charset="0"/>
              </a:rPr>
              <a:t>→ </a:t>
            </a:r>
            <a:r>
              <a:rPr lang="en-US" altLang="en-US">
                <a:solidFill>
                  <a:srgbClr val="464660"/>
                </a:solidFill>
              </a:rPr>
              <a:t>cash income</a:t>
            </a:r>
          </a:p>
          <a:p>
            <a:pPr lvl="1" eaLnBrk="1" hangingPunct="1"/>
            <a:r>
              <a:rPr lang="en-US" altLang="en-US">
                <a:solidFill>
                  <a:srgbClr val="464660"/>
                </a:solidFill>
              </a:rPr>
              <a:t>Selling </a:t>
            </a:r>
            <a:r>
              <a:rPr lang="en-US" altLang="en-US">
                <a:solidFill>
                  <a:srgbClr val="464660"/>
                </a:solidFill>
                <a:cs typeface="Arial" panose="020B0604020202020204" pitchFamily="34" charset="0"/>
              </a:rPr>
              <a:t>→ </a:t>
            </a:r>
            <a:r>
              <a:rPr lang="en-US" altLang="en-US">
                <a:solidFill>
                  <a:srgbClr val="464660"/>
                </a:solidFill>
              </a:rPr>
              <a:t>capital gains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6" descr="http://www.moneyvaastu.com/wp-content/uploads/2014/10/stock-market-cartoon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1000"/>
            <a:ext cx="83820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914400" y="152400"/>
            <a:ext cx="7772400" cy="914400"/>
          </a:xfrm>
        </p:spPr>
        <p:txBody>
          <a:bodyPr/>
          <a:lstStyle/>
          <a:p>
            <a:pPr eaLnBrk="1" hangingPunct="1"/>
            <a:r>
              <a:rPr lang="en-US" altLang="en-US"/>
              <a:t>One Period Example</a:t>
            </a:r>
          </a:p>
        </p:txBody>
      </p:sp>
      <p:sp>
        <p:nvSpPr>
          <p:cNvPr id="14339" name="Rectangle 3"/>
          <p:cNvSpPr>
            <a:spLocks noGrp="1" noChangeArrowheads="1"/>
          </p:cNvSpPr>
          <p:nvPr>
            <p:ph type="body" idx="1"/>
          </p:nvPr>
        </p:nvSpPr>
        <p:spPr>
          <a:xfrm>
            <a:off x="304800" y="1447800"/>
            <a:ext cx="8458200" cy="4530725"/>
          </a:xfrm>
        </p:spPr>
        <p:txBody>
          <a:bodyPr/>
          <a:lstStyle/>
          <a:p>
            <a:pPr eaLnBrk="1" hangingPunct="1"/>
            <a:r>
              <a:rPr lang="en-US" altLang="en-US">
                <a:solidFill>
                  <a:srgbClr val="464660"/>
                </a:solidFill>
              </a:rPr>
              <a:t>Suppose you are thinking of purchasing the stock of Moore Oil, Inc. </a:t>
            </a:r>
          </a:p>
          <a:p>
            <a:pPr lvl="1" eaLnBrk="1" hangingPunct="1"/>
            <a:r>
              <a:rPr lang="en-US" altLang="en-US">
                <a:solidFill>
                  <a:srgbClr val="464660"/>
                </a:solidFill>
              </a:rPr>
              <a:t>You expect it to pay a $2 dividend in one year </a:t>
            </a:r>
          </a:p>
          <a:p>
            <a:pPr lvl="1" eaLnBrk="1" hangingPunct="1"/>
            <a:r>
              <a:rPr lang="en-US" altLang="en-US">
                <a:solidFill>
                  <a:srgbClr val="464660"/>
                </a:solidFill>
              </a:rPr>
              <a:t>You believe the dividend payment will increase 5% per year. </a:t>
            </a:r>
          </a:p>
          <a:p>
            <a:pPr lvl="1" eaLnBrk="1" hangingPunct="1"/>
            <a:r>
              <a:rPr lang="en-US" altLang="en-US">
                <a:solidFill>
                  <a:srgbClr val="464660"/>
                </a:solidFill>
              </a:rPr>
              <a:t>You believe you can sell the stock for $14 at that time. </a:t>
            </a:r>
          </a:p>
          <a:p>
            <a:pPr lvl="1" eaLnBrk="1" hangingPunct="1"/>
            <a:r>
              <a:rPr lang="en-US" altLang="en-US">
                <a:solidFill>
                  <a:srgbClr val="464660"/>
                </a:solidFill>
              </a:rPr>
              <a:t>You require a return of 20% on investments of this risk </a:t>
            </a:r>
          </a:p>
          <a:p>
            <a:pPr lvl="1" eaLnBrk="1" hangingPunct="1"/>
            <a:r>
              <a:rPr lang="en-US" altLang="en-US">
                <a:solidFill>
                  <a:srgbClr val="464660"/>
                </a:solidFill>
              </a:rPr>
              <a:t>What is the maximum you would be willing to pay?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152400"/>
            <a:ext cx="8001000" cy="914400"/>
          </a:xfrm>
        </p:spPr>
        <p:txBody>
          <a:bodyPr/>
          <a:lstStyle/>
          <a:p>
            <a:pPr eaLnBrk="1" hangingPunct="1"/>
            <a:r>
              <a:rPr lang="en-US" altLang="en-US"/>
              <a:t>One Period Example</a:t>
            </a:r>
          </a:p>
        </p:txBody>
      </p:sp>
      <p:sp>
        <p:nvSpPr>
          <p:cNvPr id="16387" name="Rectangle 3"/>
          <p:cNvSpPr>
            <a:spLocks noGrp="1" noChangeArrowheads="1"/>
          </p:cNvSpPr>
          <p:nvPr>
            <p:ph type="body" sz="half" idx="1"/>
          </p:nvPr>
        </p:nvSpPr>
        <p:spPr>
          <a:xfrm>
            <a:off x="685800" y="1295400"/>
            <a:ext cx="7924800" cy="3352800"/>
          </a:xfrm>
        </p:spPr>
        <p:txBody>
          <a:bodyPr/>
          <a:lstStyle/>
          <a:p>
            <a:pPr eaLnBrk="1" hangingPunct="1"/>
            <a:r>
              <a:rPr lang="en-US" altLang="en-US"/>
              <a:t>D</a:t>
            </a:r>
            <a:r>
              <a:rPr lang="en-US" altLang="en-US" baseline="-25000"/>
              <a:t>1</a:t>
            </a:r>
            <a:r>
              <a:rPr lang="en-US" altLang="en-US"/>
              <a:t> = $2 dividend expected in one year </a:t>
            </a:r>
          </a:p>
          <a:p>
            <a:pPr eaLnBrk="1" hangingPunct="1"/>
            <a:r>
              <a:rPr lang="en-US" altLang="en-US"/>
              <a:t>R = 20%</a:t>
            </a:r>
          </a:p>
          <a:p>
            <a:pPr eaLnBrk="1" hangingPunct="1"/>
            <a:r>
              <a:rPr lang="en-US" altLang="en-US"/>
              <a:t>P</a:t>
            </a:r>
            <a:r>
              <a:rPr lang="en-US" altLang="en-US" baseline="-25000"/>
              <a:t>1</a:t>
            </a:r>
            <a:r>
              <a:rPr lang="en-US" altLang="en-US"/>
              <a:t> = $14</a:t>
            </a:r>
          </a:p>
          <a:p>
            <a:pPr eaLnBrk="1" hangingPunct="1"/>
            <a:r>
              <a:rPr lang="en-US" altLang="en-US"/>
              <a:t>CF</a:t>
            </a:r>
            <a:r>
              <a:rPr lang="en-US" altLang="en-US" baseline="-25000"/>
              <a:t>1</a:t>
            </a:r>
            <a:r>
              <a:rPr lang="en-US" altLang="en-US"/>
              <a:t> = $2 + $14 = $16</a:t>
            </a:r>
          </a:p>
          <a:p>
            <a:pPr eaLnBrk="1" hangingPunct="1"/>
            <a:r>
              <a:rPr lang="en-US" altLang="en-US"/>
              <a:t>Compute the PV of the expected cash flows</a:t>
            </a:r>
          </a:p>
        </p:txBody>
      </p:sp>
      <p:graphicFrame>
        <p:nvGraphicFramePr>
          <p:cNvPr id="16388" name="Object 4"/>
          <p:cNvGraphicFramePr>
            <a:graphicFrameLocks noGrp="1" noChangeAspect="1"/>
          </p:cNvGraphicFramePr>
          <p:nvPr>
            <p:ph sz="half" idx="2"/>
          </p:nvPr>
        </p:nvGraphicFramePr>
        <p:xfrm>
          <a:off x="1981200" y="4038600"/>
          <a:ext cx="5334000" cy="1527175"/>
        </p:xfrm>
        <a:graphic>
          <a:graphicData uri="http://schemas.openxmlformats.org/presentationml/2006/ole">
            <mc:AlternateContent xmlns:mc="http://schemas.openxmlformats.org/markup-compatibility/2006">
              <mc:Choice xmlns:v="urn:schemas-microsoft-com:vml" Requires="v">
                <p:oleObj spid="_x0000_s16392" name="Equation" r:id="rId4" imgW="1485900" imgH="393700" progId="Equation.3">
                  <p:embed/>
                </p:oleObj>
              </mc:Choice>
              <mc:Fallback>
                <p:oleObj name="Equation" r:id="rId4" imgW="1485900" imgH="393700" progId="Equation.3">
                  <p:embed/>
                  <p:pic>
                    <p:nvPicPr>
                      <p:cNvPr id="0"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4038600"/>
                        <a:ext cx="5334000"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152400"/>
            <a:ext cx="8001000" cy="914400"/>
          </a:xfrm>
        </p:spPr>
        <p:txBody>
          <a:bodyPr/>
          <a:lstStyle/>
          <a:p>
            <a:pPr eaLnBrk="1" hangingPunct="1"/>
            <a:r>
              <a:rPr lang="en-US" altLang="en-US"/>
              <a:t>Two Period Example</a:t>
            </a:r>
          </a:p>
        </p:txBody>
      </p:sp>
      <p:sp>
        <p:nvSpPr>
          <p:cNvPr id="18435" name="Rectangle 3"/>
          <p:cNvSpPr>
            <a:spLocks noGrp="1" noChangeArrowheads="1"/>
          </p:cNvSpPr>
          <p:nvPr>
            <p:ph type="body" sz="half" idx="1"/>
          </p:nvPr>
        </p:nvSpPr>
        <p:spPr>
          <a:xfrm>
            <a:off x="304800" y="1371600"/>
            <a:ext cx="8001000" cy="3200400"/>
          </a:xfrm>
        </p:spPr>
        <p:txBody>
          <a:bodyPr/>
          <a:lstStyle/>
          <a:p>
            <a:pPr eaLnBrk="1" hangingPunct="1"/>
            <a:r>
              <a:rPr lang="en-US" altLang="en-US"/>
              <a:t>What if you decide to hold the stock for two years? We assume stock price at that time will grow by same rate as dividend.</a:t>
            </a:r>
          </a:p>
          <a:p>
            <a:pPr lvl="1" eaLnBrk="1" hangingPunct="1"/>
            <a:r>
              <a:rPr lang="en-US" altLang="en-US"/>
              <a:t>D</a:t>
            </a:r>
            <a:r>
              <a:rPr lang="en-US" altLang="en-US" baseline="-25000"/>
              <a:t>1 </a:t>
            </a:r>
            <a:r>
              <a:rPr lang="en-US" altLang="en-US"/>
              <a:t>= $2.00	     CF</a:t>
            </a:r>
            <a:r>
              <a:rPr lang="en-US" altLang="en-US" baseline="-25000"/>
              <a:t>1</a:t>
            </a:r>
            <a:r>
              <a:rPr lang="en-US" altLang="en-US"/>
              <a:t> = $2.00</a:t>
            </a:r>
          </a:p>
          <a:p>
            <a:pPr lvl="1" eaLnBrk="1" hangingPunct="1"/>
            <a:r>
              <a:rPr lang="en-US" altLang="en-US"/>
              <a:t>D</a:t>
            </a:r>
            <a:r>
              <a:rPr lang="en-US" altLang="en-US" baseline="-25000"/>
              <a:t>2</a:t>
            </a:r>
            <a:r>
              <a:rPr lang="en-US" altLang="en-US"/>
              <a:t> = $2.10 </a:t>
            </a:r>
          </a:p>
          <a:p>
            <a:pPr lvl="1" eaLnBrk="1" hangingPunct="1"/>
            <a:r>
              <a:rPr lang="en-US" altLang="en-US"/>
              <a:t>P</a:t>
            </a:r>
            <a:r>
              <a:rPr lang="en-US" altLang="en-US" baseline="-25000"/>
              <a:t>2</a:t>
            </a:r>
            <a:r>
              <a:rPr lang="en-US" altLang="en-US"/>
              <a:t> = $14.70 </a:t>
            </a:r>
          </a:p>
          <a:p>
            <a:pPr lvl="1" eaLnBrk="1" hangingPunct="1"/>
            <a:r>
              <a:rPr lang="en-US" altLang="en-US"/>
              <a:t>Now how much would you be willing to pay?</a:t>
            </a:r>
          </a:p>
          <a:p>
            <a:pPr lvl="1" eaLnBrk="1" hangingPunct="1">
              <a:buFontTx/>
              <a:buNone/>
            </a:pPr>
            <a:endParaRPr lang="en-US" altLang="en-US"/>
          </a:p>
          <a:p>
            <a:pPr lvl="1" eaLnBrk="1" hangingPunct="1">
              <a:buFontTx/>
              <a:buNone/>
            </a:pPr>
            <a:endParaRPr lang="en-US" altLang="en-US"/>
          </a:p>
        </p:txBody>
      </p:sp>
      <p:graphicFrame>
        <p:nvGraphicFramePr>
          <p:cNvPr id="18436" name="Object 4"/>
          <p:cNvGraphicFramePr>
            <a:graphicFrameLocks noGrp="1" noChangeAspect="1"/>
          </p:cNvGraphicFramePr>
          <p:nvPr>
            <p:ph sz="half" idx="2"/>
          </p:nvPr>
        </p:nvGraphicFramePr>
        <p:xfrm>
          <a:off x="990600" y="4419600"/>
          <a:ext cx="7315200" cy="1371600"/>
        </p:xfrm>
        <a:graphic>
          <a:graphicData uri="http://schemas.openxmlformats.org/presentationml/2006/ole">
            <mc:AlternateContent xmlns:mc="http://schemas.openxmlformats.org/markup-compatibility/2006">
              <mc:Choice xmlns:v="urn:schemas-microsoft-com:vml" Requires="v">
                <p:oleObj spid="_x0000_s18442" name="Equation" r:id="rId4" imgW="2374900" imgH="419100" progId="Equation.3">
                  <p:embed/>
                </p:oleObj>
              </mc:Choice>
              <mc:Fallback>
                <p:oleObj name="Equation" r:id="rId4" imgW="2374900" imgH="419100" progId="Equation.3">
                  <p:embed/>
                  <p:pic>
                    <p:nvPicPr>
                      <p:cNvPr id="0"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4419600"/>
                        <a:ext cx="7315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437" name="Text Box 7"/>
          <p:cNvSpPr txBox="1">
            <a:spLocks noChangeArrowheads="1"/>
          </p:cNvSpPr>
          <p:nvPr/>
        </p:nvSpPr>
        <p:spPr bwMode="auto">
          <a:xfrm>
            <a:off x="3581400" y="3187700"/>
            <a:ext cx="457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Blip>
                <a:blip r:embed="rId6"/>
              </a:buBlip>
              <a:defRPr sz="2400" b="1">
                <a:solidFill>
                  <a:srgbClr val="464660"/>
                </a:solidFill>
                <a:latin typeface="Bookman Old Style" panose="02050604050505020204" pitchFamily="18" charset="0"/>
              </a:defRPr>
            </a:lvl1pPr>
            <a:lvl2pPr marL="742950" indent="-285750">
              <a:spcBef>
                <a:spcPct val="20000"/>
              </a:spcBef>
              <a:buFont typeface="Wingdings" panose="05000000000000000000" pitchFamily="2" charset="2"/>
              <a:buBlip>
                <a:blip r:embed="rId6"/>
              </a:buBlip>
              <a:defRPr sz="2400" b="1">
                <a:solidFill>
                  <a:srgbClr val="464660"/>
                </a:solidFill>
                <a:latin typeface="Bookman Old Style" panose="02050604050505020204" pitchFamily="18" charset="0"/>
              </a:defRPr>
            </a:lvl2pPr>
            <a:lvl3pPr marL="1143000" indent="-228600">
              <a:spcBef>
                <a:spcPct val="20000"/>
              </a:spcBef>
              <a:buFont typeface="Wingdings" panose="05000000000000000000" pitchFamily="2" charset="2"/>
              <a:buBlip>
                <a:blip r:embed="rId6"/>
              </a:buBlip>
              <a:defRPr sz="2400" b="1">
                <a:solidFill>
                  <a:srgbClr val="464660"/>
                </a:solidFill>
                <a:latin typeface="Bookman Old Style" panose="02050604050505020204" pitchFamily="18" charset="0"/>
              </a:defRPr>
            </a:lvl3pPr>
            <a:lvl4pPr marL="1600200" indent="-228600">
              <a:spcBef>
                <a:spcPct val="20000"/>
              </a:spcBef>
              <a:buFont typeface="Wingdings" panose="05000000000000000000" pitchFamily="2" charset="2"/>
              <a:buBlip>
                <a:blip r:embed="rId6"/>
              </a:buBlip>
              <a:defRPr sz="2400" b="1">
                <a:solidFill>
                  <a:srgbClr val="464660"/>
                </a:solidFill>
                <a:latin typeface="Bookman Old Style" panose="02050604050505020204" pitchFamily="18" charset="0"/>
              </a:defRPr>
            </a:lvl4pPr>
            <a:lvl5pPr marL="2057400" indent="-228600">
              <a:spcBef>
                <a:spcPct val="20000"/>
              </a:spcBef>
              <a:buFont typeface="Wingdings" panose="05000000000000000000" pitchFamily="2" charset="2"/>
              <a:buBlip>
                <a:blip r:embed="rId6"/>
              </a:buBlip>
              <a:defRPr sz="2400" b="1">
                <a:solidFill>
                  <a:srgbClr val="464660"/>
                </a:solidFill>
                <a:latin typeface="Bookman Old Style" panose="02050604050505020204" pitchFamily="18" charset="0"/>
              </a:defRPr>
            </a:lvl5pPr>
            <a:lvl6pPr marL="2514600" indent="-228600" eaLnBrk="0" fontAlgn="base" hangingPunct="0">
              <a:spcBef>
                <a:spcPct val="20000"/>
              </a:spcBef>
              <a:spcAft>
                <a:spcPct val="0"/>
              </a:spcAft>
              <a:buFont typeface="Wingdings" panose="05000000000000000000" pitchFamily="2" charset="2"/>
              <a:buBlip>
                <a:blip r:embed="rId6"/>
              </a:buBlip>
              <a:defRPr sz="2400" b="1">
                <a:solidFill>
                  <a:srgbClr val="464660"/>
                </a:solidFill>
                <a:latin typeface="Bookman Old Style" panose="02050604050505020204" pitchFamily="18" charset="0"/>
              </a:defRPr>
            </a:lvl6pPr>
            <a:lvl7pPr marL="2971800" indent="-228600" eaLnBrk="0" fontAlgn="base" hangingPunct="0">
              <a:spcBef>
                <a:spcPct val="20000"/>
              </a:spcBef>
              <a:spcAft>
                <a:spcPct val="0"/>
              </a:spcAft>
              <a:buFont typeface="Wingdings" panose="05000000000000000000" pitchFamily="2" charset="2"/>
              <a:buBlip>
                <a:blip r:embed="rId6"/>
              </a:buBlip>
              <a:defRPr sz="2400" b="1">
                <a:solidFill>
                  <a:srgbClr val="464660"/>
                </a:solidFill>
                <a:latin typeface="Bookman Old Style" panose="02050604050505020204" pitchFamily="18" charset="0"/>
              </a:defRPr>
            </a:lvl7pPr>
            <a:lvl8pPr marL="3429000" indent="-228600" eaLnBrk="0" fontAlgn="base" hangingPunct="0">
              <a:spcBef>
                <a:spcPct val="20000"/>
              </a:spcBef>
              <a:spcAft>
                <a:spcPct val="0"/>
              </a:spcAft>
              <a:buFont typeface="Wingdings" panose="05000000000000000000" pitchFamily="2" charset="2"/>
              <a:buBlip>
                <a:blip r:embed="rId6"/>
              </a:buBlip>
              <a:defRPr sz="2400" b="1">
                <a:solidFill>
                  <a:srgbClr val="464660"/>
                </a:solidFill>
                <a:latin typeface="Bookman Old Style" panose="02050604050505020204" pitchFamily="18" charset="0"/>
              </a:defRPr>
            </a:lvl8pPr>
            <a:lvl9pPr marL="3886200" indent="-228600" eaLnBrk="0" fontAlgn="base" hangingPunct="0">
              <a:spcBef>
                <a:spcPct val="20000"/>
              </a:spcBef>
              <a:spcAft>
                <a:spcPct val="0"/>
              </a:spcAft>
              <a:buFont typeface="Wingdings" panose="05000000000000000000" pitchFamily="2" charset="2"/>
              <a:buBlip>
                <a:blip r:embed="rId6"/>
              </a:buBlip>
              <a:defRPr sz="2400" b="1">
                <a:solidFill>
                  <a:srgbClr val="464660"/>
                </a:solidFill>
                <a:latin typeface="Bookman Old Style" panose="02050604050505020204" pitchFamily="18" charset="0"/>
              </a:defRPr>
            </a:lvl9pPr>
          </a:lstStyle>
          <a:p>
            <a:pPr eaLnBrk="1" hangingPunct="1">
              <a:spcBef>
                <a:spcPct val="50000"/>
              </a:spcBef>
              <a:buFontTx/>
              <a:buNone/>
            </a:pPr>
            <a:r>
              <a:rPr lang="en-US" altLang="en-US" b="0">
                <a:solidFill>
                  <a:schemeClr val="tx1"/>
                </a:solidFill>
                <a:latin typeface="Arial" panose="020B0604020202020204" pitchFamily="34" charset="0"/>
                <a:cs typeface="Arial" panose="020B0604020202020204" pitchFamily="34" charset="0"/>
              </a:rPr>
              <a:t> </a:t>
            </a:r>
            <a:r>
              <a:rPr lang="en-US" altLang="en-US">
                <a:solidFill>
                  <a:schemeClr val="tx1"/>
                </a:solidFill>
                <a:latin typeface="Arial" panose="020B0604020202020204" pitchFamily="34" charset="0"/>
                <a:cs typeface="Arial" panose="020B0604020202020204" pitchFamily="34" charset="0"/>
              </a:rPr>
              <a:t>CF</a:t>
            </a:r>
            <a:r>
              <a:rPr lang="en-US" altLang="en-US" baseline="-25000">
                <a:solidFill>
                  <a:schemeClr val="tx1"/>
                </a:solidFill>
                <a:latin typeface="Arial" panose="020B0604020202020204" pitchFamily="34" charset="0"/>
                <a:cs typeface="Arial" panose="020B0604020202020204" pitchFamily="34" charset="0"/>
              </a:rPr>
              <a:t>2</a:t>
            </a:r>
            <a:r>
              <a:rPr lang="en-US" altLang="en-US">
                <a:solidFill>
                  <a:schemeClr val="tx1"/>
                </a:solidFill>
                <a:latin typeface="Arial" panose="020B0604020202020204" pitchFamily="34" charset="0"/>
                <a:cs typeface="Arial" panose="020B0604020202020204" pitchFamily="34" charset="0"/>
              </a:rPr>
              <a:t> = $2.10 + $14.70 = $16.80</a:t>
            </a:r>
          </a:p>
        </p:txBody>
      </p:sp>
      <p:sp>
        <p:nvSpPr>
          <p:cNvPr id="18438" name="AutoShape 8"/>
          <p:cNvSpPr>
            <a:spLocks/>
          </p:cNvSpPr>
          <p:nvPr/>
        </p:nvSpPr>
        <p:spPr bwMode="auto">
          <a:xfrm>
            <a:off x="3124200" y="3086100"/>
            <a:ext cx="304800" cy="685800"/>
          </a:xfrm>
          <a:prstGeom prst="rightBrace">
            <a:avLst>
              <a:gd name="adj1" fmla="val 66667"/>
              <a:gd name="adj2" fmla="val 50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Wingdings" panose="05000000000000000000" pitchFamily="2" charset="2"/>
              <a:buBlip>
                <a:blip r:embed="rId6"/>
              </a:buBlip>
              <a:defRPr sz="2400" b="1">
                <a:solidFill>
                  <a:srgbClr val="464660"/>
                </a:solidFill>
                <a:latin typeface="Bookman Old Style" panose="02050604050505020204" pitchFamily="18" charset="0"/>
              </a:defRPr>
            </a:lvl1pPr>
            <a:lvl2pPr marL="742950" indent="-285750">
              <a:spcBef>
                <a:spcPct val="20000"/>
              </a:spcBef>
              <a:buFont typeface="Wingdings" panose="05000000000000000000" pitchFamily="2" charset="2"/>
              <a:buBlip>
                <a:blip r:embed="rId6"/>
              </a:buBlip>
              <a:defRPr sz="2400" b="1">
                <a:solidFill>
                  <a:srgbClr val="464660"/>
                </a:solidFill>
                <a:latin typeface="Bookman Old Style" panose="02050604050505020204" pitchFamily="18" charset="0"/>
              </a:defRPr>
            </a:lvl2pPr>
            <a:lvl3pPr marL="1143000" indent="-228600">
              <a:spcBef>
                <a:spcPct val="20000"/>
              </a:spcBef>
              <a:buFont typeface="Wingdings" panose="05000000000000000000" pitchFamily="2" charset="2"/>
              <a:buBlip>
                <a:blip r:embed="rId6"/>
              </a:buBlip>
              <a:defRPr sz="2400" b="1">
                <a:solidFill>
                  <a:srgbClr val="464660"/>
                </a:solidFill>
                <a:latin typeface="Bookman Old Style" panose="02050604050505020204" pitchFamily="18" charset="0"/>
              </a:defRPr>
            </a:lvl3pPr>
            <a:lvl4pPr marL="1600200" indent="-228600">
              <a:spcBef>
                <a:spcPct val="20000"/>
              </a:spcBef>
              <a:buFont typeface="Wingdings" panose="05000000000000000000" pitchFamily="2" charset="2"/>
              <a:buBlip>
                <a:blip r:embed="rId6"/>
              </a:buBlip>
              <a:defRPr sz="2400" b="1">
                <a:solidFill>
                  <a:srgbClr val="464660"/>
                </a:solidFill>
                <a:latin typeface="Bookman Old Style" panose="02050604050505020204" pitchFamily="18" charset="0"/>
              </a:defRPr>
            </a:lvl4pPr>
            <a:lvl5pPr marL="2057400" indent="-228600">
              <a:spcBef>
                <a:spcPct val="20000"/>
              </a:spcBef>
              <a:buFont typeface="Wingdings" panose="05000000000000000000" pitchFamily="2" charset="2"/>
              <a:buBlip>
                <a:blip r:embed="rId6"/>
              </a:buBlip>
              <a:defRPr sz="2400" b="1">
                <a:solidFill>
                  <a:srgbClr val="464660"/>
                </a:solidFill>
                <a:latin typeface="Bookman Old Style" panose="02050604050505020204" pitchFamily="18" charset="0"/>
              </a:defRPr>
            </a:lvl5pPr>
            <a:lvl6pPr marL="2514600" indent="-228600" eaLnBrk="0" fontAlgn="base" hangingPunct="0">
              <a:spcBef>
                <a:spcPct val="20000"/>
              </a:spcBef>
              <a:spcAft>
                <a:spcPct val="0"/>
              </a:spcAft>
              <a:buFont typeface="Wingdings" panose="05000000000000000000" pitchFamily="2" charset="2"/>
              <a:buBlip>
                <a:blip r:embed="rId6"/>
              </a:buBlip>
              <a:defRPr sz="2400" b="1">
                <a:solidFill>
                  <a:srgbClr val="464660"/>
                </a:solidFill>
                <a:latin typeface="Bookman Old Style" panose="02050604050505020204" pitchFamily="18" charset="0"/>
              </a:defRPr>
            </a:lvl6pPr>
            <a:lvl7pPr marL="2971800" indent="-228600" eaLnBrk="0" fontAlgn="base" hangingPunct="0">
              <a:spcBef>
                <a:spcPct val="20000"/>
              </a:spcBef>
              <a:spcAft>
                <a:spcPct val="0"/>
              </a:spcAft>
              <a:buFont typeface="Wingdings" panose="05000000000000000000" pitchFamily="2" charset="2"/>
              <a:buBlip>
                <a:blip r:embed="rId6"/>
              </a:buBlip>
              <a:defRPr sz="2400" b="1">
                <a:solidFill>
                  <a:srgbClr val="464660"/>
                </a:solidFill>
                <a:latin typeface="Bookman Old Style" panose="02050604050505020204" pitchFamily="18" charset="0"/>
              </a:defRPr>
            </a:lvl7pPr>
            <a:lvl8pPr marL="3429000" indent="-228600" eaLnBrk="0" fontAlgn="base" hangingPunct="0">
              <a:spcBef>
                <a:spcPct val="20000"/>
              </a:spcBef>
              <a:spcAft>
                <a:spcPct val="0"/>
              </a:spcAft>
              <a:buFont typeface="Wingdings" panose="05000000000000000000" pitchFamily="2" charset="2"/>
              <a:buBlip>
                <a:blip r:embed="rId6"/>
              </a:buBlip>
              <a:defRPr sz="2400" b="1">
                <a:solidFill>
                  <a:srgbClr val="464660"/>
                </a:solidFill>
                <a:latin typeface="Bookman Old Style" panose="02050604050505020204" pitchFamily="18" charset="0"/>
              </a:defRPr>
            </a:lvl8pPr>
            <a:lvl9pPr marL="3886200" indent="-228600" eaLnBrk="0" fontAlgn="base" hangingPunct="0">
              <a:spcBef>
                <a:spcPct val="20000"/>
              </a:spcBef>
              <a:spcAft>
                <a:spcPct val="0"/>
              </a:spcAft>
              <a:buFont typeface="Wingdings" panose="05000000000000000000" pitchFamily="2" charset="2"/>
              <a:buBlip>
                <a:blip r:embed="rId6"/>
              </a:buBlip>
              <a:defRPr sz="2400" b="1">
                <a:solidFill>
                  <a:srgbClr val="464660"/>
                </a:solidFill>
                <a:latin typeface="Bookman Old Style" panose="02050604050505020204" pitchFamily="18" charset="0"/>
              </a:defRPr>
            </a:lvl9pPr>
          </a:lstStyle>
          <a:p>
            <a:pPr algn="ctr" eaLnBrk="1" hangingPunct="1">
              <a:spcBef>
                <a:spcPct val="0"/>
              </a:spcBef>
              <a:buFontTx/>
              <a:buNone/>
            </a:pPr>
            <a:endParaRPr lang="en-US" altLang="en-US" b="0">
              <a:solidFill>
                <a:schemeClr val="tx1"/>
              </a:solidFill>
              <a:latin typeface="Arial" panose="020B0604020202020204" pitchFamily="34" charset="0"/>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152400"/>
            <a:ext cx="8001000" cy="1143000"/>
          </a:xfrm>
        </p:spPr>
        <p:txBody>
          <a:bodyPr/>
          <a:lstStyle/>
          <a:p>
            <a:pPr eaLnBrk="1" hangingPunct="1"/>
            <a:r>
              <a:rPr lang="en-US" altLang="en-US"/>
              <a:t>Three Period Example</a:t>
            </a:r>
          </a:p>
        </p:txBody>
      </p:sp>
      <p:sp>
        <p:nvSpPr>
          <p:cNvPr id="20483" name="Rectangle 3"/>
          <p:cNvSpPr>
            <a:spLocks noGrp="1" noChangeArrowheads="1"/>
          </p:cNvSpPr>
          <p:nvPr>
            <p:ph type="body" sz="half" idx="1"/>
          </p:nvPr>
        </p:nvSpPr>
        <p:spPr>
          <a:xfrm>
            <a:off x="427038" y="1447800"/>
            <a:ext cx="8001000" cy="3200400"/>
          </a:xfrm>
        </p:spPr>
        <p:txBody>
          <a:bodyPr/>
          <a:lstStyle/>
          <a:p>
            <a:pPr eaLnBrk="1" hangingPunct="1"/>
            <a:r>
              <a:rPr lang="en-US" altLang="en-US" sz="2800"/>
              <a:t>What if you decide to hold the stock for three years? </a:t>
            </a:r>
          </a:p>
          <a:p>
            <a:pPr lvl="1" eaLnBrk="1" hangingPunct="1"/>
            <a:r>
              <a:rPr lang="en-US" altLang="en-US"/>
              <a:t>D</a:t>
            </a:r>
            <a:r>
              <a:rPr lang="en-US" altLang="en-US" baseline="-25000"/>
              <a:t>1 </a:t>
            </a:r>
            <a:r>
              <a:rPr lang="en-US" altLang="en-US"/>
              <a:t>= $2.00	  CF</a:t>
            </a:r>
            <a:r>
              <a:rPr lang="en-US" altLang="en-US" baseline="-25000"/>
              <a:t>1</a:t>
            </a:r>
            <a:r>
              <a:rPr lang="en-US" altLang="en-US"/>
              <a:t> = $2.00</a:t>
            </a:r>
          </a:p>
          <a:p>
            <a:pPr lvl="1" eaLnBrk="1" hangingPunct="1"/>
            <a:r>
              <a:rPr lang="en-US" altLang="en-US"/>
              <a:t>D</a:t>
            </a:r>
            <a:r>
              <a:rPr lang="en-US" altLang="en-US" baseline="-25000"/>
              <a:t>2</a:t>
            </a:r>
            <a:r>
              <a:rPr lang="en-US" altLang="en-US"/>
              <a:t> = $2.10	  CF</a:t>
            </a:r>
            <a:r>
              <a:rPr lang="en-US" altLang="en-US" baseline="-25000"/>
              <a:t>2</a:t>
            </a:r>
            <a:r>
              <a:rPr lang="en-US" altLang="en-US"/>
              <a:t> = $2.10</a:t>
            </a:r>
          </a:p>
          <a:p>
            <a:pPr lvl="1" eaLnBrk="1" hangingPunct="1"/>
            <a:r>
              <a:rPr lang="en-US" altLang="en-US"/>
              <a:t>D</a:t>
            </a:r>
            <a:r>
              <a:rPr lang="en-US" altLang="en-US" baseline="-25000"/>
              <a:t>3</a:t>
            </a:r>
            <a:r>
              <a:rPr lang="en-US" altLang="en-US"/>
              <a:t> = $2.205</a:t>
            </a:r>
          </a:p>
          <a:p>
            <a:pPr lvl="1" eaLnBrk="1" hangingPunct="1"/>
            <a:r>
              <a:rPr lang="en-US" altLang="en-US"/>
              <a:t>P</a:t>
            </a:r>
            <a:r>
              <a:rPr lang="en-US" altLang="en-US" baseline="-25000"/>
              <a:t>3</a:t>
            </a:r>
            <a:r>
              <a:rPr lang="en-US" altLang="en-US"/>
              <a:t> = $15.435 </a:t>
            </a:r>
          </a:p>
          <a:p>
            <a:pPr lvl="1" eaLnBrk="1" hangingPunct="1"/>
            <a:r>
              <a:rPr lang="en-US" altLang="en-US"/>
              <a:t>Now how much would you be willing to pay?</a:t>
            </a:r>
          </a:p>
          <a:p>
            <a:pPr lvl="1" eaLnBrk="1" hangingPunct="1">
              <a:buFontTx/>
              <a:buNone/>
            </a:pPr>
            <a:endParaRPr lang="en-US" altLang="en-US"/>
          </a:p>
          <a:p>
            <a:pPr lvl="1" eaLnBrk="1" hangingPunct="1">
              <a:buFontTx/>
              <a:buNone/>
            </a:pPr>
            <a:endParaRPr lang="en-US" altLang="en-US"/>
          </a:p>
        </p:txBody>
      </p:sp>
      <p:graphicFrame>
        <p:nvGraphicFramePr>
          <p:cNvPr id="20484" name="Object 4"/>
          <p:cNvGraphicFramePr>
            <a:graphicFrameLocks noGrp="1" noChangeAspect="1"/>
          </p:cNvGraphicFramePr>
          <p:nvPr>
            <p:ph sz="half" idx="2"/>
          </p:nvPr>
        </p:nvGraphicFramePr>
        <p:xfrm>
          <a:off x="609600" y="4800600"/>
          <a:ext cx="8077200" cy="1143000"/>
        </p:xfrm>
        <a:graphic>
          <a:graphicData uri="http://schemas.openxmlformats.org/presentationml/2006/ole">
            <mc:AlternateContent xmlns:mc="http://schemas.openxmlformats.org/markup-compatibility/2006">
              <mc:Choice xmlns:v="urn:schemas-microsoft-com:vml" Requires="v">
                <p:oleObj spid="_x0000_s20491" name="Equation" r:id="rId4" imgW="3175000" imgH="419100" progId="Equation.3">
                  <p:embed/>
                </p:oleObj>
              </mc:Choice>
              <mc:Fallback>
                <p:oleObj name="Equation" r:id="rId4" imgW="3175000" imgH="419100" progId="Equation.3">
                  <p:embed/>
                  <p:pic>
                    <p:nvPicPr>
                      <p:cNvPr id="0"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4800600"/>
                        <a:ext cx="8077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485" name="Text Box 5"/>
          <p:cNvSpPr txBox="1">
            <a:spLocks noChangeArrowheads="1"/>
          </p:cNvSpPr>
          <p:nvPr/>
        </p:nvSpPr>
        <p:spPr bwMode="auto">
          <a:xfrm>
            <a:off x="-854075" y="62087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Blip>
                <a:blip r:embed="rId6"/>
              </a:buBlip>
              <a:defRPr sz="2400" b="1">
                <a:solidFill>
                  <a:srgbClr val="464660"/>
                </a:solidFill>
                <a:latin typeface="Bookman Old Style" panose="02050604050505020204" pitchFamily="18" charset="0"/>
              </a:defRPr>
            </a:lvl1pPr>
            <a:lvl2pPr marL="742950" indent="-285750">
              <a:spcBef>
                <a:spcPct val="20000"/>
              </a:spcBef>
              <a:buFont typeface="Wingdings" panose="05000000000000000000" pitchFamily="2" charset="2"/>
              <a:buBlip>
                <a:blip r:embed="rId6"/>
              </a:buBlip>
              <a:defRPr sz="2400" b="1">
                <a:solidFill>
                  <a:srgbClr val="464660"/>
                </a:solidFill>
                <a:latin typeface="Bookman Old Style" panose="02050604050505020204" pitchFamily="18" charset="0"/>
              </a:defRPr>
            </a:lvl2pPr>
            <a:lvl3pPr marL="1143000" indent="-228600">
              <a:spcBef>
                <a:spcPct val="20000"/>
              </a:spcBef>
              <a:buFont typeface="Wingdings" panose="05000000000000000000" pitchFamily="2" charset="2"/>
              <a:buBlip>
                <a:blip r:embed="rId6"/>
              </a:buBlip>
              <a:defRPr sz="2400" b="1">
                <a:solidFill>
                  <a:srgbClr val="464660"/>
                </a:solidFill>
                <a:latin typeface="Bookman Old Style" panose="02050604050505020204" pitchFamily="18" charset="0"/>
              </a:defRPr>
            </a:lvl3pPr>
            <a:lvl4pPr marL="1600200" indent="-228600">
              <a:spcBef>
                <a:spcPct val="20000"/>
              </a:spcBef>
              <a:buFont typeface="Wingdings" panose="05000000000000000000" pitchFamily="2" charset="2"/>
              <a:buBlip>
                <a:blip r:embed="rId6"/>
              </a:buBlip>
              <a:defRPr sz="2400" b="1">
                <a:solidFill>
                  <a:srgbClr val="464660"/>
                </a:solidFill>
                <a:latin typeface="Bookman Old Style" panose="02050604050505020204" pitchFamily="18" charset="0"/>
              </a:defRPr>
            </a:lvl4pPr>
            <a:lvl5pPr marL="2057400" indent="-228600">
              <a:spcBef>
                <a:spcPct val="20000"/>
              </a:spcBef>
              <a:buFont typeface="Wingdings" panose="05000000000000000000" pitchFamily="2" charset="2"/>
              <a:buBlip>
                <a:blip r:embed="rId6"/>
              </a:buBlip>
              <a:defRPr sz="2400" b="1">
                <a:solidFill>
                  <a:srgbClr val="464660"/>
                </a:solidFill>
                <a:latin typeface="Bookman Old Style" panose="02050604050505020204" pitchFamily="18" charset="0"/>
              </a:defRPr>
            </a:lvl5pPr>
            <a:lvl6pPr marL="2514600" indent="-228600" eaLnBrk="0" fontAlgn="base" hangingPunct="0">
              <a:spcBef>
                <a:spcPct val="20000"/>
              </a:spcBef>
              <a:spcAft>
                <a:spcPct val="0"/>
              </a:spcAft>
              <a:buFont typeface="Wingdings" panose="05000000000000000000" pitchFamily="2" charset="2"/>
              <a:buBlip>
                <a:blip r:embed="rId6"/>
              </a:buBlip>
              <a:defRPr sz="2400" b="1">
                <a:solidFill>
                  <a:srgbClr val="464660"/>
                </a:solidFill>
                <a:latin typeface="Bookman Old Style" panose="02050604050505020204" pitchFamily="18" charset="0"/>
              </a:defRPr>
            </a:lvl6pPr>
            <a:lvl7pPr marL="2971800" indent="-228600" eaLnBrk="0" fontAlgn="base" hangingPunct="0">
              <a:spcBef>
                <a:spcPct val="20000"/>
              </a:spcBef>
              <a:spcAft>
                <a:spcPct val="0"/>
              </a:spcAft>
              <a:buFont typeface="Wingdings" panose="05000000000000000000" pitchFamily="2" charset="2"/>
              <a:buBlip>
                <a:blip r:embed="rId6"/>
              </a:buBlip>
              <a:defRPr sz="2400" b="1">
                <a:solidFill>
                  <a:srgbClr val="464660"/>
                </a:solidFill>
                <a:latin typeface="Bookman Old Style" panose="02050604050505020204" pitchFamily="18" charset="0"/>
              </a:defRPr>
            </a:lvl7pPr>
            <a:lvl8pPr marL="3429000" indent="-228600" eaLnBrk="0" fontAlgn="base" hangingPunct="0">
              <a:spcBef>
                <a:spcPct val="20000"/>
              </a:spcBef>
              <a:spcAft>
                <a:spcPct val="0"/>
              </a:spcAft>
              <a:buFont typeface="Wingdings" panose="05000000000000000000" pitchFamily="2" charset="2"/>
              <a:buBlip>
                <a:blip r:embed="rId6"/>
              </a:buBlip>
              <a:defRPr sz="2400" b="1">
                <a:solidFill>
                  <a:srgbClr val="464660"/>
                </a:solidFill>
                <a:latin typeface="Bookman Old Style" panose="02050604050505020204" pitchFamily="18" charset="0"/>
              </a:defRPr>
            </a:lvl8pPr>
            <a:lvl9pPr marL="3886200" indent="-228600" eaLnBrk="0" fontAlgn="base" hangingPunct="0">
              <a:spcBef>
                <a:spcPct val="20000"/>
              </a:spcBef>
              <a:spcAft>
                <a:spcPct val="0"/>
              </a:spcAft>
              <a:buFont typeface="Wingdings" panose="05000000000000000000" pitchFamily="2" charset="2"/>
              <a:buBlip>
                <a:blip r:embed="rId6"/>
              </a:buBlip>
              <a:defRPr sz="2400" b="1">
                <a:solidFill>
                  <a:srgbClr val="464660"/>
                </a:solidFill>
                <a:latin typeface="Bookman Old Style" panose="02050604050505020204" pitchFamily="18" charset="0"/>
              </a:defRPr>
            </a:lvl9pPr>
          </a:lstStyle>
          <a:p>
            <a:pPr eaLnBrk="1" hangingPunct="1">
              <a:spcBef>
                <a:spcPct val="0"/>
              </a:spcBef>
              <a:buFontTx/>
              <a:buNone/>
            </a:pPr>
            <a:endParaRPr lang="en-US" altLang="en-US" b="0">
              <a:solidFill>
                <a:schemeClr val="tx1"/>
              </a:solidFill>
              <a:latin typeface="Arial" panose="020B0604020202020204" pitchFamily="34" charset="0"/>
              <a:cs typeface="Arial" panose="020B0604020202020204" pitchFamily="34" charset="0"/>
            </a:endParaRPr>
          </a:p>
        </p:txBody>
      </p:sp>
      <p:sp>
        <p:nvSpPr>
          <p:cNvPr id="20486" name="Text Box 6"/>
          <p:cNvSpPr txBox="1">
            <a:spLocks noChangeArrowheads="1"/>
          </p:cNvSpPr>
          <p:nvPr/>
        </p:nvSpPr>
        <p:spPr bwMode="auto">
          <a:xfrm>
            <a:off x="3581400" y="3429000"/>
            <a:ext cx="495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Blip>
                <a:blip r:embed="rId6"/>
              </a:buBlip>
              <a:defRPr sz="2400" b="1">
                <a:solidFill>
                  <a:srgbClr val="464660"/>
                </a:solidFill>
                <a:latin typeface="Bookman Old Style" panose="02050604050505020204" pitchFamily="18" charset="0"/>
              </a:defRPr>
            </a:lvl1pPr>
            <a:lvl2pPr marL="742950" indent="-285750">
              <a:spcBef>
                <a:spcPct val="20000"/>
              </a:spcBef>
              <a:buFont typeface="Wingdings" panose="05000000000000000000" pitchFamily="2" charset="2"/>
              <a:buBlip>
                <a:blip r:embed="rId6"/>
              </a:buBlip>
              <a:defRPr sz="2400" b="1">
                <a:solidFill>
                  <a:srgbClr val="464660"/>
                </a:solidFill>
                <a:latin typeface="Bookman Old Style" panose="02050604050505020204" pitchFamily="18" charset="0"/>
              </a:defRPr>
            </a:lvl2pPr>
            <a:lvl3pPr marL="1143000" indent="-228600">
              <a:spcBef>
                <a:spcPct val="20000"/>
              </a:spcBef>
              <a:buFont typeface="Wingdings" panose="05000000000000000000" pitchFamily="2" charset="2"/>
              <a:buBlip>
                <a:blip r:embed="rId6"/>
              </a:buBlip>
              <a:defRPr sz="2400" b="1">
                <a:solidFill>
                  <a:srgbClr val="464660"/>
                </a:solidFill>
                <a:latin typeface="Bookman Old Style" panose="02050604050505020204" pitchFamily="18" charset="0"/>
              </a:defRPr>
            </a:lvl3pPr>
            <a:lvl4pPr marL="1600200" indent="-228600">
              <a:spcBef>
                <a:spcPct val="20000"/>
              </a:spcBef>
              <a:buFont typeface="Wingdings" panose="05000000000000000000" pitchFamily="2" charset="2"/>
              <a:buBlip>
                <a:blip r:embed="rId6"/>
              </a:buBlip>
              <a:defRPr sz="2400" b="1">
                <a:solidFill>
                  <a:srgbClr val="464660"/>
                </a:solidFill>
                <a:latin typeface="Bookman Old Style" panose="02050604050505020204" pitchFamily="18" charset="0"/>
              </a:defRPr>
            </a:lvl4pPr>
            <a:lvl5pPr marL="2057400" indent="-228600">
              <a:spcBef>
                <a:spcPct val="20000"/>
              </a:spcBef>
              <a:buFont typeface="Wingdings" panose="05000000000000000000" pitchFamily="2" charset="2"/>
              <a:buBlip>
                <a:blip r:embed="rId6"/>
              </a:buBlip>
              <a:defRPr sz="2400" b="1">
                <a:solidFill>
                  <a:srgbClr val="464660"/>
                </a:solidFill>
                <a:latin typeface="Bookman Old Style" panose="02050604050505020204" pitchFamily="18" charset="0"/>
              </a:defRPr>
            </a:lvl5pPr>
            <a:lvl6pPr marL="2514600" indent="-228600" eaLnBrk="0" fontAlgn="base" hangingPunct="0">
              <a:spcBef>
                <a:spcPct val="20000"/>
              </a:spcBef>
              <a:spcAft>
                <a:spcPct val="0"/>
              </a:spcAft>
              <a:buFont typeface="Wingdings" panose="05000000000000000000" pitchFamily="2" charset="2"/>
              <a:buBlip>
                <a:blip r:embed="rId6"/>
              </a:buBlip>
              <a:defRPr sz="2400" b="1">
                <a:solidFill>
                  <a:srgbClr val="464660"/>
                </a:solidFill>
                <a:latin typeface="Bookman Old Style" panose="02050604050505020204" pitchFamily="18" charset="0"/>
              </a:defRPr>
            </a:lvl6pPr>
            <a:lvl7pPr marL="2971800" indent="-228600" eaLnBrk="0" fontAlgn="base" hangingPunct="0">
              <a:spcBef>
                <a:spcPct val="20000"/>
              </a:spcBef>
              <a:spcAft>
                <a:spcPct val="0"/>
              </a:spcAft>
              <a:buFont typeface="Wingdings" panose="05000000000000000000" pitchFamily="2" charset="2"/>
              <a:buBlip>
                <a:blip r:embed="rId6"/>
              </a:buBlip>
              <a:defRPr sz="2400" b="1">
                <a:solidFill>
                  <a:srgbClr val="464660"/>
                </a:solidFill>
                <a:latin typeface="Bookman Old Style" panose="02050604050505020204" pitchFamily="18" charset="0"/>
              </a:defRPr>
            </a:lvl7pPr>
            <a:lvl8pPr marL="3429000" indent="-228600" eaLnBrk="0" fontAlgn="base" hangingPunct="0">
              <a:spcBef>
                <a:spcPct val="20000"/>
              </a:spcBef>
              <a:spcAft>
                <a:spcPct val="0"/>
              </a:spcAft>
              <a:buFont typeface="Wingdings" panose="05000000000000000000" pitchFamily="2" charset="2"/>
              <a:buBlip>
                <a:blip r:embed="rId6"/>
              </a:buBlip>
              <a:defRPr sz="2400" b="1">
                <a:solidFill>
                  <a:srgbClr val="464660"/>
                </a:solidFill>
                <a:latin typeface="Bookman Old Style" panose="02050604050505020204" pitchFamily="18" charset="0"/>
              </a:defRPr>
            </a:lvl8pPr>
            <a:lvl9pPr marL="3886200" indent="-228600" eaLnBrk="0" fontAlgn="base" hangingPunct="0">
              <a:spcBef>
                <a:spcPct val="20000"/>
              </a:spcBef>
              <a:spcAft>
                <a:spcPct val="0"/>
              </a:spcAft>
              <a:buFont typeface="Wingdings" panose="05000000000000000000" pitchFamily="2" charset="2"/>
              <a:buBlip>
                <a:blip r:embed="rId6"/>
              </a:buBlip>
              <a:defRPr sz="2400" b="1">
                <a:solidFill>
                  <a:srgbClr val="464660"/>
                </a:solidFill>
                <a:latin typeface="Bookman Old Style" panose="02050604050505020204" pitchFamily="18" charset="0"/>
              </a:defRPr>
            </a:lvl9pPr>
          </a:lstStyle>
          <a:p>
            <a:pPr eaLnBrk="1" hangingPunct="1">
              <a:spcBef>
                <a:spcPct val="50000"/>
              </a:spcBef>
              <a:buFontTx/>
              <a:buNone/>
            </a:pPr>
            <a:r>
              <a:rPr lang="en-US" altLang="en-US" b="0">
                <a:solidFill>
                  <a:schemeClr val="tx1"/>
                </a:solidFill>
                <a:latin typeface="Arial" panose="020B0604020202020204" pitchFamily="34" charset="0"/>
                <a:cs typeface="Arial" panose="020B0604020202020204" pitchFamily="34" charset="0"/>
              </a:rPr>
              <a:t>CF</a:t>
            </a:r>
            <a:r>
              <a:rPr lang="en-US" altLang="en-US" b="0" baseline="-25000">
                <a:solidFill>
                  <a:schemeClr val="tx1"/>
                </a:solidFill>
                <a:latin typeface="Arial" panose="020B0604020202020204" pitchFamily="34" charset="0"/>
                <a:cs typeface="Arial" panose="020B0604020202020204" pitchFamily="34" charset="0"/>
              </a:rPr>
              <a:t>3</a:t>
            </a:r>
            <a:r>
              <a:rPr lang="en-US" altLang="en-US" b="0">
                <a:solidFill>
                  <a:schemeClr val="tx1"/>
                </a:solidFill>
                <a:latin typeface="Arial" panose="020B0604020202020204" pitchFamily="34" charset="0"/>
                <a:cs typeface="Arial" panose="020B0604020202020204" pitchFamily="34" charset="0"/>
              </a:rPr>
              <a:t> = $2.205 + $15.435 = $17.640</a:t>
            </a:r>
          </a:p>
        </p:txBody>
      </p:sp>
      <p:sp>
        <p:nvSpPr>
          <p:cNvPr id="20487" name="AutoShape 7"/>
          <p:cNvSpPr>
            <a:spLocks/>
          </p:cNvSpPr>
          <p:nvPr/>
        </p:nvSpPr>
        <p:spPr bwMode="auto">
          <a:xfrm>
            <a:off x="3429000" y="3352800"/>
            <a:ext cx="76200" cy="609600"/>
          </a:xfrm>
          <a:prstGeom prst="rightBrace">
            <a:avLst>
              <a:gd name="adj1" fmla="val 66667"/>
              <a:gd name="adj2" fmla="val 50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Wingdings" panose="05000000000000000000" pitchFamily="2" charset="2"/>
              <a:buBlip>
                <a:blip r:embed="rId6"/>
              </a:buBlip>
              <a:defRPr sz="2400" b="1">
                <a:solidFill>
                  <a:srgbClr val="464660"/>
                </a:solidFill>
                <a:latin typeface="Bookman Old Style" panose="02050604050505020204" pitchFamily="18" charset="0"/>
              </a:defRPr>
            </a:lvl1pPr>
            <a:lvl2pPr marL="742950" indent="-285750">
              <a:spcBef>
                <a:spcPct val="20000"/>
              </a:spcBef>
              <a:buFont typeface="Wingdings" panose="05000000000000000000" pitchFamily="2" charset="2"/>
              <a:buBlip>
                <a:blip r:embed="rId6"/>
              </a:buBlip>
              <a:defRPr sz="2400" b="1">
                <a:solidFill>
                  <a:srgbClr val="464660"/>
                </a:solidFill>
                <a:latin typeface="Bookman Old Style" panose="02050604050505020204" pitchFamily="18" charset="0"/>
              </a:defRPr>
            </a:lvl2pPr>
            <a:lvl3pPr marL="1143000" indent="-228600">
              <a:spcBef>
                <a:spcPct val="20000"/>
              </a:spcBef>
              <a:buFont typeface="Wingdings" panose="05000000000000000000" pitchFamily="2" charset="2"/>
              <a:buBlip>
                <a:blip r:embed="rId6"/>
              </a:buBlip>
              <a:defRPr sz="2400" b="1">
                <a:solidFill>
                  <a:srgbClr val="464660"/>
                </a:solidFill>
                <a:latin typeface="Bookman Old Style" panose="02050604050505020204" pitchFamily="18" charset="0"/>
              </a:defRPr>
            </a:lvl3pPr>
            <a:lvl4pPr marL="1600200" indent="-228600">
              <a:spcBef>
                <a:spcPct val="20000"/>
              </a:spcBef>
              <a:buFont typeface="Wingdings" panose="05000000000000000000" pitchFamily="2" charset="2"/>
              <a:buBlip>
                <a:blip r:embed="rId6"/>
              </a:buBlip>
              <a:defRPr sz="2400" b="1">
                <a:solidFill>
                  <a:srgbClr val="464660"/>
                </a:solidFill>
                <a:latin typeface="Bookman Old Style" panose="02050604050505020204" pitchFamily="18" charset="0"/>
              </a:defRPr>
            </a:lvl4pPr>
            <a:lvl5pPr marL="2057400" indent="-228600">
              <a:spcBef>
                <a:spcPct val="20000"/>
              </a:spcBef>
              <a:buFont typeface="Wingdings" panose="05000000000000000000" pitchFamily="2" charset="2"/>
              <a:buBlip>
                <a:blip r:embed="rId6"/>
              </a:buBlip>
              <a:defRPr sz="2400" b="1">
                <a:solidFill>
                  <a:srgbClr val="464660"/>
                </a:solidFill>
                <a:latin typeface="Bookman Old Style" panose="02050604050505020204" pitchFamily="18" charset="0"/>
              </a:defRPr>
            </a:lvl5pPr>
            <a:lvl6pPr marL="2514600" indent="-228600" eaLnBrk="0" fontAlgn="base" hangingPunct="0">
              <a:spcBef>
                <a:spcPct val="20000"/>
              </a:spcBef>
              <a:spcAft>
                <a:spcPct val="0"/>
              </a:spcAft>
              <a:buFont typeface="Wingdings" panose="05000000000000000000" pitchFamily="2" charset="2"/>
              <a:buBlip>
                <a:blip r:embed="rId6"/>
              </a:buBlip>
              <a:defRPr sz="2400" b="1">
                <a:solidFill>
                  <a:srgbClr val="464660"/>
                </a:solidFill>
                <a:latin typeface="Bookman Old Style" panose="02050604050505020204" pitchFamily="18" charset="0"/>
              </a:defRPr>
            </a:lvl6pPr>
            <a:lvl7pPr marL="2971800" indent="-228600" eaLnBrk="0" fontAlgn="base" hangingPunct="0">
              <a:spcBef>
                <a:spcPct val="20000"/>
              </a:spcBef>
              <a:spcAft>
                <a:spcPct val="0"/>
              </a:spcAft>
              <a:buFont typeface="Wingdings" panose="05000000000000000000" pitchFamily="2" charset="2"/>
              <a:buBlip>
                <a:blip r:embed="rId6"/>
              </a:buBlip>
              <a:defRPr sz="2400" b="1">
                <a:solidFill>
                  <a:srgbClr val="464660"/>
                </a:solidFill>
                <a:latin typeface="Bookman Old Style" panose="02050604050505020204" pitchFamily="18" charset="0"/>
              </a:defRPr>
            </a:lvl7pPr>
            <a:lvl8pPr marL="3429000" indent="-228600" eaLnBrk="0" fontAlgn="base" hangingPunct="0">
              <a:spcBef>
                <a:spcPct val="20000"/>
              </a:spcBef>
              <a:spcAft>
                <a:spcPct val="0"/>
              </a:spcAft>
              <a:buFont typeface="Wingdings" panose="05000000000000000000" pitchFamily="2" charset="2"/>
              <a:buBlip>
                <a:blip r:embed="rId6"/>
              </a:buBlip>
              <a:defRPr sz="2400" b="1">
                <a:solidFill>
                  <a:srgbClr val="464660"/>
                </a:solidFill>
                <a:latin typeface="Bookman Old Style" panose="02050604050505020204" pitchFamily="18" charset="0"/>
              </a:defRPr>
            </a:lvl8pPr>
            <a:lvl9pPr marL="3886200" indent="-228600" eaLnBrk="0" fontAlgn="base" hangingPunct="0">
              <a:spcBef>
                <a:spcPct val="20000"/>
              </a:spcBef>
              <a:spcAft>
                <a:spcPct val="0"/>
              </a:spcAft>
              <a:buFont typeface="Wingdings" panose="05000000000000000000" pitchFamily="2" charset="2"/>
              <a:buBlip>
                <a:blip r:embed="rId6"/>
              </a:buBlip>
              <a:defRPr sz="2400" b="1">
                <a:solidFill>
                  <a:srgbClr val="464660"/>
                </a:solidFill>
                <a:latin typeface="Bookman Old Style" panose="02050604050505020204" pitchFamily="18" charset="0"/>
              </a:defRPr>
            </a:lvl9pPr>
          </a:lstStyle>
          <a:p>
            <a:pPr algn="ctr" eaLnBrk="1" hangingPunct="1">
              <a:spcBef>
                <a:spcPct val="0"/>
              </a:spcBef>
              <a:buFontTx/>
              <a:buNone/>
            </a:pPr>
            <a:endParaRPr lang="en-US" altLang="en-US" b="0">
              <a:solidFill>
                <a:schemeClr val="tx1"/>
              </a:solidFill>
              <a:latin typeface="Arial" panose="020B0604020202020204" pitchFamily="34" charset="0"/>
              <a:cs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723900" y="228600"/>
            <a:ext cx="7772400" cy="914400"/>
          </a:xfrm>
        </p:spPr>
        <p:txBody>
          <a:bodyPr/>
          <a:lstStyle/>
          <a:p>
            <a:pPr eaLnBrk="1" hangingPunct="1"/>
            <a:r>
              <a:rPr lang="en-US" altLang="en-US"/>
              <a:t>Developing The Model</a:t>
            </a:r>
          </a:p>
        </p:txBody>
      </p:sp>
      <p:sp>
        <p:nvSpPr>
          <p:cNvPr id="22531" name="Rectangle 3"/>
          <p:cNvSpPr>
            <a:spLocks noGrp="1" noChangeArrowheads="1"/>
          </p:cNvSpPr>
          <p:nvPr>
            <p:ph type="body" idx="1"/>
          </p:nvPr>
        </p:nvSpPr>
        <p:spPr>
          <a:xfrm>
            <a:off x="533400" y="1371600"/>
            <a:ext cx="8382000" cy="2514600"/>
          </a:xfrm>
        </p:spPr>
        <p:txBody>
          <a:bodyPr/>
          <a:lstStyle/>
          <a:p>
            <a:pPr eaLnBrk="1" hangingPunct="1">
              <a:lnSpc>
                <a:spcPct val="110000"/>
              </a:lnSpc>
            </a:pPr>
            <a:r>
              <a:rPr lang="en-US" altLang="en-US" sz="2800">
                <a:solidFill>
                  <a:srgbClr val="464660"/>
                </a:solidFill>
              </a:rPr>
              <a:t>You could continue to push back when you would sell the stock</a:t>
            </a:r>
          </a:p>
          <a:p>
            <a:pPr eaLnBrk="1" hangingPunct="1">
              <a:lnSpc>
                <a:spcPct val="110000"/>
              </a:lnSpc>
            </a:pPr>
            <a:r>
              <a:rPr lang="en-US" altLang="en-US" sz="2800">
                <a:solidFill>
                  <a:srgbClr val="464660"/>
                </a:solidFill>
              </a:rPr>
              <a:t>You would find that the price of the stock is really just the </a:t>
            </a:r>
            <a:r>
              <a:rPr lang="en-US" altLang="en-US" sz="2800" i="1">
                <a:solidFill>
                  <a:srgbClr val="464660"/>
                </a:solidFill>
              </a:rPr>
              <a:t>present value of </a:t>
            </a:r>
            <a:r>
              <a:rPr lang="en-US" altLang="en-US" sz="2800" i="1" u="sng">
                <a:solidFill>
                  <a:srgbClr val="464660"/>
                </a:solidFill>
              </a:rPr>
              <a:t>all</a:t>
            </a:r>
            <a:r>
              <a:rPr lang="en-US" altLang="en-US" sz="2800" i="1">
                <a:solidFill>
                  <a:srgbClr val="464660"/>
                </a:solidFill>
              </a:rPr>
              <a:t> expected future dividends</a:t>
            </a:r>
            <a:endParaRPr lang="en-US" altLang="en-US" sz="2800">
              <a:solidFill>
                <a:srgbClr val="464660"/>
              </a:solidFill>
            </a:endParaRPr>
          </a:p>
        </p:txBody>
      </p:sp>
    </p:spTree>
  </p:cSld>
  <p:clrMapOvr>
    <a:masterClrMapping/>
  </p:clrMapOvr>
</p:sld>
</file>

<file path=ppt/theme/theme1.xml><?xml version="1.0" encoding="utf-8"?>
<a:theme xmlns:a="http://schemas.openxmlformats.org/drawingml/2006/main" name="Sumi Painting">
  <a:themeElements>
    <a:clrScheme name="Sumi Painting 1">
      <a:dk1>
        <a:srgbClr val="545472"/>
      </a:dk1>
      <a:lt1>
        <a:srgbClr val="FFFFFF"/>
      </a:lt1>
      <a:dk2>
        <a:srgbClr val="660066"/>
      </a:dk2>
      <a:lt2>
        <a:srgbClr val="9797B7"/>
      </a:lt2>
      <a:accent1>
        <a:srgbClr val="A7CCD9"/>
      </a:accent1>
      <a:accent2>
        <a:srgbClr val="C7C7DF"/>
      </a:accent2>
      <a:accent3>
        <a:srgbClr val="FFFFFF"/>
      </a:accent3>
      <a:accent4>
        <a:srgbClr val="464660"/>
      </a:accent4>
      <a:accent5>
        <a:srgbClr val="D0E2E9"/>
      </a:accent5>
      <a:accent6>
        <a:srgbClr val="B4B4CA"/>
      </a:accent6>
      <a:hlink>
        <a:srgbClr val="9595FF"/>
      </a:hlink>
      <a:folHlink>
        <a:srgbClr val="8888AE"/>
      </a:folHlink>
    </a:clrScheme>
    <a:fontScheme name="Sumi Painting">
      <a:majorFont>
        <a:latin typeface="Bookman Old Style"/>
        <a:ea typeface=""/>
        <a:cs typeface=""/>
      </a:majorFont>
      <a:minorFont>
        <a:latin typeface="Bookman Old Styl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umi Painting 1">
        <a:dk1>
          <a:srgbClr val="545472"/>
        </a:dk1>
        <a:lt1>
          <a:srgbClr val="FFFFFF"/>
        </a:lt1>
        <a:dk2>
          <a:srgbClr val="660066"/>
        </a:dk2>
        <a:lt2>
          <a:srgbClr val="9797B7"/>
        </a:lt2>
        <a:accent1>
          <a:srgbClr val="A7CCD9"/>
        </a:accent1>
        <a:accent2>
          <a:srgbClr val="C7C7DF"/>
        </a:accent2>
        <a:accent3>
          <a:srgbClr val="FFFFFF"/>
        </a:accent3>
        <a:accent4>
          <a:srgbClr val="464660"/>
        </a:accent4>
        <a:accent5>
          <a:srgbClr val="D0E2E9"/>
        </a:accent5>
        <a:accent6>
          <a:srgbClr val="B4B4CA"/>
        </a:accent6>
        <a:hlink>
          <a:srgbClr val="9595FF"/>
        </a:hlink>
        <a:folHlink>
          <a:srgbClr val="8888AE"/>
        </a:folHlink>
      </a:clrScheme>
      <a:clrMap bg1="lt1" tx1="dk1" bg2="lt2" tx2="dk2" accent1="accent1" accent2="accent2" accent3="accent3" accent4="accent4" accent5="accent5" accent6="accent6" hlink="hlink" folHlink="folHlink"/>
    </a:extraClrScheme>
    <a:extraClrScheme>
      <a:clrScheme name="Sumi Painting 2">
        <a:dk1>
          <a:srgbClr val="545472"/>
        </a:dk1>
        <a:lt1>
          <a:srgbClr val="FFFFFF"/>
        </a:lt1>
        <a:dk2>
          <a:srgbClr val="892D5B"/>
        </a:dk2>
        <a:lt2>
          <a:srgbClr val="68A7BE"/>
        </a:lt2>
        <a:accent1>
          <a:srgbClr val="CAACCC"/>
        </a:accent1>
        <a:accent2>
          <a:srgbClr val="A7CCD9"/>
        </a:accent2>
        <a:accent3>
          <a:srgbClr val="FFFFFF"/>
        </a:accent3>
        <a:accent4>
          <a:srgbClr val="464660"/>
        </a:accent4>
        <a:accent5>
          <a:srgbClr val="E1D2E2"/>
        </a:accent5>
        <a:accent6>
          <a:srgbClr val="97B9C4"/>
        </a:accent6>
        <a:hlink>
          <a:srgbClr val="9595FF"/>
        </a:hlink>
        <a:folHlink>
          <a:srgbClr val="8888AE"/>
        </a:folHlink>
      </a:clrScheme>
      <a:clrMap bg1="lt1" tx1="dk1" bg2="lt2" tx2="dk2" accent1="accent1" accent2="accent2" accent3="accent3" accent4="accent4" accent5="accent5" accent6="accent6" hlink="hlink" folHlink="folHlink"/>
    </a:extraClrScheme>
    <a:extraClrScheme>
      <a:clrScheme name="Sumi Painting 3">
        <a:dk1>
          <a:srgbClr val="000000"/>
        </a:dk1>
        <a:lt1>
          <a:srgbClr val="FFFFFF"/>
        </a:lt1>
        <a:dk2>
          <a:srgbClr val="000000"/>
        </a:dk2>
        <a:lt2>
          <a:srgbClr val="333333"/>
        </a:lt2>
        <a:accent1>
          <a:srgbClr val="B2B2B2"/>
        </a:accent1>
        <a:accent2>
          <a:srgbClr val="DDDDDD"/>
        </a:accent2>
        <a:accent3>
          <a:srgbClr val="FFFFFF"/>
        </a:accent3>
        <a:accent4>
          <a:srgbClr val="000000"/>
        </a:accent4>
        <a:accent5>
          <a:srgbClr val="D5D5D5"/>
        </a:accent5>
        <a:accent6>
          <a:srgbClr val="C8C8C8"/>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Sumi Painting 4">
        <a:dk1>
          <a:srgbClr val="545472"/>
        </a:dk1>
        <a:lt1>
          <a:srgbClr val="FFFFFF"/>
        </a:lt1>
        <a:dk2>
          <a:srgbClr val="892D5B"/>
        </a:dk2>
        <a:lt2>
          <a:srgbClr val="AC3872"/>
        </a:lt2>
        <a:accent1>
          <a:srgbClr val="660066"/>
        </a:accent1>
        <a:accent2>
          <a:srgbClr val="E2A6C4"/>
        </a:accent2>
        <a:accent3>
          <a:srgbClr val="FFFFFF"/>
        </a:accent3>
        <a:accent4>
          <a:srgbClr val="464660"/>
        </a:accent4>
        <a:accent5>
          <a:srgbClr val="B8AAB8"/>
        </a:accent5>
        <a:accent6>
          <a:srgbClr val="CD96B1"/>
        </a:accent6>
        <a:hlink>
          <a:srgbClr val="8585FF"/>
        </a:hlink>
        <a:folHlink>
          <a:srgbClr val="563EE8"/>
        </a:folHlink>
      </a:clrScheme>
      <a:clrMap bg1="lt1" tx1="dk1" bg2="lt2" tx2="dk2" accent1="accent1" accent2="accent2" accent3="accent3" accent4="accent4" accent5="accent5" accent6="accent6" hlink="hlink" folHlink="folHlink"/>
    </a:extraClrScheme>
    <a:extraClrScheme>
      <a:clrScheme name="Sumi Painting 5">
        <a:dk1>
          <a:srgbClr val="545472"/>
        </a:dk1>
        <a:lt1>
          <a:srgbClr val="FFFFFF"/>
        </a:lt1>
        <a:dk2>
          <a:srgbClr val="892D5B"/>
        </a:dk2>
        <a:lt2>
          <a:srgbClr val="515BA7"/>
        </a:lt2>
        <a:accent1>
          <a:srgbClr val="8BD8E7"/>
        </a:accent1>
        <a:accent2>
          <a:srgbClr val="A5AAD3"/>
        </a:accent2>
        <a:accent3>
          <a:srgbClr val="FFFFFF"/>
        </a:accent3>
        <a:accent4>
          <a:srgbClr val="464660"/>
        </a:accent4>
        <a:accent5>
          <a:srgbClr val="C4E9F1"/>
        </a:accent5>
        <a:accent6>
          <a:srgbClr val="959ABF"/>
        </a:accent6>
        <a:hlink>
          <a:srgbClr val="B78AFA"/>
        </a:hlink>
        <a:folHlink>
          <a:srgbClr val="A0A5D0"/>
        </a:folHlink>
      </a:clrScheme>
      <a:clrMap bg1="lt1" tx1="dk1" bg2="lt2" tx2="dk2" accent1="accent1" accent2="accent2" accent3="accent3" accent4="accent4" accent5="accent5" accent6="accent6" hlink="hlink" folHlink="folHlink"/>
    </a:extraClrScheme>
    <a:extraClrScheme>
      <a:clrScheme name="Sumi Painting 6">
        <a:dk1>
          <a:srgbClr val="545472"/>
        </a:dk1>
        <a:lt1>
          <a:srgbClr val="FFFFFF"/>
        </a:lt1>
        <a:dk2>
          <a:srgbClr val="37467F"/>
        </a:dk2>
        <a:lt2>
          <a:srgbClr val="547A3C"/>
        </a:lt2>
        <a:accent1>
          <a:srgbClr val="8BD8E7"/>
        </a:accent1>
        <a:accent2>
          <a:srgbClr val="B7D3A5"/>
        </a:accent2>
        <a:accent3>
          <a:srgbClr val="FFFFFF"/>
        </a:accent3>
        <a:accent4>
          <a:srgbClr val="464660"/>
        </a:accent4>
        <a:accent5>
          <a:srgbClr val="C4E9F1"/>
        </a:accent5>
        <a:accent6>
          <a:srgbClr val="A6BF95"/>
        </a:accent6>
        <a:hlink>
          <a:srgbClr val="619147"/>
        </a:hlink>
        <a:folHlink>
          <a:srgbClr val="94BE7C"/>
        </a:folHlink>
      </a:clrScheme>
      <a:clrMap bg1="lt1" tx1="dk1" bg2="lt2" tx2="dk2" accent1="accent1" accent2="accent2" accent3="accent3" accent4="accent4" accent5="accent5" accent6="accent6" hlink="hlink" folHlink="folHlink"/>
    </a:extraClrScheme>
    <a:extraClrScheme>
      <a:clrScheme name="Sumi Painting 7">
        <a:dk1>
          <a:srgbClr val="545472"/>
        </a:dk1>
        <a:lt1>
          <a:srgbClr val="FFFFFF"/>
        </a:lt1>
        <a:dk2>
          <a:srgbClr val="655851"/>
        </a:dk2>
        <a:lt2>
          <a:srgbClr val="B49234"/>
        </a:lt2>
        <a:accent1>
          <a:srgbClr val="F8C684"/>
        </a:accent1>
        <a:accent2>
          <a:srgbClr val="E1CE97"/>
        </a:accent2>
        <a:accent3>
          <a:srgbClr val="FFFFFF"/>
        </a:accent3>
        <a:accent4>
          <a:srgbClr val="464660"/>
        </a:accent4>
        <a:accent5>
          <a:srgbClr val="FBDFC2"/>
        </a:accent5>
        <a:accent6>
          <a:srgbClr val="CCBA88"/>
        </a:accent6>
        <a:hlink>
          <a:srgbClr val="7C6148"/>
        </a:hlink>
        <a:folHlink>
          <a:srgbClr val="8E856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Designs\Sumi Painting.pot</Template>
  <TotalTime>754</TotalTime>
  <Pages>43</Pages>
  <Words>2411</Words>
  <Application>Microsoft Office PowerPoint</Application>
  <PresentationFormat>On-screen Show (4:3)</PresentationFormat>
  <Paragraphs>301</Paragraphs>
  <Slides>40</Slides>
  <Notes>35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40</vt:i4>
      </vt:variant>
    </vt:vector>
  </HeadingPairs>
  <TitlesOfParts>
    <vt:vector size="48" baseType="lpstr">
      <vt:lpstr>Arial</vt:lpstr>
      <vt:lpstr>Bookman Old Style</vt:lpstr>
      <vt:lpstr>Stencil</vt:lpstr>
      <vt:lpstr>Times New Roman</vt:lpstr>
      <vt:lpstr>Wingdings</vt:lpstr>
      <vt:lpstr>Sumi Painting</vt:lpstr>
      <vt:lpstr>Equation</vt:lpstr>
      <vt:lpstr>Chart</vt:lpstr>
      <vt:lpstr>Chapter 7 Lecture - Equity Markets and Stock Valuation</vt:lpstr>
      <vt:lpstr>Learning Objectives</vt:lpstr>
      <vt:lpstr>PowerPoint Presentation</vt:lpstr>
      <vt:lpstr>Cash Flows for Stockholders</vt:lpstr>
      <vt:lpstr>One Period Example</vt:lpstr>
      <vt:lpstr>One Period Example</vt:lpstr>
      <vt:lpstr>Two Period Example</vt:lpstr>
      <vt:lpstr>Three Period Example</vt:lpstr>
      <vt:lpstr>Developing The Model</vt:lpstr>
      <vt:lpstr>Stock Value = PV of Dividends</vt:lpstr>
      <vt:lpstr>Estimating Dividends Special Cases</vt:lpstr>
      <vt:lpstr>Zero Growth</vt:lpstr>
      <vt:lpstr>Constant Growth Stock</vt:lpstr>
      <vt:lpstr>Dividend Growth Model</vt:lpstr>
      <vt:lpstr>DGM – Example 1</vt:lpstr>
      <vt:lpstr>DGM – Example 2</vt:lpstr>
      <vt:lpstr>Stock Price Sensitivity to Dividend Growth, g</vt:lpstr>
      <vt:lpstr>Stock Price Sensitivity to Required Return, R</vt:lpstr>
      <vt:lpstr>Valuation Using Multiples</vt:lpstr>
      <vt:lpstr>Valuation Using Multiples Example</vt:lpstr>
      <vt:lpstr>Problems with Market Multiple Methods</vt:lpstr>
      <vt:lpstr>Summary of Stock Valuation </vt:lpstr>
      <vt:lpstr>The Stock Market Once Again</vt:lpstr>
      <vt:lpstr>Common Stock: Owners, Directors, and Managers</vt:lpstr>
      <vt:lpstr>Features of Common Stock</vt:lpstr>
      <vt:lpstr>Dividend Characteristics</vt:lpstr>
      <vt:lpstr>Preferred Stock</vt:lpstr>
      <vt:lpstr>Features of Preferred Stock</vt:lpstr>
      <vt:lpstr>Primary Market for Securities </vt:lpstr>
      <vt:lpstr>The Secondary Market for Equity Securities -- Subsequent Trading in Securities</vt:lpstr>
      <vt:lpstr>Foreign Securities</vt:lpstr>
      <vt:lpstr>New York Stock Exchange (NYSE)</vt:lpstr>
      <vt:lpstr>NASDAQ</vt:lpstr>
      <vt:lpstr>Reading Stock Quotes</vt:lpstr>
      <vt:lpstr>Bonds and Stocks: Similarities</vt:lpstr>
      <vt:lpstr>Bonds and Stocks: Similarities</vt:lpstr>
      <vt:lpstr>What is a Mutual Fund?</vt:lpstr>
      <vt:lpstr>What Types of Funds are Available?</vt:lpstr>
      <vt:lpstr>How Do You Make Money  on a Mutual Fund?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7 Lecture - Equity Markets and Stock Valuation</dc:title>
  <dc:creator>Dennis McCornac</dc:creator>
  <cp:lastModifiedBy>Dennis McCornac</cp:lastModifiedBy>
  <cp:revision>122</cp:revision>
  <cp:lastPrinted>2015-03-01T02:46:12Z</cp:lastPrinted>
  <dcterms:created xsi:type="dcterms:W3CDTF">1997-10-17T14:03:54Z</dcterms:created>
  <dcterms:modified xsi:type="dcterms:W3CDTF">2020-08-05T07:44:11Z</dcterms:modified>
</cp:coreProperties>
</file>