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57" r:id="rId3"/>
    <p:sldId id="259" r:id="rId4"/>
    <p:sldId id="260" r:id="rId5"/>
    <p:sldId id="258"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240" autoAdjust="0"/>
    <p:restoredTop sz="94660"/>
  </p:normalViewPr>
  <p:slideViewPr>
    <p:cSldViewPr snapToGrid="0">
      <p:cViewPr varScale="1">
        <p:scale>
          <a:sx n="54" d="100"/>
          <a:sy n="54" d="100"/>
        </p:scale>
        <p:origin x="133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97718-A53F-4A61-B56D-ADF07059E1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95D13AB-2CBB-407F-9282-F01B771869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EDCCCA4-B0CC-4CD0-AD4A-2A03C0C39F87}"/>
              </a:ext>
            </a:extLst>
          </p:cNvPr>
          <p:cNvSpPr>
            <a:spLocks noGrp="1"/>
          </p:cNvSpPr>
          <p:nvPr>
            <p:ph type="dt" sz="half" idx="10"/>
          </p:nvPr>
        </p:nvSpPr>
        <p:spPr/>
        <p:txBody>
          <a:bodyPr/>
          <a:lstStyle/>
          <a:p>
            <a:fld id="{7A9D5B64-A2FD-43A8-9229-B6459476A76C}" type="datetimeFigureOut">
              <a:rPr lang="en-US" smtClean="0"/>
              <a:t>5/5/2021</a:t>
            </a:fld>
            <a:endParaRPr lang="en-US"/>
          </a:p>
        </p:txBody>
      </p:sp>
      <p:sp>
        <p:nvSpPr>
          <p:cNvPr id="5" name="Footer Placeholder 4">
            <a:extLst>
              <a:ext uri="{FF2B5EF4-FFF2-40B4-BE49-F238E27FC236}">
                <a16:creationId xmlns:a16="http://schemas.microsoft.com/office/drawing/2014/main" id="{E441F710-D7AD-46BE-8665-E8B2684953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A46D1E-04D5-45F4-8B7B-E8B4FAC3712A}"/>
              </a:ext>
            </a:extLst>
          </p:cNvPr>
          <p:cNvSpPr>
            <a:spLocks noGrp="1"/>
          </p:cNvSpPr>
          <p:nvPr>
            <p:ph type="sldNum" sz="quarter" idx="12"/>
          </p:nvPr>
        </p:nvSpPr>
        <p:spPr/>
        <p:txBody>
          <a:bodyPr/>
          <a:lstStyle/>
          <a:p>
            <a:fld id="{EBB9D4F3-0738-40D0-B9E7-17B5C46E5538}" type="slidenum">
              <a:rPr lang="en-US" smtClean="0"/>
              <a:t>‹#›</a:t>
            </a:fld>
            <a:endParaRPr lang="en-US"/>
          </a:p>
        </p:txBody>
      </p:sp>
    </p:spTree>
    <p:extLst>
      <p:ext uri="{BB962C8B-B14F-4D97-AF65-F5344CB8AC3E}">
        <p14:creationId xmlns:p14="http://schemas.microsoft.com/office/powerpoint/2010/main" val="297041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0DA53-431C-4BB3-BBEB-CC4CDCEF43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69D21F5-92EE-4867-9914-BF938E55654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53E114-8D0B-4124-8B8F-CA2CB164C8CA}"/>
              </a:ext>
            </a:extLst>
          </p:cNvPr>
          <p:cNvSpPr>
            <a:spLocks noGrp="1"/>
          </p:cNvSpPr>
          <p:nvPr>
            <p:ph type="dt" sz="half" idx="10"/>
          </p:nvPr>
        </p:nvSpPr>
        <p:spPr/>
        <p:txBody>
          <a:bodyPr/>
          <a:lstStyle/>
          <a:p>
            <a:fld id="{7A9D5B64-A2FD-43A8-9229-B6459476A76C}" type="datetimeFigureOut">
              <a:rPr lang="en-US" smtClean="0"/>
              <a:t>5/5/2021</a:t>
            </a:fld>
            <a:endParaRPr lang="en-US"/>
          </a:p>
        </p:txBody>
      </p:sp>
      <p:sp>
        <p:nvSpPr>
          <p:cNvPr id="5" name="Footer Placeholder 4">
            <a:extLst>
              <a:ext uri="{FF2B5EF4-FFF2-40B4-BE49-F238E27FC236}">
                <a16:creationId xmlns:a16="http://schemas.microsoft.com/office/drawing/2014/main" id="{317EAEA2-84B1-4E06-A00E-3DB29B0524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22719A-C717-4E4E-AC79-793E71B38302}"/>
              </a:ext>
            </a:extLst>
          </p:cNvPr>
          <p:cNvSpPr>
            <a:spLocks noGrp="1"/>
          </p:cNvSpPr>
          <p:nvPr>
            <p:ph type="sldNum" sz="quarter" idx="12"/>
          </p:nvPr>
        </p:nvSpPr>
        <p:spPr/>
        <p:txBody>
          <a:bodyPr/>
          <a:lstStyle/>
          <a:p>
            <a:fld id="{EBB9D4F3-0738-40D0-B9E7-17B5C46E5538}" type="slidenum">
              <a:rPr lang="en-US" smtClean="0"/>
              <a:t>‹#›</a:t>
            </a:fld>
            <a:endParaRPr lang="en-US"/>
          </a:p>
        </p:txBody>
      </p:sp>
    </p:spTree>
    <p:extLst>
      <p:ext uri="{BB962C8B-B14F-4D97-AF65-F5344CB8AC3E}">
        <p14:creationId xmlns:p14="http://schemas.microsoft.com/office/powerpoint/2010/main" val="566246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EBA729-C1DD-424A-BFC3-04727318581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1AB65A3-4240-4911-949C-15A2326D8DF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5607AB-CC45-4AB7-AC1B-454189FB67B1}"/>
              </a:ext>
            </a:extLst>
          </p:cNvPr>
          <p:cNvSpPr>
            <a:spLocks noGrp="1"/>
          </p:cNvSpPr>
          <p:nvPr>
            <p:ph type="dt" sz="half" idx="10"/>
          </p:nvPr>
        </p:nvSpPr>
        <p:spPr/>
        <p:txBody>
          <a:bodyPr/>
          <a:lstStyle/>
          <a:p>
            <a:fld id="{7A9D5B64-A2FD-43A8-9229-B6459476A76C}" type="datetimeFigureOut">
              <a:rPr lang="en-US" smtClean="0"/>
              <a:t>5/5/2021</a:t>
            </a:fld>
            <a:endParaRPr lang="en-US"/>
          </a:p>
        </p:txBody>
      </p:sp>
      <p:sp>
        <p:nvSpPr>
          <p:cNvPr id="5" name="Footer Placeholder 4">
            <a:extLst>
              <a:ext uri="{FF2B5EF4-FFF2-40B4-BE49-F238E27FC236}">
                <a16:creationId xmlns:a16="http://schemas.microsoft.com/office/drawing/2014/main" id="{A4F9C520-1038-42D3-A055-AB3E8298E0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FFEFED-536D-40FC-85AC-202B9EAE73CA}"/>
              </a:ext>
            </a:extLst>
          </p:cNvPr>
          <p:cNvSpPr>
            <a:spLocks noGrp="1"/>
          </p:cNvSpPr>
          <p:nvPr>
            <p:ph type="sldNum" sz="quarter" idx="12"/>
          </p:nvPr>
        </p:nvSpPr>
        <p:spPr/>
        <p:txBody>
          <a:bodyPr/>
          <a:lstStyle/>
          <a:p>
            <a:fld id="{EBB9D4F3-0738-40D0-B9E7-17B5C46E5538}" type="slidenum">
              <a:rPr lang="en-US" smtClean="0"/>
              <a:t>‹#›</a:t>
            </a:fld>
            <a:endParaRPr lang="en-US"/>
          </a:p>
        </p:txBody>
      </p:sp>
    </p:spTree>
    <p:extLst>
      <p:ext uri="{BB962C8B-B14F-4D97-AF65-F5344CB8AC3E}">
        <p14:creationId xmlns:p14="http://schemas.microsoft.com/office/powerpoint/2010/main" val="3574324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A59E7-BD8E-475D-B849-445973295E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77A7B5-E7C9-47C3-805F-69E3E7687CC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599799-E882-483A-AD28-2D98C8A7505F}"/>
              </a:ext>
            </a:extLst>
          </p:cNvPr>
          <p:cNvSpPr>
            <a:spLocks noGrp="1"/>
          </p:cNvSpPr>
          <p:nvPr>
            <p:ph type="dt" sz="half" idx="10"/>
          </p:nvPr>
        </p:nvSpPr>
        <p:spPr/>
        <p:txBody>
          <a:bodyPr/>
          <a:lstStyle/>
          <a:p>
            <a:fld id="{7A9D5B64-A2FD-43A8-9229-B6459476A76C}" type="datetimeFigureOut">
              <a:rPr lang="en-US" smtClean="0"/>
              <a:t>5/5/2021</a:t>
            </a:fld>
            <a:endParaRPr lang="en-US"/>
          </a:p>
        </p:txBody>
      </p:sp>
      <p:sp>
        <p:nvSpPr>
          <p:cNvPr id="5" name="Footer Placeholder 4">
            <a:extLst>
              <a:ext uri="{FF2B5EF4-FFF2-40B4-BE49-F238E27FC236}">
                <a16:creationId xmlns:a16="http://schemas.microsoft.com/office/drawing/2014/main" id="{C111144F-546F-45E4-A303-6095E17945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A80EA9-2C97-4619-8352-05AC0EE25216}"/>
              </a:ext>
            </a:extLst>
          </p:cNvPr>
          <p:cNvSpPr>
            <a:spLocks noGrp="1"/>
          </p:cNvSpPr>
          <p:nvPr>
            <p:ph type="sldNum" sz="quarter" idx="12"/>
          </p:nvPr>
        </p:nvSpPr>
        <p:spPr/>
        <p:txBody>
          <a:bodyPr/>
          <a:lstStyle/>
          <a:p>
            <a:fld id="{EBB9D4F3-0738-40D0-B9E7-17B5C46E5538}" type="slidenum">
              <a:rPr lang="en-US" smtClean="0"/>
              <a:t>‹#›</a:t>
            </a:fld>
            <a:endParaRPr lang="en-US"/>
          </a:p>
        </p:txBody>
      </p:sp>
    </p:spTree>
    <p:extLst>
      <p:ext uri="{BB962C8B-B14F-4D97-AF65-F5344CB8AC3E}">
        <p14:creationId xmlns:p14="http://schemas.microsoft.com/office/powerpoint/2010/main" val="1005091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93698-E67F-419E-A688-58B59B5965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4111218-33D3-4575-835F-EFF6369865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4A65C5-FD6B-4F19-8508-255F973DBED0}"/>
              </a:ext>
            </a:extLst>
          </p:cNvPr>
          <p:cNvSpPr>
            <a:spLocks noGrp="1"/>
          </p:cNvSpPr>
          <p:nvPr>
            <p:ph type="dt" sz="half" idx="10"/>
          </p:nvPr>
        </p:nvSpPr>
        <p:spPr/>
        <p:txBody>
          <a:bodyPr/>
          <a:lstStyle/>
          <a:p>
            <a:fld id="{7A9D5B64-A2FD-43A8-9229-B6459476A76C}" type="datetimeFigureOut">
              <a:rPr lang="en-US" smtClean="0"/>
              <a:t>5/5/2021</a:t>
            </a:fld>
            <a:endParaRPr lang="en-US"/>
          </a:p>
        </p:txBody>
      </p:sp>
      <p:sp>
        <p:nvSpPr>
          <p:cNvPr id="5" name="Footer Placeholder 4">
            <a:extLst>
              <a:ext uri="{FF2B5EF4-FFF2-40B4-BE49-F238E27FC236}">
                <a16:creationId xmlns:a16="http://schemas.microsoft.com/office/drawing/2014/main" id="{37A871DE-DA91-4F8C-ABD4-6A3F708FA2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01A96A-9244-4664-88D1-CA45549C2031}"/>
              </a:ext>
            </a:extLst>
          </p:cNvPr>
          <p:cNvSpPr>
            <a:spLocks noGrp="1"/>
          </p:cNvSpPr>
          <p:nvPr>
            <p:ph type="sldNum" sz="quarter" idx="12"/>
          </p:nvPr>
        </p:nvSpPr>
        <p:spPr/>
        <p:txBody>
          <a:bodyPr/>
          <a:lstStyle/>
          <a:p>
            <a:fld id="{EBB9D4F3-0738-40D0-B9E7-17B5C46E5538}" type="slidenum">
              <a:rPr lang="en-US" smtClean="0"/>
              <a:t>‹#›</a:t>
            </a:fld>
            <a:endParaRPr lang="en-US"/>
          </a:p>
        </p:txBody>
      </p:sp>
    </p:spTree>
    <p:extLst>
      <p:ext uri="{BB962C8B-B14F-4D97-AF65-F5344CB8AC3E}">
        <p14:creationId xmlns:p14="http://schemas.microsoft.com/office/powerpoint/2010/main" val="3934656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29CB7-98B2-4927-AB64-9DF2938A7F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E5B9F5-9AF1-45B7-A40C-5CF62C84BF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D35128E-3118-4AAA-BE40-0F234D0FC23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309B66D-AC5A-44ED-A464-33B53E1400D0}"/>
              </a:ext>
            </a:extLst>
          </p:cNvPr>
          <p:cNvSpPr>
            <a:spLocks noGrp="1"/>
          </p:cNvSpPr>
          <p:nvPr>
            <p:ph type="dt" sz="half" idx="10"/>
          </p:nvPr>
        </p:nvSpPr>
        <p:spPr/>
        <p:txBody>
          <a:bodyPr/>
          <a:lstStyle/>
          <a:p>
            <a:fld id="{7A9D5B64-A2FD-43A8-9229-B6459476A76C}" type="datetimeFigureOut">
              <a:rPr lang="en-US" smtClean="0"/>
              <a:t>5/5/2021</a:t>
            </a:fld>
            <a:endParaRPr lang="en-US"/>
          </a:p>
        </p:txBody>
      </p:sp>
      <p:sp>
        <p:nvSpPr>
          <p:cNvPr id="6" name="Footer Placeholder 5">
            <a:extLst>
              <a:ext uri="{FF2B5EF4-FFF2-40B4-BE49-F238E27FC236}">
                <a16:creationId xmlns:a16="http://schemas.microsoft.com/office/drawing/2014/main" id="{F197386F-BF93-4FEA-A59E-67E67EFDA7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7F0206-636E-4630-B9CD-C8577B754F42}"/>
              </a:ext>
            </a:extLst>
          </p:cNvPr>
          <p:cNvSpPr>
            <a:spLocks noGrp="1"/>
          </p:cNvSpPr>
          <p:nvPr>
            <p:ph type="sldNum" sz="quarter" idx="12"/>
          </p:nvPr>
        </p:nvSpPr>
        <p:spPr/>
        <p:txBody>
          <a:bodyPr/>
          <a:lstStyle/>
          <a:p>
            <a:fld id="{EBB9D4F3-0738-40D0-B9E7-17B5C46E5538}" type="slidenum">
              <a:rPr lang="en-US" smtClean="0"/>
              <a:t>‹#›</a:t>
            </a:fld>
            <a:endParaRPr lang="en-US"/>
          </a:p>
        </p:txBody>
      </p:sp>
    </p:spTree>
    <p:extLst>
      <p:ext uri="{BB962C8B-B14F-4D97-AF65-F5344CB8AC3E}">
        <p14:creationId xmlns:p14="http://schemas.microsoft.com/office/powerpoint/2010/main" val="3155913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8A34A-76C0-4D27-8ED3-A1CEA30F4A5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CB4B87-4C7C-4E8D-B93F-AAC191A5B4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5193318-9D8D-4634-BCCA-B9B9E1CAAE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F95A78-7DCB-4F88-9690-9608CB211E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00AD0EB-E0FC-4A01-B241-1FCA8DBBB23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721F0A6-5177-4AE2-8524-D963D43B3F41}"/>
              </a:ext>
            </a:extLst>
          </p:cNvPr>
          <p:cNvSpPr>
            <a:spLocks noGrp="1"/>
          </p:cNvSpPr>
          <p:nvPr>
            <p:ph type="dt" sz="half" idx="10"/>
          </p:nvPr>
        </p:nvSpPr>
        <p:spPr/>
        <p:txBody>
          <a:bodyPr/>
          <a:lstStyle/>
          <a:p>
            <a:fld id="{7A9D5B64-A2FD-43A8-9229-B6459476A76C}" type="datetimeFigureOut">
              <a:rPr lang="en-US" smtClean="0"/>
              <a:t>5/5/2021</a:t>
            </a:fld>
            <a:endParaRPr lang="en-US"/>
          </a:p>
        </p:txBody>
      </p:sp>
      <p:sp>
        <p:nvSpPr>
          <p:cNvPr id="8" name="Footer Placeholder 7">
            <a:extLst>
              <a:ext uri="{FF2B5EF4-FFF2-40B4-BE49-F238E27FC236}">
                <a16:creationId xmlns:a16="http://schemas.microsoft.com/office/drawing/2014/main" id="{5712DD3A-BC9A-43E4-99F4-9D9F93A233A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ADE2985-8600-435B-A2AE-0E336DA5E1F1}"/>
              </a:ext>
            </a:extLst>
          </p:cNvPr>
          <p:cNvSpPr>
            <a:spLocks noGrp="1"/>
          </p:cNvSpPr>
          <p:nvPr>
            <p:ph type="sldNum" sz="quarter" idx="12"/>
          </p:nvPr>
        </p:nvSpPr>
        <p:spPr/>
        <p:txBody>
          <a:bodyPr/>
          <a:lstStyle/>
          <a:p>
            <a:fld id="{EBB9D4F3-0738-40D0-B9E7-17B5C46E5538}" type="slidenum">
              <a:rPr lang="en-US" smtClean="0"/>
              <a:t>‹#›</a:t>
            </a:fld>
            <a:endParaRPr lang="en-US"/>
          </a:p>
        </p:txBody>
      </p:sp>
    </p:spTree>
    <p:extLst>
      <p:ext uri="{BB962C8B-B14F-4D97-AF65-F5344CB8AC3E}">
        <p14:creationId xmlns:p14="http://schemas.microsoft.com/office/powerpoint/2010/main" val="3845052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38285-6523-4618-8922-44DFEC87D2A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F9F522B-528D-42D3-B41E-E81A029EB4D5}"/>
              </a:ext>
            </a:extLst>
          </p:cNvPr>
          <p:cNvSpPr>
            <a:spLocks noGrp="1"/>
          </p:cNvSpPr>
          <p:nvPr>
            <p:ph type="dt" sz="half" idx="10"/>
          </p:nvPr>
        </p:nvSpPr>
        <p:spPr/>
        <p:txBody>
          <a:bodyPr/>
          <a:lstStyle/>
          <a:p>
            <a:fld id="{7A9D5B64-A2FD-43A8-9229-B6459476A76C}" type="datetimeFigureOut">
              <a:rPr lang="en-US" smtClean="0"/>
              <a:t>5/5/2021</a:t>
            </a:fld>
            <a:endParaRPr lang="en-US"/>
          </a:p>
        </p:txBody>
      </p:sp>
      <p:sp>
        <p:nvSpPr>
          <p:cNvPr id="4" name="Footer Placeholder 3">
            <a:extLst>
              <a:ext uri="{FF2B5EF4-FFF2-40B4-BE49-F238E27FC236}">
                <a16:creationId xmlns:a16="http://schemas.microsoft.com/office/drawing/2014/main" id="{B482FABE-40C0-4BC7-B8D6-4EA8381DFD0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D959A41-929B-4AFB-A648-446DA129CC18}"/>
              </a:ext>
            </a:extLst>
          </p:cNvPr>
          <p:cNvSpPr>
            <a:spLocks noGrp="1"/>
          </p:cNvSpPr>
          <p:nvPr>
            <p:ph type="sldNum" sz="quarter" idx="12"/>
          </p:nvPr>
        </p:nvSpPr>
        <p:spPr/>
        <p:txBody>
          <a:bodyPr/>
          <a:lstStyle/>
          <a:p>
            <a:fld id="{EBB9D4F3-0738-40D0-B9E7-17B5C46E5538}" type="slidenum">
              <a:rPr lang="en-US" smtClean="0"/>
              <a:t>‹#›</a:t>
            </a:fld>
            <a:endParaRPr lang="en-US"/>
          </a:p>
        </p:txBody>
      </p:sp>
    </p:spTree>
    <p:extLst>
      <p:ext uri="{BB962C8B-B14F-4D97-AF65-F5344CB8AC3E}">
        <p14:creationId xmlns:p14="http://schemas.microsoft.com/office/powerpoint/2010/main" val="1751761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9DB1AC4-D5B7-4B99-91C4-68CD70CA80C6}"/>
              </a:ext>
            </a:extLst>
          </p:cNvPr>
          <p:cNvSpPr txBox="1"/>
          <p:nvPr userDrawn="1"/>
        </p:nvSpPr>
        <p:spPr>
          <a:xfrm>
            <a:off x="11462658" y="6357258"/>
            <a:ext cx="434734" cy="369332"/>
          </a:xfrm>
          <a:prstGeom prst="rect">
            <a:avLst/>
          </a:prstGeom>
          <a:noFill/>
        </p:spPr>
        <p:txBody>
          <a:bodyPr wrap="none" rtlCol="0">
            <a:spAutoFit/>
          </a:bodyPr>
          <a:lstStyle/>
          <a:p>
            <a:fld id="{3FFA3CF3-E9B4-487D-8C75-F93E679BF95F}" type="slidenum">
              <a:rPr lang="en-US" b="1" smtClean="0">
                <a:latin typeface="Bookman Old Style" panose="02050604050505020204" pitchFamily="18" charset="0"/>
              </a:rPr>
              <a:t>‹#›</a:t>
            </a:fld>
            <a:endParaRPr lang="en-US" b="1" dirty="0">
              <a:latin typeface="Bookman Old Style" panose="02050604050505020204" pitchFamily="18" charset="0"/>
            </a:endParaRPr>
          </a:p>
        </p:txBody>
      </p:sp>
    </p:spTree>
    <p:extLst>
      <p:ext uri="{BB962C8B-B14F-4D97-AF65-F5344CB8AC3E}">
        <p14:creationId xmlns:p14="http://schemas.microsoft.com/office/powerpoint/2010/main" val="304534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B9E1F-EE14-4E5F-A13A-A3E81852F9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B103D27-54E8-47C9-A7CE-188C31B68F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2DE580-6EC5-489A-A128-0BFD46D853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C56BDB-72C0-4E05-9EEC-1F834653BD9E}"/>
              </a:ext>
            </a:extLst>
          </p:cNvPr>
          <p:cNvSpPr>
            <a:spLocks noGrp="1"/>
          </p:cNvSpPr>
          <p:nvPr>
            <p:ph type="dt" sz="half" idx="10"/>
          </p:nvPr>
        </p:nvSpPr>
        <p:spPr/>
        <p:txBody>
          <a:bodyPr/>
          <a:lstStyle/>
          <a:p>
            <a:fld id="{7A9D5B64-A2FD-43A8-9229-B6459476A76C}" type="datetimeFigureOut">
              <a:rPr lang="en-US" smtClean="0"/>
              <a:t>5/5/2021</a:t>
            </a:fld>
            <a:endParaRPr lang="en-US"/>
          </a:p>
        </p:txBody>
      </p:sp>
      <p:sp>
        <p:nvSpPr>
          <p:cNvPr id="6" name="Footer Placeholder 5">
            <a:extLst>
              <a:ext uri="{FF2B5EF4-FFF2-40B4-BE49-F238E27FC236}">
                <a16:creationId xmlns:a16="http://schemas.microsoft.com/office/drawing/2014/main" id="{C3BAE7BF-42A4-4386-84A1-75CB2D58AF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66A01B-FC99-473C-BE1B-42040A7E2583}"/>
              </a:ext>
            </a:extLst>
          </p:cNvPr>
          <p:cNvSpPr>
            <a:spLocks noGrp="1"/>
          </p:cNvSpPr>
          <p:nvPr>
            <p:ph type="sldNum" sz="quarter" idx="12"/>
          </p:nvPr>
        </p:nvSpPr>
        <p:spPr/>
        <p:txBody>
          <a:bodyPr/>
          <a:lstStyle/>
          <a:p>
            <a:fld id="{EBB9D4F3-0738-40D0-B9E7-17B5C46E5538}" type="slidenum">
              <a:rPr lang="en-US" smtClean="0"/>
              <a:t>‹#›</a:t>
            </a:fld>
            <a:endParaRPr lang="en-US"/>
          </a:p>
        </p:txBody>
      </p:sp>
    </p:spTree>
    <p:extLst>
      <p:ext uri="{BB962C8B-B14F-4D97-AF65-F5344CB8AC3E}">
        <p14:creationId xmlns:p14="http://schemas.microsoft.com/office/powerpoint/2010/main" val="873126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8C7C2-D6FF-42A9-93B7-62884A0FB6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374F733-19E8-4967-B8EA-370BD1B39A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E0A558B-F608-4347-BA63-C79175CD15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D9A6ED-7494-4105-B2F6-475967424CCC}"/>
              </a:ext>
            </a:extLst>
          </p:cNvPr>
          <p:cNvSpPr>
            <a:spLocks noGrp="1"/>
          </p:cNvSpPr>
          <p:nvPr>
            <p:ph type="dt" sz="half" idx="10"/>
          </p:nvPr>
        </p:nvSpPr>
        <p:spPr/>
        <p:txBody>
          <a:bodyPr/>
          <a:lstStyle/>
          <a:p>
            <a:fld id="{7A9D5B64-A2FD-43A8-9229-B6459476A76C}" type="datetimeFigureOut">
              <a:rPr lang="en-US" smtClean="0"/>
              <a:t>5/5/2021</a:t>
            </a:fld>
            <a:endParaRPr lang="en-US"/>
          </a:p>
        </p:txBody>
      </p:sp>
      <p:sp>
        <p:nvSpPr>
          <p:cNvPr id="6" name="Footer Placeholder 5">
            <a:extLst>
              <a:ext uri="{FF2B5EF4-FFF2-40B4-BE49-F238E27FC236}">
                <a16:creationId xmlns:a16="http://schemas.microsoft.com/office/drawing/2014/main" id="{07E0C942-7AAF-4A8E-970A-E920B306AC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D229E6-7C28-4D8E-98C4-FC40D46EAFCA}"/>
              </a:ext>
            </a:extLst>
          </p:cNvPr>
          <p:cNvSpPr>
            <a:spLocks noGrp="1"/>
          </p:cNvSpPr>
          <p:nvPr>
            <p:ph type="sldNum" sz="quarter" idx="12"/>
          </p:nvPr>
        </p:nvSpPr>
        <p:spPr/>
        <p:txBody>
          <a:bodyPr/>
          <a:lstStyle/>
          <a:p>
            <a:fld id="{EBB9D4F3-0738-40D0-B9E7-17B5C46E5538}" type="slidenum">
              <a:rPr lang="en-US" smtClean="0"/>
              <a:t>‹#›</a:t>
            </a:fld>
            <a:endParaRPr lang="en-US"/>
          </a:p>
        </p:txBody>
      </p:sp>
    </p:spTree>
    <p:extLst>
      <p:ext uri="{BB962C8B-B14F-4D97-AF65-F5344CB8AC3E}">
        <p14:creationId xmlns:p14="http://schemas.microsoft.com/office/powerpoint/2010/main" val="4121093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225419-902D-4555-99B4-5B4986AC0A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034EBDC-2FAC-4A68-9B8D-883B1DFE94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40A36A-E9A7-4AD0-A43E-52283BF435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9D5B64-A2FD-43A8-9229-B6459476A76C}" type="datetimeFigureOut">
              <a:rPr lang="en-US" smtClean="0"/>
              <a:t>5/5/2021</a:t>
            </a:fld>
            <a:endParaRPr lang="en-US"/>
          </a:p>
        </p:txBody>
      </p:sp>
      <p:sp>
        <p:nvSpPr>
          <p:cNvPr id="5" name="Footer Placeholder 4">
            <a:extLst>
              <a:ext uri="{FF2B5EF4-FFF2-40B4-BE49-F238E27FC236}">
                <a16:creationId xmlns:a16="http://schemas.microsoft.com/office/drawing/2014/main" id="{3A9613E9-E6AC-4B5B-9680-ACD7E9743D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E8F02FA-1DEB-4239-AAE1-CD94957F4B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B9D4F3-0738-40D0-B9E7-17B5C46E5538}" type="slidenum">
              <a:rPr lang="en-US" smtClean="0"/>
              <a:t>‹#›</a:t>
            </a:fld>
            <a:endParaRPr lang="en-US"/>
          </a:p>
        </p:txBody>
      </p:sp>
    </p:spTree>
    <p:extLst>
      <p:ext uri="{BB962C8B-B14F-4D97-AF65-F5344CB8AC3E}">
        <p14:creationId xmlns:p14="http://schemas.microsoft.com/office/powerpoint/2010/main" val="3892602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307F8B5-42E9-4887-990F-CA3F43FC82A4}"/>
              </a:ext>
            </a:extLst>
          </p:cNvPr>
          <p:cNvSpPr txBox="1"/>
          <p:nvPr/>
        </p:nvSpPr>
        <p:spPr>
          <a:xfrm>
            <a:off x="338309" y="1351508"/>
            <a:ext cx="11515381" cy="5262979"/>
          </a:xfrm>
          <a:prstGeom prst="rect">
            <a:avLst/>
          </a:prstGeom>
          <a:noFill/>
        </p:spPr>
        <p:txBody>
          <a:bodyPr wrap="square">
            <a:spAutoFit/>
          </a:bodyPr>
          <a:lstStyle/>
          <a:p>
            <a:pPr marL="457200" indent="-457200">
              <a:buFont typeface="+mj-lt"/>
              <a:buAutoNum type="arabicPeriod"/>
            </a:pPr>
            <a:r>
              <a:rPr lang="en-US" sz="2400" b="1" dirty="0">
                <a:latin typeface="Bookman Old Style" panose="02050604050505020204" pitchFamily="18" charset="0"/>
              </a:rPr>
              <a:t>What is an environmentally sustainable society?</a:t>
            </a:r>
          </a:p>
          <a:p>
            <a:pPr marL="457200" indent="-457200">
              <a:buFont typeface="+mj-lt"/>
              <a:buAutoNum type="arabicPeriod"/>
            </a:pPr>
            <a:endParaRPr lang="en-US" sz="2400" b="1" dirty="0">
              <a:latin typeface="Bookman Old Style" panose="02050604050505020204" pitchFamily="18" charset="0"/>
            </a:endParaRPr>
          </a:p>
          <a:p>
            <a:pPr marL="457200" indent="-457200">
              <a:buFont typeface="+mj-lt"/>
              <a:buAutoNum type="arabicPeriod"/>
            </a:pPr>
            <a:r>
              <a:rPr lang="en-US" sz="2400" b="1" dirty="0">
                <a:latin typeface="Bookman Old Style" panose="02050604050505020204" pitchFamily="18" charset="0"/>
              </a:rPr>
              <a:t>What is pollution, and what can we do about it?</a:t>
            </a:r>
          </a:p>
          <a:p>
            <a:pPr marL="457200" indent="-457200">
              <a:buFont typeface="+mj-lt"/>
              <a:buAutoNum type="arabicPeriod"/>
            </a:pPr>
            <a:endParaRPr lang="en-US" sz="2400" b="1" dirty="0">
              <a:latin typeface="Bookman Old Style" panose="02050604050505020204" pitchFamily="18" charset="0"/>
            </a:endParaRPr>
          </a:p>
          <a:p>
            <a:pPr marL="457200" indent="-457200">
              <a:buFont typeface="+mj-lt"/>
              <a:buAutoNum type="arabicPeriod"/>
            </a:pPr>
            <a:r>
              <a:rPr lang="en-US" sz="2400" b="1" dirty="0">
                <a:latin typeface="Bookman Old Style" panose="02050604050505020204" pitchFamily="18" charset="0"/>
              </a:rPr>
              <a:t>Why do we have environmental problems?</a:t>
            </a:r>
          </a:p>
          <a:p>
            <a:pPr marL="457200" indent="-457200">
              <a:buFont typeface="+mj-lt"/>
              <a:buAutoNum type="arabicPeriod"/>
            </a:pPr>
            <a:endParaRPr lang="en-US" sz="2400" b="1" dirty="0">
              <a:latin typeface="Bookman Old Style" panose="02050604050505020204" pitchFamily="18" charset="0"/>
            </a:endParaRPr>
          </a:p>
          <a:p>
            <a:pPr marL="457200" indent="-457200">
              <a:buFont typeface="+mj-lt"/>
              <a:buAutoNum type="arabicPeriod"/>
            </a:pPr>
            <a:r>
              <a:rPr lang="en-US" sz="2400" b="1" dirty="0">
                <a:latin typeface="Bookman Old Style" panose="02050604050505020204" pitchFamily="18" charset="0"/>
              </a:rPr>
              <a:t>People with different environmental worldviews often disagree about the seriousness of environmental problems and what we should do about them. How can we deal with this issue? </a:t>
            </a:r>
          </a:p>
          <a:p>
            <a:pPr marL="457200" indent="-457200">
              <a:buFont typeface="+mj-lt"/>
              <a:buAutoNum type="arabicPeriod"/>
            </a:pPr>
            <a:endParaRPr lang="en-US" sz="2400" b="1" dirty="0">
              <a:latin typeface="Bookman Old Style" panose="02050604050505020204" pitchFamily="18" charset="0"/>
            </a:endParaRPr>
          </a:p>
          <a:p>
            <a:pPr marL="457200" indent="-457200">
              <a:buFont typeface="+mj-lt"/>
              <a:buAutoNum type="arabicPeriod"/>
            </a:pPr>
            <a:r>
              <a:rPr lang="en-US" sz="2400" b="1" dirty="0">
                <a:latin typeface="Bookman Old Style" panose="02050604050505020204" pitchFamily="18" charset="0"/>
              </a:rPr>
              <a:t>What tools </a:t>
            </a:r>
            <a:r>
              <a:rPr lang="en-US" sz="2400" b="1">
                <a:latin typeface="Bookman Old Style" panose="02050604050505020204" pitchFamily="18" charset="0"/>
              </a:rPr>
              <a:t>can economists </a:t>
            </a:r>
            <a:r>
              <a:rPr lang="en-US" sz="2400" b="1" dirty="0">
                <a:latin typeface="Bookman Old Style" panose="02050604050505020204" pitchFamily="18" charset="0"/>
              </a:rPr>
              <a:t>use to solve environmental problems? </a:t>
            </a:r>
          </a:p>
          <a:p>
            <a:pPr marL="457200" indent="-457200">
              <a:buFont typeface="+mj-lt"/>
              <a:buAutoNum type="arabicPeriod"/>
            </a:pPr>
            <a:endParaRPr lang="en-US" sz="2400" dirty="0">
              <a:latin typeface="Bookman Old Style" panose="02050604050505020204" pitchFamily="18" charset="0"/>
            </a:endParaRPr>
          </a:p>
          <a:p>
            <a:pPr marL="457200" indent="-457200">
              <a:buFont typeface="+mj-lt"/>
              <a:buAutoNum type="arabicPeriod"/>
            </a:pPr>
            <a:endParaRPr lang="en-US" sz="2400" dirty="0">
              <a:latin typeface="Bookman Old Style" panose="02050604050505020204" pitchFamily="18" charset="0"/>
            </a:endParaRPr>
          </a:p>
          <a:p>
            <a:pPr marL="457200" indent="-457200">
              <a:buFont typeface="+mj-lt"/>
              <a:buAutoNum type="arabicPeriod"/>
            </a:pPr>
            <a:endParaRPr lang="en-US" sz="2400" dirty="0">
              <a:latin typeface="Bookman Old Style" panose="02050604050505020204" pitchFamily="18" charset="0"/>
            </a:endParaRPr>
          </a:p>
        </p:txBody>
      </p:sp>
      <p:sp>
        <p:nvSpPr>
          <p:cNvPr id="4" name="TextBox 3">
            <a:extLst>
              <a:ext uri="{FF2B5EF4-FFF2-40B4-BE49-F238E27FC236}">
                <a16:creationId xmlns:a16="http://schemas.microsoft.com/office/drawing/2014/main" id="{77CC43DD-7EA8-42FD-AF64-A8E2C8960845}"/>
              </a:ext>
            </a:extLst>
          </p:cNvPr>
          <p:cNvSpPr txBox="1"/>
          <p:nvPr/>
        </p:nvSpPr>
        <p:spPr>
          <a:xfrm>
            <a:off x="4417764" y="396606"/>
            <a:ext cx="3608680" cy="523220"/>
          </a:xfrm>
          <a:prstGeom prst="rect">
            <a:avLst/>
          </a:prstGeom>
          <a:noFill/>
        </p:spPr>
        <p:txBody>
          <a:bodyPr wrap="none" rtlCol="0">
            <a:spAutoFit/>
          </a:bodyPr>
          <a:lstStyle/>
          <a:p>
            <a:r>
              <a:rPr lang="en-US" sz="2800" b="1" dirty="0">
                <a:latin typeface="Bookman Old Style" panose="02050604050505020204" pitchFamily="18" charset="0"/>
              </a:rPr>
              <a:t>General Questions</a:t>
            </a:r>
          </a:p>
        </p:txBody>
      </p:sp>
    </p:spTree>
    <p:extLst>
      <p:ext uri="{BB962C8B-B14F-4D97-AF65-F5344CB8AC3E}">
        <p14:creationId xmlns:p14="http://schemas.microsoft.com/office/powerpoint/2010/main" val="1406101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8743F09-59EF-4961-97EA-C94DE5295D2C}"/>
              </a:ext>
            </a:extLst>
          </p:cNvPr>
          <p:cNvSpPr txBox="1"/>
          <p:nvPr/>
        </p:nvSpPr>
        <p:spPr>
          <a:xfrm>
            <a:off x="409919" y="568429"/>
            <a:ext cx="11372162" cy="5324535"/>
          </a:xfrm>
          <a:prstGeom prst="rect">
            <a:avLst/>
          </a:prstGeom>
          <a:noFill/>
        </p:spPr>
        <p:txBody>
          <a:bodyPr wrap="square">
            <a:spAutoFit/>
          </a:bodyPr>
          <a:lstStyle/>
          <a:p>
            <a:pPr algn="just"/>
            <a:r>
              <a:rPr lang="en-US" sz="2000" b="1" dirty="0">
                <a:latin typeface="Bookman Old Style" panose="02050604050505020204" pitchFamily="18" charset="0"/>
              </a:rPr>
              <a:t>Sample Problem: Static efficiency</a:t>
            </a:r>
          </a:p>
          <a:p>
            <a:pPr algn="just"/>
            <a:r>
              <a:rPr lang="en-US" sz="2000" b="1" dirty="0">
                <a:latin typeface="Bookman Old Style" panose="02050604050505020204" pitchFamily="18" charset="0"/>
              </a:rPr>
              <a:t>  </a:t>
            </a:r>
          </a:p>
          <a:p>
            <a:pPr algn="just"/>
            <a:r>
              <a:rPr lang="en-US" sz="2000" b="1" dirty="0">
                <a:latin typeface="Bookman Old Style" panose="02050604050505020204" pitchFamily="18" charset="0"/>
              </a:rPr>
              <a:t>The demand curve for a product is given by</a:t>
            </a:r>
          </a:p>
          <a:p>
            <a:pPr algn="just"/>
            <a:endParaRPr lang="en-US" sz="2000" b="1" dirty="0">
              <a:latin typeface="Bookman Old Style" panose="02050604050505020204" pitchFamily="18" charset="0"/>
            </a:endParaRPr>
          </a:p>
          <a:p>
            <a:pPr algn="just"/>
            <a:r>
              <a:rPr lang="en-US" sz="2000" b="1" dirty="0">
                <a:latin typeface="Bookman Old Style" panose="02050604050505020204" pitchFamily="18" charset="0"/>
              </a:rPr>
              <a:t> Q</a:t>
            </a:r>
            <a:r>
              <a:rPr lang="en-US" sz="2000" b="1" baseline="-25000" dirty="0">
                <a:latin typeface="Bookman Old Style" panose="02050604050505020204" pitchFamily="18" charset="0"/>
              </a:rPr>
              <a:t>D</a:t>
            </a:r>
            <a:r>
              <a:rPr lang="en-US" sz="2000" b="1" dirty="0">
                <a:latin typeface="Bookman Old Style" panose="02050604050505020204" pitchFamily="18" charset="0"/>
              </a:rPr>
              <a:t> = 400 - 20P      and the supply curve for a product is given by Q</a:t>
            </a:r>
            <a:r>
              <a:rPr lang="en-US" sz="2000" b="1" baseline="-25000" dirty="0">
                <a:latin typeface="Bookman Old Style" panose="02050604050505020204" pitchFamily="18" charset="0"/>
              </a:rPr>
              <a:t>S</a:t>
            </a:r>
            <a:r>
              <a:rPr lang="en-US" sz="2000" b="1" dirty="0">
                <a:latin typeface="Bookman Old Style" panose="02050604050505020204" pitchFamily="18" charset="0"/>
              </a:rPr>
              <a:t> = -32 + 16P.</a:t>
            </a:r>
          </a:p>
          <a:p>
            <a:pPr algn="just"/>
            <a:endParaRPr lang="en-US" sz="2000" b="1" dirty="0">
              <a:latin typeface="Bookman Old Style" panose="02050604050505020204" pitchFamily="18" charset="0"/>
            </a:endParaRPr>
          </a:p>
          <a:p>
            <a:pPr marL="342900" indent="-342900" algn="just">
              <a:buAutoNum type="alphaLcPeriod"/>
            </a:pPr>
            <a:r>
              <a:rPr lang="en-US" sz="2000" b="1" dirty="0">
                <a:latin typeface="Bookman Old Style" panose="02050604050505020204" pitchFamily="18" charset="0"/>
              </a:rPr>
              <a:t>Illustrate the demand curve and the supply curve on the same graph.</a:t>
            </a:r>
          </a:p>
          <a:p>
            <a:pPr marL="342900" indent="-342900" algn="just">
              <a:buAutoNum type="alphaLcPeriod"/>
            </a:pPr>
            <a:endParaRPr lang="en-US" sz="2000" b="1" dirty="0">
              <a:latin typeface="Bookman Old Style" panose="02050604050505020204" pitchFamily="18" charset="0"/>
            </a:endParaRPr>
          </a:p>
          <a:p>
            <a:pPr marL="342900" indent="-342900" algn="just">
              <a:buAutoNum type="alphaLcPeriod" startAt="2"/>
            </a:pPr>
            <a:r>
              <a:rPr lang="en-US" sz="2000" b="1" dirty="0">
                <a:latin typeface="Bookman Old Style" panose="02050604050505020204" pitchFamily="18" charset="0"/>
              </a:rPr>
              <a:t>Find the equilibrium price and quantity.  </a:t>
            </a:r>
          </a:p>
          <a:p>
            <a:pPr marL="342900" indent="-342900" algn="just">
              <a:buAutoNum type="alphaLcPeriod" startAt="2"/>
            </a:pPr>
            <a:endParaRPr lang="en-US" sz="2000" b="1" dirty="0">
              <a:latin typeface="Bookman Old Style" panose="02050604050505020204" pitchFamily="18" charset="0"/>
            </a:endParaRPr>
          </a:p>
          <a:p>
            <a:pPr marL="342900" indent="-342900" algn="just">
              <a:buAutoNum type="alphaLcPeriod" startAt="3"/>
            </a:pPr>
            <a:r>
              <a:rPr lang="en-US" sz="2000" b="1" dirty="0">
                <a:latin typeface="Bookman Old Style" panose="02050604050505020204" pitchFamily="18" charset="0"/>
              </a:rPr>
              <a:t>Find numerical values for the consumer surplus and the producer surplus.</a:t>
            </a:r>
          </a:p>
          <a:p>
            <a:pPr marL="342900" indent="-342900" algn="just">
              <a:buAutoNum type="alphaLcPeriod" startAt="3"/>
            </a:pPr>
            <a:endParaRPr lang="en-US" sz="2000" b="1" dirty="0">
              <a:latin typeface="Bookman Old Style" panose="02050604050505020204" pitchFamily="18" charset="0"/>
            </a:endParaRPr>
          </a:p>
          <a:p>
            <a:pPr marL="342900" indent="-342900" algn="just">
              <a:buAutoNum type="alphaLcPeriod" startAt="4"/>
            </a:pPr>
            <a:r>
              <a:rPr lang="en-US" sz="2000" b="1" dirty="0">
                <a:latin typeface="Bookman Old Style" panose="02050604050505020204" pitchFamily="18" charset="0"/>
              </a:rPr>
              <a:t>Identify consumer surplus and producer surplus on your graph.</a:t>
            </a:r>
          </a:p>
          <a:p>
            <a:pPr marL="342900" indent="-342900" algn="just">
              <a:buAutoNum type="alphaLcPeriod" startAt="4"/>
            </a:pPr>
            <a:endParaRPr lang="en-US" sz="2000" b="1" dirty="0">
              <a:latin typeface="Bookman Old Style" panose="02050604050505020204" pitchFamily="18" charset="0"/>
            </a:endParaRPr>
          </a:p>
          <a:p>
            <a:pPr algn="just"/>
            <a:r>
              <a:rPr lang="en-US" sz="2000" b="1" dirty="0">
                <a:latin typeface="Bookman Old Style" panose="02050604050505020204" pitchFamily="18" charset="0"/>
              </a:rPr>
              <a:t>e.  What is the area of the total willingness to pay for the equilibrium quantity and the total variable cost of supplying the equilibrium quantity.  Identify these areas on your graph.</a:t>
            </a:r>
          </a:p>
        </p:txBody>
      </p:sp>
    </p:spTree>
    <p:extLst>
      <p:ext uri="{BB962C8B-B14F-4D97-AF65-F5344CB8AC3E}">
        <p14:creationId xmlns:p14="http://schemas.microsoft.com/office/powerpoint/2010/main" val="2900173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DCAC0B-AC37-4321-9738-A42DB733B344}"/>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730024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DDD569-AEAB-4DD5-A7F4-53CF5DC5E7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18259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CAD4B58-13BE-4A3F-BFC6-5E3E6EEF6486}"/>
              </a:ext>
            </a:extLst>
          </p:cNvPr>
          <p:cNvSpPr txBox="1"/>
          <p:nvPr/>
        </p:nvSpPr>
        <p:spPr>
          <a:xfrm>
            <a:off x="944237" y="676991"/>
            <a:ext cx="10733643" cy="4524315"/>
          </a:xfrm>
          <a:prstGeom prst="rect">
            <a:avLst/>
          </a:prstGeom>
          <a:noFill/>
        </p:spPr>
        <p:txBody>
          <a:bodyPr wrap="square">
            <a:spAutoFit/>
          </a:bodyPr>
          <a:lstStyle/>
          <a:p>
            <a:r>
              <a:rPr lang="en-US" sz="2400" b="1" dirty="0">
                <a:latin typeface="Bookman Old Style" panose="02050604050505020204" pitchFamily="18" charset="0"/>
              </a:rPr>
              <a:t>Discuss: </a:t>
            </a:r>
          </a:p>
          <a:p>
            <a:endParaRPr lang="en-US" sz="2400" b="1" dirty="0">
              <a:latin typeface="Bookman Old Style" panose="02050604050505020204" pitchFamily="18" charset="0"/>
            </a:endParaRPr>
          </a:p>
          <a:p>
            <a:r>
              <a:rPr lang="en-US" sz="2400" b="1" dirty="0">
                <a:latin typeface="Bookman Old Style" panose="02050604050505020204" pitchFamily="18" charset="0"/>
              </a:rPr>
              <a:t>In a well-known legal case, Miller v. Schoene (287 U.S. 272), a</a:t>
            </a:r>
          </a:p>
          <a:p>
            <a:r>
              <a:rPr lang="en-US" sz="2400" b="1" dirty="0">
                <a:latin typeface="Bookman Old Style" panose="02050604050505020204" pitchFamily="18" charset="0"/>
              </a:rPr>
              <a:t>classic conflict of property rights was featured. Red cedar trees, used only for ornamental purposes, carried a disease that could destroy apple orchards within a radius of two miles. There was no known way of curing the disease except by destroying the cedar trees or by ensuring that apple orchards were at least two miles away from the cedar trees. Apply the Coase theorem to this situation. Does it make any difference to the outcome whether the cedar tree owners are entitled to retain their trees or the apple growers are entitled to be free of them? Why or why not? </a:t>
            </a:r>
          </a:p>
        </p:txBody>
      </p:sp>
    </p:spTree>
    <p:extLst>
      <p:ext uri="{BB962C8B-B14F-4D97-AF65-F5344CB8AC3E}">
        <p14:creationId xmlns:p14="http://schemas.microsoft.com/office/powerpoint/2010/main" val="28154940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TotalTime>
  <Words>311</Words>
  <Application>Microsoft Office PowerPoint</Application>
  <PresentationFormat>Widescreen</PresentationFormat>
  <Paragraphs>30</Paragraphs>
  <Slides>5</Slides>
  <Notes>0</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Bookman Old Style</vt:lpstr>
      <vt:lpstr>Calibri</vt:lpstr>
      <vt:lpstr>Calibri Light</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Dennis McCornac</dc:creator>
  <cp:lastModifiedBy>Dennis McCornac</cp:lastModifiedBy>
  <cp:revision>9</cp:revision>
  <dcterms:created xsi:type="dcterms:W3CDTF">2020-08-31T09:01:08Z</dcterms:created>
  <dcterms:modified xsi:type="dcterms:W3CDTF">2021-05-05T09:13:40Z</dcterms:modified>
</cp:coreProperties>
</file>