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Gantari" panose="020B0604020202020204" charset="0"/>
      <p:regular r:id="rId15"/>
      <p:bold r:id="rId16"/>
      <p:italic r:id="rId17"/>
      <p:boldItalic r:id="rId18"/>
    </p:embeddedFont>
    <p:embeddedFont>
      <p:font typeface="Oswald" panose="00000500000000000000" pitchFamily="2" charset="0"/>
      <p:regular r:id="rId19"/>
      <p:bold r:id="rId20"/>
    </p:embeddedFont>
    <p:embeddedFont>
      <p:font typeface="Oswald Medium" panose="020F0502020204030204" pitchFamily="2" charset="0"/>
      <p:regular r:id="rId21"/>
      <p:bold r:id="rId22"/>
    </p:embeddedFont>
    <p:embeddedFont>
      <p:font typeface="Spline San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82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94cebd8b7a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94cebd8b7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294cebd8b7a_0_18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294cebd8b7a_0_18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3e0b1f9860a_0_7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3e0b1f9860a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e33176e41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3e33176e4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94cebd8b7a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294cebd8b7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e0b1f9860a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3e0b1f9860a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3e0b1f9860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3e0b1f9860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3e0b1f9860a_0_3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3e0b1f9860a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29403e5eb3e_0_7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29403e5eb3e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3e0b1f9860a_0_5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3e0b1f9860a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294cebd8b7a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294cebd8b7a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866877" y="3226624"/>
            <a:ext cx="2271890" cy="3051061"/>
          </a:xfrm>
          <a:custGeom>
            <a:avLst/>
            <a:gdLst/>
            <a:ahLst/>
            <a:cxnLst/>
            <a:rect l="l" t="t" r="r" b="b"/>
            <a:pathLst>
              <a:path w="699043" h="938788" extrusionOk="0">
                <a:moveTo>
                  <a:pt x="699044" y="938788"/>
                </a:moveTo>
                <a:lnTo>
                  <a:pt x="699044" y="90492"/>
                </a:lnTo>
                <a:cubicBezTo>
                  <a:pt x="690984" y="109402"/>
                  <a:pt x="686977" y="126138"/>
                  <a:pt x="686977" y="126138"/>
                </a:cubicBezTo>
                <a:cubicBezTo>
                  <a:pt x="686977" y="126138"/>
                  <a:pt x="670325" y="81034"/>
                  <a:pt x="655767" y="81034"/>
                </a:cubicBezTo>
                <a:cubicBezTo>
                  <a:pt x="641216" y="81034"/>
                  <a:pt x="630125" y="134543"/>
                  <a:pt x="630125" y="134543"/>
                </a:cubicBezTo>
                <a:cubicBezTo>
                  <a:pt x="630125" y="134543"/>
                  <a:pt x="546884" y="-22288"/>
                  <a:pt x="480301" y="2697"/>
                </a:cubicBezTo>
                <a:cubicBezTo>
                  <a:pt x="414258" y="27526"/>
                  <a:pt x="451894" y="130926"/>
                  <a:pt x="452512" y="132637"/>
                </a:cubicBezTo>
                <a:cubicBezTo>
                  <a:pt x="451504" y="131661"/>
                  <a:pt x="425699" y="108588"/>
                  <a:pt x="336038" y="132676"/>
                </a:cubicBezTo>
                <a:cubicBezTo>
                  <a:pt x="244509" y="157270"/>
                  <a:pt x="247273" y="304916"/>
                  <a:pt x="247273" y="304916"/>
                </a:cubicBezTo>
                <a:cubicBezTo>
                  <a:pt x="247273" y="304916"/>
                  <a:pt x="216766" y="260670"/>
                  <a:pt x="161273" y="243660"/>
                </a:cubicBezTo>
                <a:cubicBezTo>
                  <a:pt x="105774" y="226657"/>
                  <a:pt x="0" y="457636"/>
                  <a:pt x="0" y="457636"/>
                </a:cubicBezTo>
                <a:lnTo>
                  <a:pt x="0" y="938788"/>
                </a:lnTo>
                <a:lnTo>
                  <a:pt x="699044" y="938788"/>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0;p2"/>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11" name="Google Shape;11;p2"/>
          <p:cNvSpPr txBox="1">
            <a:spLocks noGrp="1"/>
          </p:cNvSpPr>
          <p:nvPr>
            <p:ph type="ctrTitle"/>
          </p:nvPr>
        </p:nvSpPr>
        <p:spPr>
          <a:xfrm>
            <a:off x="713225" y="539500"/>
            <a:ext cx="5970900" cy="16728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b="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13225" y="2568163"/>
            <a:ext cx="2222100" cy="7071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261428" y="3707326"/>
            <a:ext cx="751207" cy="1070851"/>
            <a:chOff x="1498088" y="1166540"/>
            <a:chExt cx="368781" cy="525700"/>
          </a:xfrm>
        </p:grpSpPr>
        <p:grpSp>
          <p:nvGrpSpPr>
            <p:cNvPr id="14" name="Google Shape;14;p2"/>
            <p:cNvGrpSpPr/>
            <p:nvPr/>
          </p:nvGrpSpPr>
          <p:grpSpPr>
            <a:xfrm>
              <a:off x="1498088" y="1166540"/>
              <a:ext cx="368781" cy="393153"/>
              <a:chOff x="1498088" y="1166540"/>
              <a:chExt cx="368781" cy="393153"/>
            </a:xfrm>
          </p:grpSpPr>
          <p:sp>
            <p:nvSpPr>
              <p:cNvPr id="15" name="Google Shape;15;p2"/>
              <p:cNvSpPr/>
              <p:nvPr/>
            </p:nvSpPr>
            <p:spPr>
              <a:xfrm>
                <a:off x="1498088" y="1405408"/>
                <a:ext cx="186746" cy="136660"/>
              </a:xfrm>
              <a:custGeom>
                <a:avLst/>
                <a:gdLst/>
                <a:ahLst/>
                <a:cxnLst/>
                <a:rect l="l" t="t" r="r" b="b"/>
                <a:pathLst>
                  <a:path w="186746" h="136660" extrusionOk="0">
                    <a:moveTo>
                      <a:pt x="91985" y="123152"/>
                    </a:moveTo>
                    <a:cubicBezTo>
                      <a:pt x="83894" y="133391"/>
                      <a:pt x="68633" y="137196"/>
                      <a:pt x="56683" y="131953"/>
                    </a:cubicBezTo>
                    <a:cubicBezTo>
                      <a:pt x="44733" y="126717"/>
                      <a:pt x="37192" y="112914"/>
                      <a:pt x="39240" y="100028"/>
                    </a:cubicBezTo>
                    <a:cubicBezTo>
                      <a:pt x="25866" y="102116"/>
                      <a:pt x="13240" y="92079"/>
                      <a:pt x="6646" y="80260"/>
                    </a:cubicBezTo>
                    <a:cubicBezTo>
                      <a:pt x="869" y="69904"/>
                      <a:pt x="-1708" y="57460"/>
                      <a:pt x="1207" y="45967"/>
                    </a:cubicBezTo>
                    <a:cubicBezTo>
                      <a:pt x="4123" y="34473"/>
                      <a:pt x="13043" y="24286"/>
                      <a:pt x="24549" y="21424"/>
                    </a:cubicBezTo>
                    <a:cubicBezTo>
                      <a:pt x="36055" y="18555"/>
                      <a:pt x="49548" y="24169"/>
                      <a:pt x="54328" y="35019"/>
                    </a:cubicBezTo>
                    <a:cubicBezTo>
                      <a:pt x="51255" y="23076"/>
                      <a:pt x="59096" y="9410"/>
                      <a:pt x="70953" y="6040"/>
                    </a:cubicBezTo>
                    <a:cubicBezTo>
                      <a:pt x="82810" y="2664"/>
                      <a:pt x="96671" y="10158"/>
                      <a:pt x="100341" y="21931"/>
                    </a:cubicBezTo>
                    <a:cubicBezTo>
                      <a:pt x="104067" y="7803"/>
                      <a:pt x="119540" y="-2117"/>
                      <a:pt x="133931" y="387"/>
                    </a:cubicBezTo>
                    <a:cubicBezTo>
                      <a:pt x="148321" y="2898"/>
                      <a:pt x="159529" y="17469"/>
                      <a:pt x="158259" y="32020"/>
                    </a:cubicBezTo>
                    <a:cubicBezTo>
                      <a:pt x="161579" y="25067"/>
                      <a:pt x="171631" y="23141"/>
                      <a:pt x="178165" y="27226"/>
                    </a:cubicBezTo>
                    <a:cubicBezTo>
                      <a:pt x="184698" y="31311"/>
                      <a:pt x="187573" y="39787"/>
                      <a:pt x="186542" y="47424"/>
                    </a:cubicBezTo>
                    <a:cubicBezTo>
                      <a:pt x="185511" y="55060"/>
                      <a:pt x="181171" y="61890"/>
                      <a:pt x="175956" y="67562"/>
                    </a:cubicBezTo>
                    <a:cubicBezTo>
                      <a:pt x="182816" y="71700"/>
                      <a:pt x="185407" y="81600"/>
                      <a:pt x="181451" y="88566"/>
                    </a:cubicBezTo>
                    <a:cubicBezTo>
                      <a:pt x="177495" y="95527"/>
                      <a:pt x="167663" y="98376"/>
                      <a:pt x="160600" y="94603"/>
                    </a:cubicBezTo>
                    <a:cubicBezTo>
                      <a:pt x="166744" y="97881"/>
                      <a:pt x="157942" y="116049"/>
                      <a:pt x="155258" y="119067"/>
                    </a:cubicBezTo>
                    <a:cubicBezTo>
                      <a:pt x="149689" y="125331"/>
                      <a:pt x="139859" y="128825"/>
                      <a:pt x="132340" y="132370"/>
                    </a:cubicBezTo>
                    <a:cubicBezTo>
                      <a:pt x="119426" y="138458"/>
                      <a:pt x="97688" y="140162"/>
                      <a:pt x="91984" y="1231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
              <p:cNvSpPr/>
              <p:nvPr/>
            </p:nvSpPr>
            <p:spPr>
              <a:xfrm>
                <a:off x="1531148" y="1166540"/>
                <a:ext cx="290733" cy="259329"/>
              </a:xfrm>
              <a:custGeom>
                <a:avLst/>
                <a:gdLst/>
                <a:ahLst/>
                <a:cxnLst/>
                <a:rect l="l" t="t" r="r" b="b"/>
                <a:pathLst>
                  <a:path w="290733" h="259329" extrusionOk="0">
                    <a:moveTo>
                      <a:pt x="62961" y="208592"/>
                    </a:moveTo>
                    <a:cubicBezTo>
                      <a:pt x="51400" y="215910"/>
                      <a:pt x="18405" y="210719"/>
                      <a:pt x="9505" y="195042"/>
                    </a:cubicBezTo>
                    <a:cubicBezTo>
                      <a:pt x="2971" y="183535"/>
                      <a:pt x="33" y="173388"/>
                      <a:pt x="0" y="159702"/>
                    </a:cubicBezTo>
                    <a:cubicBezTo>
                      <a:pt x="-58" y="135972"/>
                      <a:pt x="34923" y="121180"/>
                      <a:pt x="34923" y="121180"/>
                    </a:cubicBezTo>
                    <a:cubicBezTo>
                      <a:pt x="34923" y="121180"/>
                      <a:pt x="27011" y="99435"/>
                      <a:pt x="31920" y="89392"/>
                    </a:cubicBezTo>
                    <a:cubicBezTo>
                      <a:pt x="39752" y="73364"/>
                      <a:pt x="58552" y="63476"/>
                      <a:pt x="76193" y="66117"/>
                    </a:cubicBezTo>
                    <a:cubicBezTo>
                      <a:pt x="78343" y="46993"/>
                      <a:pt x="86438" y="28136"/>
                      <a:pt x="100764" y="15295"/>
                    </a:cubicBezTo>
                    <a:cubicBezTo>
                      <a:pt x="115092" y="2455"/>
                      <a:pt x="135996" y="-3555"/>
                      <a:pt x="154364" y="2175"/>
                    </a:cubicBezTo>
                    <a:cubicBezTo>
                      <a:pt x="172730" y="7900"/>
                      <a:pt x="187035" y="26354"/>
                      <a:pt x="185697" y="45543"/>
                    </a:cubicBezTo>
                    <a:cubicBezTo>
                      <a:pt x="200203" y="38823"/>
                      <a:pt x="219388" y="45035"/>
                      <a:pt x="227197" y="58988"/>
                    </a:cubicBezTo>
                    <a:cubicBezTo>
                      <a:pt x="235005" y="72941"/>
                      <a:pt x="230269" y="92540"/>
                      <a:pt x="216953" y="101393"/>
                    </a:cubicBezTo>
                    <a:cubicBezTo>
                      <a:pt x="229511" y="96319"/>
                      <a:pt x="245311" y="101198"/>
                      <a:pt x="252820" y="112471"/>
                    </a:cubicBezTo>
                    <a:cubicBezTo>
                      <a:pt x="260330" y="123743"/>
                      <a:pt x="258748" y="140200"/>
                      <a:pt x="249230" y="149834"/>
                    </a:cubicBezTo>
                    <a:cubicBezTo>
                      <a:pt x="261577" y="145073"/>
                      <a:pt x="277118" y="151577"/>
                      <a:pt x="282389" y="163715"/>
                    </a:cubicBezTo>
                    <a:cubicBezTo>
                      <a:pt x="287660" y="175853"/>
                      <a:pt x="281802" y="191647"/>
                      <a:pt x="269889" y="197417"/>
                    </a:cubicBezTo>
                    <a:cubicBezTo>
                      <a:pt x="284516" y="199121"/>
                      <a:pt x="293709" y="216619"/>
                      <a:pt x="289852" y="230832"/>
                    </a:cubicBezTo>
                    <a:cubicBezTo>
                      <a:pt x="285994" y="245045"/>
                      <a:pt x="272363" y="254991"/>
                      <a:pt x="258016" y="258314"/>
                    </a:cubicBezTo>
                    <a:cubicBezTo>
                      <a:pt x="235550" y="263525"/>
                      <a:pt x="218058" y="246931"/>
                      <a:pt x="200663" y="248037"/>
                    </a:cubicBezTo>
                    <a:cubicBezTo>
                      <a:pt x="182774" y="249182"/>
                      <a:pt x="173590" y="251979"/>
                      <a:pt x="161150" y="236009"/>
                    </a:cubicBezTo>
                    <a:cubicBezTo>
                      <a:pt x="154474" y="227436"/>
                      <a:pt x="151944" y="212072"/>
                      <a:pt x="143994" y="205086"/>
                    </a:cubicBezTo>
                    <a:cubicBezTo>
                      <a:pt x="134232" y="196506"/>
                      <a:pt x="134182" y="202978"/>
                      <a:pt x="125963" y="211194"/>
                    </a:cubicBezTo>
                    <a:cubicBezTo>
                      <a:pt x="108056" y="229095"/>
                      <a:pt x="78694" y="231144"/>
                      <a:pt x="62961" y="2085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
              <p:cNvSpPr/>
              <p:nvPr/>
            </p:nvSpPr>
            <p:spPr>
              <a:xfrm>
                <a:off x="1669101" y="1438297"/>
                <a:ext cx="197768" cy="121396"/>
              </a:xfrm>
              <a:custGeom>
                <a:avLst/>
                <a:gdLst/>
                <a:ahLst/>
                <a:cxnLst/>
                <a:rect l="l" t="t" r="r" b="b"/>
                <a:pathLst>
                  <a:path w="197768" h="121396" extrusionOk="0">
                    <a:moveTo>
                      <a:pt x="31582" y="99162"/>
                    </a:moveTo>
                    <a:cubicBezTo>
                      <a:pt x="38877" y="105523"/>
                      <a:pt x="51069" y="105185"/>
                      <a:pt x="57997" y="98427"/>
                    </a:cubicBezTo>
                    <a:cubicBezTo>
                      <a:pt x="64026" y="112607"/>
                      <a:pt x="79459" y="122208"/>
                      <a:pt x="94845" y="121343"/>
                    </a:cubicBezTo>
                    <a:cubicBezTo>
                      <a:pt x="110232" y="120484"/>
                      <a:pt x="124497" y="109225"/>
                      <a:pt x="128906" y="94452"/>
                    </a:cubicBezTo>
                    <a:cubicBezTo>
                      <a:pt x="140340" y="97275"/>
                      <a:pt x="152350" y="98641"/>
                      <a:pt x="163900" y="96339"/>
                    </a:cubicBezTo>
                    <a:cubicBezTo>
                      <a:pt x="175450" y="94042"/>
                      <a:pt x="186534" y="87726"/>
                      <a:pt x="192811" y="77767"/>
                    </a:cubicBezTo>
                    <a:cubicBezTo>
                      <a:pt x="199089" y="67802"/>
                      <a:pt x="199730" y="54031"/>
                      <a:pt x="192854" y="44469"/>
                    </a:cubicBezTo>
                    <a:cubicBezTo>
                      <a:pt x="185978" y="34907"/>
                      <a:pt x="171273" y="31369"/>
                      <a:pt x="161635" y="38140"/>
                    </a:cubicBezTo>
                    <a:cubicBezTo>
                      <a:pt x="167299" y="25176"/>
                      <a:pt x="160885" y="8251"/>
                      <a:pt x="148051" y="2305"/>
                    </a:cubicBezTo>
                    <a:cubicBezTo>
                      <a:pt x="135217" y="-3647"/>
                      <a:pt x="118156" y="2390"/>
                      <a:pt x="111922" y="15087"/>
                    </a:cubicBezTo>
                    <a:cubicBezTo>
                      <a:pt x="106462" y="6007"/>
                      <a:pt x="95843" y="289"/>
                      <a:pt x="85257" y="725"/>
                    </a:cubicBezTo>
                    <a:cubicBezTo>
                      <a:pt x="74671" y="1160"/>
                      <a:pt x="64558" y="7730"/>
                      <a:pt x="59862" y="17227"/>
                    </a:cubicBezTo>
                    <a:cubicBezTo>
                      <a:pt x="53247" y="10950"/>
                      <a:pt x="45090" y="5863"/>
                      <a:pt x="36040" y="4758"/>
                    </a:cubicBezTo>
                    <a:cubicBezTo>
                      <a:pt x="26990" y="3652"/>
                      <a:pt x="17038" y="7197"/>
                      <a:pt x="12222" y="14938"/>
                    </a:cubicBezTo>
                    <a:cubicBezTo>
                      <a:pt x="7406" y="22678"/>
                      <a:pt x="9450" y="34452"/>
                      <a:pt x="17485" y="38765"/>
                    </a:cubicBezTo>
                    <a:cubicBezTo>
                      <a:pt x="6259" y="39389"/>
                      <a:pt x="-2578" y="52028"/>
                      <a:pt x="687" y="62787"/>
                    </a:cubicBezTo>
                    <a:cubicBezTo>
                      <a:pt x="4213" y="74404"/>
                      <a:pt x="16957" y="76928"/>
                      <a:pt x="27210" y="74541"/>
                    </a:cubicBezTo>
                    <a:cubicBezTo>
                      <a:pt x="24101" y="82893"/>
                      <a:pt x="24315" y="92826"/>
                      <a:pt x="31582" y="991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 name="Google Shape;18;p2"/>
            <p:cNvGrpSpPr/>
            <p:nvPr/>
          </p:nvGrpSpPr>
          <p:grpSpPr>
            <a:xfrm>
              <a:off x="1600344" y="1320056"/>
              <a:ext cx="190970" cy="372184"/>
              <a:chOff x="1600344" y="1320056"/>
              <a:chExt cx="190970" cy="372184"/>
            </a:xfrm>
          </p:grpSpPr>
          <p:sp>
            <p:nvSpPr>
              <p:cNvPr id="19" name="Google Shape;19;p2"/>
              <p:cNvSpPr/>
              <p:nvPr/>
            </p:nvSpPr>
            <p:spPr>
              <a:xfrm>
                <a:off x="1666302" y="1320056"/>
                <a:ext cx="43759" cy="372184"/>
              </a:xfrm>
              <a:custGeom>
                <a:avLst/>
                <a:gdLst/>
                <a:ahLst/>
                <a:cxnLst/>
                <a:rect l="l" t="t" r="r" b="b"/>
                <a:pathLst>
                  <a:path w="43759" h="372184" extrusionOk="0">
                    <a:moveTo>
                      <a:pt x="31933" y="0"/>
                    </a:moveTo>
                    <a:lnTo>
                      <a:pt x="11827" y="0"/>
                    </a:lnTo>
                    <a:lnTo>
                      <a:pt x="0" y="372185"/>
                    </a:lnTo>
                    <a:lnTo>
                      <a:pt x="43760" y="372185"/>
                    </a:lnTo>
                    <a:lnTo>
                      <a:pt x="31933"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 name="Google Shape;20;p2"/>
              <p:cNvGrpSpPr/>
              <p:nvPr/>
            </p:nvGrpSpPr>
            <p:grpSpPr>
              <a:xfrm>
                <a:off x="1600344" y="1361586"/>
                <a:ext cx="190970" cy="237531"/>
                <a:chOff x="1600344" y="1361586"/>
                <a:chExt cx="190970" cy="237531"/>
              </a:xfrm>
            </p:grpSpPr>
            <p:sp>
              <p:nvSpPr>
                <p:cNvPr id="21" name="Google Shape;21;p2"/>
                <p:cNvSpPr/>
                <p:nvPr/>
              </p:nvSpPr>
              <p:spPr>
                <a:xfrm>
                  <a:off x="1690047" y="1531445"/>
                  <a:ext cx="55303" cy="67672"/>
                </a:xfrm>
                <a:custGeom>
                  <a:avLst/>
                  <a:gdLst/>
                  <a:ahLst/>
                  <a:cxnLst/>
                  <a:rect l="l" t="t" r="r" b="b"/>
                  <a:pathLst>
                    <a:path w="55303" h="67672" extrusionOk="0">
                      <a:moveTo>
                        <a:pt x="3550" y="67672"/>
                      </a:moveTo>
                      <a:cubicBezTo>
                        <a:pt x="2159" y="67672"/>
                        <a:pt x="839" y="66846"/>
                        <a:pt x="272" y="65487"/>
                      </a:cubicBezTo>
                      <a:cubicBezTo>
                        <a:pt x="-479" y="63678"/>
                        <a:pt x="379" y="61597"/>
                        <a:pt x="2187" y="60849"/>
                      </a:cubicBezTo>
                      <a:cubicBezTo>
                        <a:pt x="25897" y="51000"/>
                        <a:pt x="43981" y="28273"/>
                        <a:pt x="48257" y="2962"/>
                      </a:cubicBezTo>
                      <a:cubicBezTo>
                        <a:pt x="48581" y="1030"/>
                        <a:pt x="50416" y="-290"/>
                        <a:pt x="52346" y="55"/>
                      </a:cubicBezTo>
                      <a:cubicBezTo>
                        <a:pt x="54278" y="380"/>
                        <a:pt x="55580" y="2208"/>
                        <a:pt x="55253" y="4140"/>
                      </a:cubicBezTo>
                      <a:cubicBezTo>
                        <a:pt x="50582" y="31805"/>
                        <a:pt x="30820" y="56640"/>
                        <a:pt x="4910" y="67399"/>
                      </a:cubicBezTo>
                      <a:cubicBezTo>
                        <a:pt x="4465" y="67588"/>
                        <a:pt x="4004" y="67672"/>
                        <a:pt x="3550" y="67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
                <p:cNvSpPr/>
                <p:nvPr/>
              </p:nvSpPr>
              <p:spPr>
                <a:xfrm>
                  <a:off x="1600344" y="1467597"/>
                  <a:ext cx="88192" cy="105325"/>
                </a:xfrm>
                <a:custGeom>
                  <a:avLst/>
                  <a:gdLst/>
                  <a:ahLst/>
                  <a:cxnLst/>
                  <a:rect l="l" t="t" r="r" b="b"/>
                  <a:pathLst>
                    <a:path w="88192" h="105325" extrusionOk="0">
                      <a:moveTo>
                        <a:pt x="84648" y="105326"/>
                      </a:moveTo>
                      <a:cubicBezTo>
                        <a:pt x="84429" y="105326"/>
                        <a:pt x="84206" y="105306"/>
                        <a:pt x="83983" y="105267"/>
                      </a:cubicBezTo>
                      <a:cubicBezTo>
                        <a:pt x="60701" y="100850"/>
                        <a:pt x="38699" y="87841"/>
                        <a:pt x="23618" y="69569"/>
                      </a:cubicBezTo>
                      <a:cubicBezTo>
                        <a:pt x="8533" y="51297"/>
                        <a:pt x="-74" y="27229"/>
                        <a:pt x="0" y="3532"/>
                      </a:cubicBezTo>
                      <a:cubicBezTo>
                        <a:pt x="8" y="1581"/>
                        <a:pt x="1594" y="0"/>
                        <a:pt x="3549" y="0"/>
                      </a:cubicBezTo>
                      <a:lnTo>
                        <a:pt x="3559" y="0"/>
                      </a:lnTo>
                      <a:cubicBezTo>
                        <a:pt x="5520" y="7"/>
                        <a:pt x="7104" y="1594"/>
                        <a:pt x="7097" y="3558"/>
                      </a:cubicBezTo>
                      <a:cubicBezTo>
                        <a:pt x="7028" y="25622"/>
                        <a:pt x="15043" y="48031"/>
                        <a:pt x="29089" y="65048"/>
                      </a:cubicBezTo>
                      <a:cubicBezTo>
                        <a:pt x="43136" y="82065"/>
                        <a:pt x="63624" y="94183"/>
                        <a:pt x="85306" y="98294"/>
                      </a:cubicBezTo>
                      <a:cubicBezTo>
                        <a:pt x="87230" y="98658"/>
                        <a:pt x="88495" y="100512"/>
                        <a:pt x="88130" y="102437"/>
                      </a:cubicBezTo>
                      <a:cubicBezTo>
                        <a:pt x="87808" y="104142"/>
                        <a:pt x="86320" y="105326"/>
                        <a:pt x="84648" y="1053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
                <p:cNvSpPr/>
                <p:nvPr/>
              </p:nvSpPr>
              <p:spPr>
                <a:xfrm>
                  <a:off x="1616554" y="1475284"/>
                  <a:ext cx="22841" cy="51370"/>
                </a:xfrm>
                <a:custGeom>
                  <a:avLst/>
                  <a:gdLst/>
                  <a:ahLst/>
                  <a:cxnLst/>
                  <a:rect l="l" t="t" r="r" b="b"/>
                  <a:pathLst>
                    <a:path w="22841" h="51370" extrusionOk="0">
                      <a:moveTo>
                        <a:pt x="3548" y="51370"/>
                      </a:moveTo>
                      <a:cubicBezTo>
                        <a:pt x="2650" y="51370"/>
                        <a:pt x="1751" y="51032"/>
                        <a:pt x="1060" y="50356"/>
                      </a:cubicBezTo>
                      <a:cubicBezTo>
                        <a:pt x="-337" y="48977"/>
                        <a:pt x="-356" y="46732"/>
                        <a:pt x="1018" y="45334"/>
                      </a:cubicBezTo>
                      <a:cubicBezTo>
                        <a:pt x="11668" y="34503"/>
                        <a:pt x="17069" y="19022"/>
                        <a:pt x="15467" y="3918"/>
                      </a:cubicBezTo>
                      <a:cubicBezTo>
                        <a:pt x="15261" y="1973"/>
                        <a:pt x="16673" y="223"/>
                        <a:pt x="18622" y="15"/>
                      </a:cubicBezTo>
                      <a:cubicBezTo>
                        <a:pt x="20559" y="-161"/>
                        <a:pt x="22317" y="1225"/>
                        <a:pt x="22526" y="3170"/>
                      </a:cubicBezTo>
                      <a:cubicBezTo>
                        <a:pt x="24348" y="20362"/>
                        <a:pt x="18199" y="37983"/>
                        <a:pt x="6078" y="50310"/>
                      </a:cubicBezTo>
                      <a:cubicBezTo>
                        <a:pt x="5382" y="51019"/>
                        <a:pt x="4466" y="51370"/>
                        <a:pt x="3548" y="513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
                <p:cNvSpPr/>
                <p:nvPr/>
              </p:nvSpPr>
              <p:spPr>
                <a:xfrm>
                  <a:off x="1688101" y="1378143"/>
                  <a:ext cx="71855" cy="92329"/>
                </a:xfrm>
                <a:custGeom>
                  <a:avLst/>
                  <a:gdLst/>
                  <a:ahLst/>
                  <a:cxnLst/>
                  <a:rect l="l" t="t" r="r" b="b"/>
                  <a:pathLst>
                    <a:path w="71855" h="92329" extrusionOk="0">
                      <a:moveTo>
                        <a:pt x="3551" y="92330"/>
                      </a:moveTo>
                      <a:cubicBezTo>
                        <a:pt x="2211" y="92330"/>
                        <a:pt x="929" y="91568"/>
                        <a:pt x="330" y="90274"/>
                      </a:cubicBezTo>
                      <a:cubicBezTo>
                        <a:pt x="-495" y="88492"/>
                        <a:pt x="279" y="86384"/>
                        <a:pt x="2057" y="85565"/>
                      </a:cubicBezTo>
                      <a:cubicBezTo>
                        <a:pt x="34906" y="70343"/>
                        <a:pt x="58950" y="38704"/>
                        <a:pt x="64806" y="2973"/>
                      </a:cubicBezTo>
                      <a:cubicBezTo>
                        <a:pt x="65121" y="1041"/>
                        <a:pt x="66937" y="-266"/>
                        <a:pt x="68880" y="46"/>
                      </a:cubicBezTo>
                      <a:cubicBezTo>
                        <a:pt x="70813" y="365"/>
                        <a:pt x="72125" y="2186"/>
                        <a:pt x="71808" y="4118"/>
                      </a:cubicBezTo>
                      <a:cubicBezTo>
                        <a:pt x="65576" y="42139"/>
                        <a:pt x="39992" y="75814"/>
                        <a:pt x="5040" y="91998"/>
                      </a:cubicBezTo>
                      <a:cubicBezTo>
                        <a:pt x="4556" y="92225"/>
                        <a:pt x="4049" y="92330"/>
                        <a:pt x="3550" y="923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
                <p:cNvSpPr/>
                <p:nvPr/>
              </p:nvSpPr>
              <p:spPr>
                <a:xfrm>
                  <a:off x="1737303" y="1400510"/>
                  <a:ext cx="54011" cy="34725"/>
                </a:xfrm>
                <a:custGeom>
                  <a:avLst/>
                  <a:gdLst/>
                  <a:ahLst/>
                  <a:cxnLst/>
                  <a:rect l="l" t="t" r="r" b="b"/>
                  <a:pathLst>
                    <a:path w="54011" h="34725" extrusionOk="0">
                      <a:moveTo>
                        <a:pt x="9725" y="34719"/>
                      </a:moveTo>
                      <a:cubicBezTo>
                        <a:pt x="7495" y="34719"/>
                        <a:pt x="5262" y="34563"/>
                        <a:pt x="3042" y="34245"/>
                      </a:cubicBezTo>
                      <a:cubicBezTo>
                        <a:pt x="1103" y="33965"/>
                        <a:pt x="-242" y="32170"/>
                        <a:pt x="37" y="30231"/>
                      </a:cubicBezTo>
                      <a:cubicBezTo>
                        <a:pt x="316" y="28286"/>
                        <a:pt x="2145" y="26959"/>
                        <a:pt x="4054" y="27226"/>
                      </a:cubicBezTo>
                      <a:cubicBezTo>
                        <a:pt x="12960" y="28501"/>
                        <a:pt x="22157" y="26725"/>
                        <a:pt x="29944" y="22211"/>
                      </a:cubicBezTo>
                      <a:cubicBezTo>
                        <a:pt x="37732" y="17696"/>
                        <a:pt x="43847" y="10606"/>
                        <a:pt x="47163" y="2241"/>
                      </a:cubicBezTo>
                      <a:cubicBezTo>
                        <a:pt x="47886" y="420"/>
                        <a:pt x="49942" y="-471"/>
                        <a:pt x="51770" y="251"/>
                      </a:cubicBezTo>
                      <a:cubicBezTo>
                        <a:pt x="53591" y="973"/>
                        <a:pt x="54483" y="3035"/>
                        <a:pt x="53760" y="4856"/>
                      </a:cubicBezTo>
                      <a:cubicBezTo>
                        <a:pt x="49857" y="14698"/>
                        <a:pt x="42664" y="23043"/>
                        <a:pt x="33502" y="28351"/>
                      </a:cubicBezTo>
                      <a:cubicBezTo>
                        <a:pt x="26280" y="32534"/>
                        <a:pt x="18028" y="34726"/>
                        <a:pt x="9724" y="34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
                <p:cNvSpPr/>
                <p:nvPr/>
              </p:nvSpPr>
              <p:spPr>
                <a:xfrm>
                  <a:off x="1636208" y="1361586"/>
                  <a:ext cx="49272" cy="61329"/>
                </a:xfrm>
                <a:custGeom>
                  <a:avLst/>
                  <a:gdLst/>
                  <a:ahLst/>
                  <a:cxnLst/>
                  <a:rect l="l" t="t" r="r" b="b"/>
                  <a:pathLst>
                    <a:path w="49272" h="61329" extrusionOk="0">
                      <a:moveTo>
                        <a:pt x="45722" y="61330"/>
                      </a:moveTo>
                      <a:cubicBezTo>
                        <a:pt x="45291" y="61330"/>
                        <a:pt x="44852" y="61252"/>
                        <a:pt x="44426" y="61083"/>
                      </a:cubicBezTo>
                      <a:cubicBezTo>
                        <a:pt x="21016" y="51891"/>
                        <a:pt x="3172" y="28949"/>
                        <a:pt x="28" y="3990"/>
                      </a:cubicBezTo>
                      <a:cubicBezTo>
                        <a:pt x="-216" y="2045"/>
                        <a:pt x="1161" y="269"/>
                        <a:pt x="3105" y="29"/>
                      </a:cubicBezTo>
                      <a:cubicBezTo>
                        <a:pt x="5046" y="-218"/>
                        <a:pt x="6824" y="1160"/>
                        <a:pt x="7069" y="3105"/>
                      </a:cubicBezTo>
                      <a:cubicBezTo>
                        <a:pt x="9898" y="25560"/>
                        <a:pt x="25953" y="46206"/>
                        <a:pt x="47021" y="54480"/>
                      </a:cubicBezTo>
                      <a:cubicBezTo>
                        <a:pt x="48844" y="55196"/>
                        <a:pt x="49743" y="57258"/>
                        <a:pt x="49026" y="59079"/>
                      </a:cubicBezTo>
                      <a:cubicBezTo>
                        <a:pt x="48477" y="60478"/>
                        <a:pt x="47140" y="61330"/>
                        <a:pt x="45722" y="613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2"/>
        <p:cNvGrpSpPr/>
        <p:nvPr/>
      </p:nvGrpSpPr>
      <p:grpSpPr>
        <a:xfrm>
          <a:off x="0" y="0"/>
          <a:ext cx="0" cy="0"/>
          <a:chOff x="0" y="0"/>
          <a:chExt cx="0" cy="0"/>
        </a:xfrm>
      </p:grpSpPr>
      <p:sp>
        <p:nvSpPr>
          <p:cNvPr id="93" name="Google Shape;93;p11"/>
          <p:cNvSpPr/>
          <p:nvPr/>
        </p:nvSpPr>
        <p:spPr>
          <a:xfrm flipH="1">
            <a:off x="6889655" y="2678549"/>
            <a:ext cx="3153094" cy="1994757"/>
          </a:xfrm>
          <a:custGeom>
            <a:avLst/>
            <a:gdLst/>
            <a:ahLst/>
            <a:cxnLst/>
            <a:rect l="l" t="t" r="r" b="b"/>
            <a:pathLst>
              <a:path w="763461" h="482992" extrusionOk="0">
                <a:moveTo>
                  <a:pt x="0" y="70414"/>
                </a:moveTo>
                <a:lnTo>
                  <a:pt x="0" y="482993"/>
                </a:lnTo>
                <a:lnTo>
                  <a:pt x="757743" y="482993"/>
                </a:lnTo>
                <a:cubicBezTo>
                  <a:pt x="761060" y="474231"/>
                  <a:pt x="763012" y="464077"/>
                  <a:pt x="763403" y="452206"/>
                </a:cubicBezTo>
                <a:cubicBezTo>
                  <a:pt x="764768" y="412097"/>
                  <a:pt x="742132" y="373817"/>
                  <a:pt x="707461" y="354569"/>
                </a:cubicBezTo>
                <a:cubicBezTo>
                  <a:pt x="697118" y="348799"/>
                  <a:pt x="605271" y="327990"/>
                  <a:pt x="599286" y="351349"/>
                </a:cubicBezTo>
                <a:cubicBezTo>
                  <a:pt x="608848" y="285612"/>
                  <a:pt x="567478" y="215764"/>
                  <a:pt x="504967" y="192964"/>
                </a:cubicBezTo>
                <a:cubicBezTo>
                  <a:pt x="441675" y="169885"/>
                  <a:pt x="363813" y="197680"/>
                  <a:pt x="329403" y="255650"/>
                </a:cubicBezTo>
                <a:cubicBezTo>
                  <a:pt x="320621" y="198844"/>
                  <a:pt x="311320" y="140594"/>
                  <a:pt x="283153" y="90501"/>
                </a:cubicBezTo>
                <a:cubicBezTo>
                  <a:pt x="254988" y="40348"/>
                  <a:pt x="203535" y="-814"/>
                  <a:pt x="146033" y="12"/>
                </a:cubicBezTo>
                <a:cubicBezTo>
                  <a:pt x="96076" y="734"/>
                  <a:pt x="47713" y="42788"/>
                  <a:pt x="44493" y="90501"/>
                </a:cubicBezTo>
                <a:cubicBezTo>
                  <a:pt x="38340" y="78018"/>
                  <a:pt x="24192" y="68475"/>
                  <a:pt x="9823" y="68918"/>
                </a:cubicBezTo>
                <a:cubicBezTo>
                  <a:pt x="6440" y="69028"/>
                  <a:pt x="3162" y="69529"/>
                  <a:pt x="0" y="70414"/>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1"/>
          <p:cNvSpPr txBox="1">
            <a:spLocks noGrp="1"/>
          </p:cNvSpPr>
          <p:nvPr>
            <p:ph type="title" hasCustomPrompt="1"/>
          </p:nvPr>
        </p:nvSpPr>
        <p:spPr>
          <a:xfrm>
            <a:off x="2472450" y="1545275"/>
            <a:ext cx="4195800" cy="10659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solidFill>
                  <a:schemeClr val="accent4"/>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95" name="Google Shape;95;p11"/>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96" name="Google Shape;96;p11"/>
          <p:cNvSpPr txBox="1">
            <a:spLocks noGrp="1"/>
          </p:cNvSpPr>
          <p:nvPr>
            <p:ph type="subTitle" idx="1"/>
          </p:nvPr>
        </p:nvSpPr>
        <p:spPr>
          <a:xfrm>
            <a:off x="3073950" y="2917213"/>
            <a:ext cx="2988000" cy="681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0" name="Google Shape;100;p13"/>
          <p:cNvSpPr txBox="1">
            <a:spLocks noGrp="1"/>
          </p:cNvSpPr>
          <p:nvPr>
            <p:ph type="title" idx="2" hasCustomPrompt="1"/>
          </p:nvPr>
        </p:nvSpPr>
        <p:spPr>
          <a:xfrm>
            <a:off x="4398275" y="1248825"/>
            <a:ext cx="1027800" cy="407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500"/>
              <a:buNone/>
              <a:defRPr sz="2300">
                <a:solidFill>
                  <a:schemeClr val="accent4"/>
                </a:solidFill>
              </a:defRPr>
            </a:lvl1pPr>
            <a:lvl2pPr lvl="1" algn="ctr" rtl="0">
              <a:spcBef>
                <a:spcPts val="0"/>
              </a:spcBef>
              <a:spcAft>
                <a:spcPts val="0"/>
              </a:spcAft>
              <a:buClr>
                <a:schemeClr val="accent4"/>
              </a:buClr>
              <a:buSzPts val="4500"/>
              <a:buNone/>
              <a:defRPr sz="4500">
                <a:solidFill>
                  <a:schemeClr val="accent4"/>
                </a:solidFill>
              </a:defRPr>
            </a:lvl2pPr>
            <a:lvl3pPr lvl="2" algn="ctr" rtl="0">
              <a:spcBef>
                <a:spcPts val="0"/>
              </a:spcBef>
              <a:spcAft>
                <a:spcPts val="0"/>
              </a:spcAft>
              <a:buClr>
                <a:schemeClr val="accent4"/>
              </a:buClr>
              <a:buSzPts val="4500"/>
              <a:buNone/>
              <a:defRPr sz="4500">
                <a:solidFill>
                  <a:schemeClr val="accent4"/>
                </a:solidFill>
              </a:defRPr>
            </a:lvl3pPr>
            <a:lvl4pPr lvl="3" algn="ctr" rtl="0">
              <a:spcBef>
                <a:spcPts val="0"/>
              </a:spcBef>
              <a:spcAft>
                <a:spcPts val="0"/>
              </a:spcAft>
              <a:buClr>
                <a:schemeClr val="accent4"/>
              </a:buClr>
              <a:buSzPts val="4500"/>
              <a:buNone/>
              <a:defRPr sz="4500">
                <a:solidFill>
                  <a:schemeClr val="accent4"/>
                </a:solidFill>
              </a:defRPr>
            </a:lvl4pPr>
            <a:lvl5pPr lvl="4" algn="ctr" rtl="0">
              <a:spcBef>
                <a:spcPts val="0"/>
              </a:spcBef>
              <a:spcAft>
                <a:spcPts val="0"/>
              </a:spcAft>
              <a:buClr>
                <a:schemeClr val="accent4"/>
              </a:buClr>
              <a:buSzPts val="4500"/>
              <a:buNone/>
              <a:defRPr sz="4500">
                <a:solidFill>
                  <a:schemeClr val="accent4"/>
                </a:solidFill>
              </a:defRPr>
            </a:lvl5pPr>
            <a:lvl6pPr lvl="5" algn="ctr" rtl="0">
              <a:spcBef>
                <a:spcPts val="0"/>
              </a:spcBef>
              <a:spcAft>
                <a:spcPts val="0"/>
              </a:spcAft>
              <a:buClr>
                <a:schemeClr val="accent4"/>
              </a:buClr>
              <a:buSzPts val="4500"/>
              <a:buNone/>
              <a:defRPr sz="4500">
                <a:solidFill>
                  <a:schemeClr val="accent4"/>
                </a:solidFill>
              </a:defRPr>
            </a:lvl6pPr>
            <a:lvl7pPr lvl="6" algn="ctr" rtl="0">
              <a:spcBef>
                <a:spcPts val="0"/>
              </a:spcBef>
              <a:spcAft>
                <a:spcPts val="0"/>
              </a:spcAft>
              <a:buClr>
                <a:schemeClr val="accent4"/>
              </a:buClr>
              <a:buSzPts val="4500"/>
              <a:buNone/>
              <a:defRPr sz="4500">
                <a:solidFill>
                  <a:schemeClr val="accent4"/>
                </a:solidFill>
              </a:defRPr>
            </a:lvl7pPr>
            <a:lvl8pPr lvl="7" algn="ctr" rtl="0">
              <a:spcBef>
                <a:spcPts val="0"/>
              </a:spcBef>
              <a:spcAft>
                <a:spcPts val="0"/>
              </a:spcAft>
              <a:buClr>
                <a:schemeClr val="accent4"/>
              </a:buClr>
              <a:buSzPts val="4500"/>
              <a:buNone/>
              <a:defRPr sz="4500">
                <a:solidFill>
                  <a:schemeClr val="accent4"/>
                </a:solidFill>
              </a:defRPr>
            </a:lvl8pPr>
            <a:lvl9pPr lvl="8" algn="ctr" rtl="0">
              <a:spcBef>
                <a:spcPts val="0"/>
              </a:spcBef>
              <a:spcAft>
                <a:spcPts val="0"/>
              </a:spcAft>
              <a:buClr>
                <a:schemeClr val="accent4"/>
              </a:buClr>
              <a:buSzPts val="4500"/>
              <a:buNone/>
              <a:defRPr sz="4500">
                <a:solidFill>
                  <a:schemeClr val="accent4"/>
                </a:solidFill>
              </a:defRPr>
            </a:lvl9pPr>
          </a:lstStyle>
          <a:p>
            <a:r>
              <a:t>xx%</a:t>
            </a:r>
          </a:p>
        </p:txBody>
      </p:sp>
      <p:sp>
        <p:nvSpPr>
          <p:cNvPr id="101" name="Google Shape;101;p13"/>
          <p:cNvSpPr txBox="1">
            <a:spLocks noGrp="1"/>
          </p:cNvSpPr>
          <p:nvPr>
            <p:ph type="subTitle" idx="1"/>
          </p:nvPr>
        </p:nvSpPr>
        <p:spPr>
          <a:xfrm>
            <a:off x="5424775" y="1254150"/>
            <a:ext cx="2453100" cy="407700"/>
          </a:xfrm>
          <a:prstGeom prst="rect">
            <a:avLst/>
          </a:prstGeom>
        </p:spPr>
        <p:txBody>
          <a:bodyPr spcFirstLastPara="1" wrap="square" lIns="91425" tIns="91425" rIns="91425" bIns="91425" anchor="b" anchorCtr="0">
            <a:noAutofit/>
          </a:bodyPr>
          <a:lstStyle>
            <a:lvl1pPr lvl="0">
              <a:spcBef>
                <a:spcPts val="0"/>
              </a:spcBef>
              <a:spcAft>
                <a:spcPts val="0"/>
              </a:spcAft>
              <a:buSzPts val="2100"/>
              <a:buFont typeface="Oswald Medium"/>
              <a:buNone/>
              <a:defRPr sz="2300">
                <a:latin typeface="Oswald"/>
                <a:ea typeface="Oswald"/>
                <a:cs typeface="Oswald"/>
                <a:sym typeface="Oswald"/>
              </a:defRPr>
            </a:lvl1pPr>
            <a:lvl2pPr lvl="1">
              <a:spcBef>
                <a:spcPts val="0"/>
              </a:spcBef>
              <a:spcAft>
                <a:spcPts val="0"/>
              </a:spcAft>
              <a:buSzPts val="2100"/>
              <a:buFont typeface="Oswald Medium"/>
              <a:buNone/>
              <a:defRPr sz="2100">
                <a:latin typeface="Oswald Medium"/>
                <a:ea typeface="Oswald Medium"/>
                <a:cs typeface="Oswald Medium"/>
                <a:sym typeface="Oswald Medium"/>
              </a:defRPr>
            </a:lvl2pPr>
            <a:lvl3pPr lvl="2">
              <a:spcBef>
                <a:spcPts val="0"/>
              </a:spcBef>
              <a:spcAft>
                <a:spcPts val="0"/>
              </a:spcAft>
              <a:buSzPts val="2100"/>
              <a:buFont typeface="Oswald Medium"/>
              <a:buNone/>
              <a:defRPr sz="2100">
                <a:latin typeface="Oswald Medium"/>
                <a:ea typeface="Oswald Medium"/>
                <a:cs typeface="Oswald Medium"/>
                <a:sym typeface="Oswald Medium"/>
              </a:defRPr>
            </a:lvl3pPr>
            <a:lvl4pPr lvl="3">
              <a:spcBef>
                <a:spcPts val="0"/>
              </a:spcBef>
              <a:spcAft>
                <a:spcPts val="0"/>
              </a:spcAft>
              <a:buSzPts val="2100"/>
              <a:buFont typeface="Oswald Medium"/>
              <a:buNone/>
              <a:defRPr sz="2100">
                <a:latin typeface="Oswald Medium"/>
                <a:ea typeface="Oswald Medium"/>
                <a:cs typeface="Oswald Medium"/>
                <a:sym typeface="Oswald Medium"/>
              </a:defRPr>
            </a:lvl4pPr>
            <a:lvl5pPr lvl="4">
              <a:spcBef>
                <a:spcPts val="0"/>
              </a:spcBef>
              <a:spcAft>
                <a:spcPts val="0"/>
              </a:spcAft>
              <a:buSzPts val="2100"/>
              <a:buFont typeface="Oswald Medium"/>
              <a:buNone/>
              <a:defRPr sz="2100">
                <a:latin typeface="Oswald Medium"/>
                <a:ea typeface="Oswald Medium"/>
                <a:cs typeface="Oswald Medium"/>
                <a:sym typeface="Oswald Medium"/>
              </a:defRPr>
            </a:lvl5pPr>
            <a:lvl6pPr lvl="5">
              <a:spcBef>
                <a:spcPts val="0"/>
              </a:spcBef>
              <a:spcAft>
                <a:spcPts val="0"/>
              </a:spcAft>
              <a:buSzPts val="2100"/>
              <a:buFont typeface="Oswald Medium"/>
              <a:buNone/>
              <a:defRPr sz="2100">
                <a:latin typeface="Oswald Medium"/>
                <a:ea typeface="Oswald Medium"/>
                <a:cs typeface="Oswald Medium"/>
                <a:sym typeface="Oswald Medium"/>
              </a:defRPr>
            </a:lvl6pPr>
            <a:lvl7pPr lvl="6">
              <a:spcBef>
                <a:spcPts val="0"/>
              </a:spcBef>
              <a:spcAft>
                <a:spcPts val="0"/>
              </a:spcAft>
              <a:buSzPts val="2100"/>
              <a:buFont typeface="Oswald Medium"/>
              <a:buNone/>
              <a:defRPr sz="2100">
                <a:latin typeface="Oswald Medium"/>
                <a:ea typeface="Oswald Medium"/>
                <a:cs typeface="Oswald Medium"/>
                <a:sym typeface="Oswald Medium"/>
              </a:defRPr>
            </a:lvl7pPr>
            <a:lvl8pPr lvl="7">
              <a:spcBef>
                <a:spcPts val="0"/>
              </a:spcBef>
              <a:spcAft>
                <a:spcPts val="0"/>
              </a:spcAft>
              <a:buSzPts val="2100"/>
              <a:buFont typeface="Oswald Medium"/>
              <a:buNone/>
              <a:defRPr sz="2100">
                <a:latin typeface="Oswald Medium"/>
                <a:ea typeface="Oswald Medium"/>
                <a:cs typeface="Oswald Medium"/>
                <a:sym typeface="Oswald Medium"/>
              </a:defRPr>
            </a:lvl8pPr>
            <a:lvl9pPr lvl="8">
              <a:spcBef>
                <a:spcPts val="0"/>
              </a:spcBef>
              <a:spcAft>
                <a:spcPts val="0"/>
              </a:spcAft>
              <a:buSzPts val="2100"/>
              <a:buFont typeface="Oswald Medium"/>
              <a:buNone/>
              <a:defRPr sz="2100">
                <a:latin typeface="Oswald Medium"/>
                <a:ea typeface="Oswald Medium"/>
                <a:cs typeface="Oswald Medium"/>
                <a:sym typeface="Oswald Medium"/>
              </a:defRPr>
            </a:lvl9pPr>
          </a:lstStyle>
          <a:p>
            <a:endParaRPr/>
          </a:p>
        </p:txBody>
      </p:sp>
      <p:sp>
        <p:nvSpPr>
          <p:cNvPr id="102" name="Google Shape;102;p13"/>
          <p:cNvSpPr txBox="1">
            <a:spLocks noGrp="1"/>
          </p:cNvSpPr>
          <p:nvPr>
            <p:ph type="subTitle" idx="3"/>
          </p:nvPr>
        </p:nvSpPr>
        <p:spPr>
          <a:xfrm>
            <a:off x="5424775" y="1589025"/>
            <a:ext cx="22431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Spline Sans"/>
                <a:ea typeface="Spline Sans"/>
                <a:cs typeface="Spline Sans"/>
                <a:sym typeface="Spline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3"/>
          <p:cNvSpPr txBox="1">
            <a:spLocks noGrp="1"/>
          </p:cNvSpPr>
          <p:nvPr>
            <p:ph type="title" idx="4" hasCustomPrompt="1"/>
          </p:nvPr>
        </p:nvSpPr>
        <p:spPr>
          <a:xfrm>
            <a:off x="4398275" y="2340300"/>
            <a:ext cx="1027800" cy="407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500"/>
              <a:buNone/>
              <a:defRPr sz="2300">
                <a:solidFill>
                  <a:schemeClr val="accent4"/>
                </a:solidFill>
              </a:defRPr>
            </a:lvl1pPr>
            <a:lvl2pPr lvl="1" algn="ctr" rtl="0">
              <a:spcBef>
                <a:spcPts val="0"/>
              </a:spcBef>
              <a:spcAft>
                <a:spcPts val="0"/>
              </a:spcAft>
              <a:buClr>
                <a:schemeClr val="accent4"/>
              </a:buClr>
              <a:buSzPts val="4500"/>
              <a:buNone/>
              <a:defRPr sz="4500">
                <a:solidFill>
                  <a:schemeClr val="accent4"/>
                </a:solidFill>
              </a:defRPr>
            </a:lvl2pPr>
            <a:lvl3pPr lvl="2" algn="ctr" rtl="0">
              <a:spcBef>
                <a:spcPts val="0"/>
              </a:spcBef>
              <a:spcAft>
                <a:spcPts val="0"/>
              </a:spcAft>
              <a:buClr>
                <a:schemeClr val="accent4"/>
              </a:buClr>
              <a:buSzPts val="4500"/>
              <a:buNone/>
              <a:defRPr sz="4500">
                <a:solidFill>
                  <a:schemeClr val="accent4"/>
                </a:solidFill>
              </a:defRPr>
            </a:lvl3pPr>
            <a:lvl4pPr lvl="3" algn="ctr" rtl="0">
              <a:spcBef>
                <a:spcPts val="0"/>
              </a:spcBef>
              <a:spcAft>
                <a:spcPts val="0"/>
              </a:spcAft>
              <a:buClr>
                <a:schemeClr val="accent4"/>
              </a:buClr>
              <a:buSzPts val="4500"/>
              <a:buNone/>
              <a:defRPr sz="4500">
                <a:solidFill>
                  <a:schemeClr val="accent4"/>
                </a:solidFill>
              </a:defRPr>
            </a:lvl4pPr>
            <a:lvl5pPr lvl="4" algn="ctr" rtl="0">
              <a:spcBef>
                <a:spcPts val="0"/>
              </a:spcBef>
              <a:spcAft>
                <a:spcPts val="0"/>
              </a:spcAft>
              <a:buClr>
                <a:schemeClr val="accent4"/>
              </a:buClr>
              <a:buSzPts val="4500"/>
              <a:buNone/>
              <a:defRPr sz="4500">
                <a:solidFill>
                  <a:schemeClr val="accent4"/>
                </a:solidFill>
              </a:defRPr>
            </a:lvl5pPr>
            <a:lvl6pPr lvl="5" algn="ctr" rtl="0">
              <a:spcBef>
                <a:spcPts val="0"/>
              </a:spcBef>
              <a:spcAft>
                <a:spcPts val="0"/>
              </a:spcAft>
              <a:buClr>
                <a:schemeClr val="accent4"/>
              </a:buClr>
              <a:buSzPts val="4500"/>
              <a:buNone/>
              <a:defRPr sz="4500">
                <a:solidFill>
                  <a:schemeClr val="accent4"/>
                </a:solidFill>
              </a:defRPr>
            </a:lvl6pPr>
            <a:lvl7pPr lvl="6" algn="ctr" rtl="0">
              <a:spcBef>
                <a:spcPts val="0"/>
              </a:spcBef>
              <a:spcAft>
                <a:spcPts val="0"/>
              </a:spcAft>
              <a:buClr>
                <a:schemeClr val="accent4"/>
              </a:buClr>
              <a:buSzPts val="4500"/>
              <a:buNone/>
              <a:defRPr sz="4500">
                <a:solidFill>
                  <a:schemeClr val="accent4"/>
                </a:solidFill>
              </a:defRPr>
            </a:lvl7pPr>
            <a:lvl8pPr lvl="7" algn="ctr" rtl="0">
              <a:spcBef>
                <a:spcPts val="0"/>
              </a:spcBef>
              <a:spcAft>
                <a:spcPts val="0"/>
              </a:spcAft>
              <a:buClr>
                <a:schemeClr val="accent4"/>
              </a:buClr>
              <a:buSzPts val="4500"/>
              <a:buNone/>
              <a:defRPr sz="4500">
                <a:solidFill>
                  <a:schemeClr val="accent4"/>
                </a:solidFill>
              </a:defRPr>
            </a:lvl8pPr>
            <a:lvl9pPr lvl="8" algn="ctr" rtl="0">
              <a:spcBef>
                <a:spcPts val="0"/>
              </a:spcBef>
              <a:spcAft>
                <a:spcPts val="0"/>
              </a:spcAft>
              <a:buClr>
                <a:schemeClr val="accent4"/>
              </a:buClr>
              <a:buSzPts val="4500"/>
              <a:buNone/>
              <a:defRPr sz="4500">
                <a:solidFill>
                  <a:schemeClr val="accent4"/>
                </a:solidFill>
              </a:defRPr>
            </a:lvl9pPr>
          </a:lstStyle>
          <a:p>
            <a:r>
              <a:t>xx%</a:t>
            </a:r>
          </a:p>
        </p:txBody>
      </p:sp>
      <p:sp>
        <p:nvSpPr>
          <p:cNvPr id="104" name="Google Shape;104;p13"/>
          <p:cNvSpPr txBox="1">
            <a:spLocks noGrp="1"/>
          </p:cNvSpPr>
          <p:nvPr>
            <p:ph type="subTitle" idx="5"/>
          </p:nvPr>
        </p:nvSpPr>
        <p:spPr>
          <a:xfrm>
            <a:off x="5424775" y="2345625"/>
            <a:ext cx="2453100" cy="4077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Font typeface="Oswald Medium"/>
              <a:buNone/>
              <a:defRPr sz="2300">
                <a:latin typeface="Oswald"/>
                <a:ea typeface="Oswald"/>
                <a:cs typeface="Oswald"/>
                <a:sym typeface="Oswald"/>
              </a:defRPr>
            </a:lvl1pPr>
            <a:lvl2pPr lvl="1" rtl="0">
              <a:spcBef>
                <a:spcPts val="0"/>
              </a:spcBef>
              <a:spcAft>
                <a:spcPts val="0"/>
              </a:spcAft>
              <a:buSzPts val="2100"/>
              <a:buFont typeface="Oswald Medium"/>
              <a:buNone/>
              <a:defRPr sz="2100">
                <a:latin typeface="Oswald Medium"/>
                <a:ea typeface="Oswald Medium"/>
                <a:cs typeface="Oswald Medium"/>
                <a:sym typeface="Oswald Medium"/>
              </a:defRPr>
            </a:lvl2pPr>
            <a:lvl3pPr lvl="2" rtl="0">
              <a:spcBef>
                <a:spcPts val="0"/>
              </a:spcBef>
              <a:spcAft>
                <a:spcPts val="0"/>
              </a:spcAft>
              <a:buSzPts val="2100"/>
              <a:buFont typeface="Oswald Medium"/>
              <a:buNone/>
              <a:defRPr sz="2100">
                <a:latin typeface="Oswald Medium"/>
                <a:ea typeface="Oswald Medium"/>
                <a:cs typeface="Oswald Medium"/>
                <a:sym typeface="Oswald Medium"/>
              </a:defRPr>
            </a:lvl3pPr>
            <a:lvl4pPr lvl="3" rtl="0">
              <a:spcBef>
                <a:spcPts val="0"/>
              </a:spcBef>
              <a:spcAft>
                <a:spcPts val="0"/>
              </a:spcAft>
              <a:buSzPts val="2100"/>
              <a:buFont typeface="Oswald Medium"/>
              <a:buNone/>
              <a:defRPr sz="2100">
                <a:latin typeface="Oswald Medium"/>
                <a:ea typeface="Oswald Medium"/>
                <a:cs typeface="Oswald Medium"/>
                <a:sym typeface="Oswald Medium"/>
              </a:defRPr>
            </a:lvl4pPr>
            <a:lvl5pPr lvl="4" rtl="0">
              <a:spcBef>
                <a:spcPts val="0"/>
              </a:spcBef>
              <a:spcAft>
                <a:spcPts val="0"/>
              </a:spcAft>
              <a:buSzPts val="2100"/>
              <a:buFont typeface="Oswald Medium"/>
              <a:buNone/>
              <a:defRPr sz="2100">
                <a:latin typeface="Oswald Medium"/>
                <a:ea typeface="Oswald Medium"/>
                <a:cs typeface="Oswald Medium"/>
                <a:sym typeface="Oswald Medium"/>
              </a:defRPr>
            </a:lvl5pPr>
            <a:lvl6pPr lvl="5" rtl="0">
              <a:spcBef>
                <a:spcPts val="0"/>
              </a:spcBef>
              <a:spcAft>
                <a:spcPts val="0"/>
              </a:spcAft>
              <a:buSzPts val="2100"/>
              <a:buFont typeface="Oswald Medium"/>
              <a:buNone/>
              <a:defRPr sz="2100">
                <a:latin typeface="Oswald Medium"/>
                <a:ea typeface="Oswald Medium"/>
                <a:cs typeface="Oswald Medium"/>
                <a:sym typeface="Oswald Medium"/>
              </a:defRPr>
            </a:lvl6pPr>
            <a:lvl7pPr lvl="6" rtl="0">
              <a:spcBef>
                <a:spcPts val="0"/>
              </a:spcBef>
              <a:spcAft>
                <a:spcPts val="0"/>
              </a:spcAft>
              <a:buSzPts val="2100"/>
              <a:buFont typeface="Oswald Medium"/>
              <a:buNone/>
              <a:defRPr sz="2100">
                <a:latin typeface="Oswald Medium"/>
                <a:ea typeface="Oswald Medium"/>
                <a:cs typeface="Oswald Medium"/>
                <a:sym typeface="Oswald Medium"/>
              </a:defRPr>
            </a:lvl7pPr>
            <a:lvl8pPr lvl="7" rtl="0">
              <a:spcBef>
                <a:spcPts val="0"/>
              </a:spcBef>
              <a:spcAft>
                <a:spcPts val="0"/>
              </a:spcAft>
              <a:buSzPts val="2100"/>
              <a:buFont typeface="Oswald Medium"/>
              <a:buNone/>
              <a:defRPr sz="2100">
                <a:latin typeface="Oswald Medium"/>
                <a:ea typeface="Oswald Medium"/>
                <a:cs typeface="Oswald Medium"/>
                <a:sym typeface="Oswald Medium"/>
              </a:defRPr>
            </a:lvl8pPr>
            <a:lvl9pPr lvl="8" rtl="0">
              <a:spcBef>
                <a:spcPts val="0"/>
              </a:spcBef>
              <a:spcAft>
                <a:spcPts val="0"/>
              </a:spcAft>
              <a:buSzPts val="2100"/>
              <a:buFont typeface="Oswald Medium"/>
              <a:buNone/>
              <a:defRPr sz="2100">
                <a:latin typeface="Oswald Medium"/>
                <a:ea typeface="Oswald Medium"/>
                <a:cs typeface="Oswald Medium"/>
                <a:sym typeface="Oswald Medium"/>
              </a:defRPr>
            </a:lvl9pPr>
          </a:lstStyle>
          <a:p>
            <a:endParaRPr/>
          </a:p>
        </p:txBody>
      </p:sp>
      <p:sp>
        <p:nvSpPr>
          <p:cNvPr id="105" name="Google Shape;105;p13"/>
          <p:cNvSpPr txBox="1">
            <a:spLocks noGrp="1"/>
          </p:cNvSpPr>
          <p:nvPr>
            <p:ph type="subTitle" idx="6"/>
          </p:nvPr>
        </p:nvSpPr>
        <p:spPr>
          <a:xfrm>
            <a:off x="5424775" y="2684700"/>
            <a:ext cx="22431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3"/>
          <p:cNvSpPr txBox="1">
            <a:spLocks noGrp="1"/>
          </p:cNvSpPr>
          <p:nvPr>
            <p:ph type="title" idx="7" hasCustomPrompt="1"/>
          </p:nvPr>
        </p:nvSpPr>
        <p:spPr>
          <a:xfrm>
            <a:off x="4398275" y="3440175"/>
            <a:ext cx="1027800" cy="407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500"/>
              <a:buNone/>
              <a:defRPr sz="2300">
                <a:solidFill>
                  <a:schemeClr val="accent4"/>
                </a:solidFill>
              </a:defRPr>
            </a:lvl1pPr>
            <a:lvl2pPr lvl="1" algn="ctr" rtl="0">
              <a:spcBef>
                <a:spcPts val="0"/>
              </a:spcBef>
              <a:spcAft>
                <a:spcPts val="0"/>
              </a:spcAft>
              <a:buClr>
                <a:schemeClr val="accent4"/>
              </a:buClr>
              <a:buSzPts val="4500"/>
              <a:buNone/>
              <a:defRPr sz="4500">
                <a:solidFill>
                  <a:schemeClr val="accent4"/>
                </a:solidFill>
              </a:defRPr>
            </a:lvl2pPr>
            <a:lvl3pPr lvl="2" algn="ctr" rtl="0">
              <a:spcBef>
                <a:spcPts val="0"/>
              </a:spcBef>
              <a:spcAft>
                <a:spcPts val="0"/>
              </a:spcAft>
              <a:buClr>
                <a:schemeClr val="accent4"/>
              </a:buClr>
              <a:buSzPts val="4500"/>
              <a:buNone/>
              <a:defRPr sz="4500">
                <a:solidFill>
                  <a:schemeClr val="accent4"/>
                </a:solidFill>
              </a:defRPr>
            </a:lvl3pPr>
            <a:lvl4pPr lvl="3" algn="ctr" rtl="0">
              <a:spcBef>
                <a:spcPts val="0"/>
              </a:spcBef>
              <a:spcAft>
                <a:spcPts val="0"/>
              </a:spcAft>
              <a:buClr>
                <a:schemeClr val="accent4"/>
              </a:buClr>
              <a:buSzPts val="4500"/>
              <a:buNone/>
              <a:defRPr sz="4500">
                <a:solidFill>
                  <a:schemeClr val="accent4"/>
                </a:solidFill>
              </a:defRPr>
            </a:lvl4pPr>
            <a:lvl5pPr lvl="4" algn="ctr" rtl="0">
              <a:spcBef>
                <a:spcPts val="0"/>
              </a:spcBef>
              <a:spcAft>
                <a:spcPts val="0"/>
              </a:spcAft>
              <a:buClr>
                <a:schemeClr val="accent4"/>
              </a:buClr>
              <a:buSzPts val="4500"/>
              <a:buNone/>
              <a:defRPr sz="4500">
                <a:solidFill>
                  <a:schemeClr val="accent4"/>
                </a:solidFill>
              </a:defRPr>
            </a:lvl5pPr>
            <a:lvl6pPr lvl="5" algn="ctr" rtl="0">
              <a:spcBef>
                <a:spcPts val="0"/>
              </a:spcBef>
              <a:spcAft>
                <a:spcPts val="0"/>
              </a:spcAft>
              <a:buClr>
                <a:schemeClr val="accent4"/>
              </a:buClr>
              <a:buSzPts val="4500"/>
              <a:buNone/>
              <a:defRPr sz="4500">
                <a:solidFill>
                  <a:schemeClr val="accent4"/>
                </a:solidFill>
              </a:defRPr>
            </a:lvl6pPr>
            <a:lvl7pPr lvl="6" algn="ctr" rtl="0">
              <a:spcBef>
                <a:spcPts val="0"/>
              </a:spcBef>
              <a:spcAft>
                <a:spcPts val="0"/>
              </a:spcAft>
              <a:buClr>
                <a:schemeClr val="accent4"/>
              </a:buClr>
              <a:buSzPts val="4500"/>
              <a:buNone/>
              <a:defRPr sz="4500">
                <a:solidFill>
                  <a:schemeClr val="accent4"/>
                </a:solidFill>
              </a:defRPr>
            </a:lvl7pPr>
            <a:lvl8pPr lvl="7" algn="ctr" rtl="0">
              <a:spcBef>
                <a:spcPts val="0"/>
              </a:spcBef>
              <a:spcAft>
                <a:spcPts val="0"/>
              </a:spcAft>
              <a:buClr>
                <a:schemeClr val="accent4"/>
              </a:buClr>
              <a:buSzPts val="4500"/>
              <a:buNone/>
              <a:defRPr sz="4500">
                <a:solidFill>
                  <a:schemeClr val="accent4"/>
                </a:solidFill>
              </a:defRPr>
            </a:lvl8pPr>
            <a:lvl9pPr lvl="8" algn="ctr" rtl="0">
              <a:spcBef>
                <a:spcPts val="0"/>
              </a:spcBef>
              <a:spcAft>
                <a:spcPts val="0"/>
              </a:spcAft>
              <a:buClr>
                <a:schemeClr val="accent4"/>
              </a:buClr>
              <a:buSzPts val="4500"/>
              <a:buNone/>
              <a:defRPr sz="4500">
                <a:solidFill>
                  <a:schemeClr val="accent4"/>
                </a:solidFill>
              </a:defRPr>
            </a:lvl9pPr>
          </a:lstStyle>
          <a:p>
            <a:r>
              <a:t>xx%</a:t>
            </a:r>
          </a:p>
        </p:txBody>
      </p:sp>
      <p:sp>
        <p:nvSpPr>
          <p:cNvPr id="107" name="Google Shape;107;p13"/>
          <p:cNvSpPr txBox="1">
            <a:spLocks noGrp="1"/>
          </p:cNvSpPr>
          <p:nvPr>
            <p:ph type="subTitle" idx="8"/>
          </p:nvPr>
        </p:nvSpPr>
        <p:spPr>
          <a:xfrm>
            <a:off x="5424775" y="3445500"/>
            <a:ext cx="2453100" cy="4077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Font typeface="Oswald Medium"/>
              <a:buNone/>
              <a:defRPr sz="2300">
                <a:latin typeface="Oswald"/>
                <a:ea typeface="Oswald"/>
                <a:cs typeface="Oswald"/>
                <a:sym typeface="Oswald"/>
              </a:defRPr>
            </a:lvl1pPr>
            <a:lvl2pPr lvl="1" rtl="0">
              <a:spcBef>
                <a:spcPts val="0"/>
              </a:spcBef>
              <a:spcAft>
                <a:spcPts val="0"/>
              </a:spcAft>
              <a:buSzPts val="2100"/>
              <a:buFont typeface="Oswald Medium"/>
              <a:buNone/>
              <a:defRPr sz="2100">
                <a:latin typeface="Oswald Medium"/>
                <a:ea typeface="Oswald Medium"/>
                <a:cs typeface="Oswald Medium"/>
                <a:sym typeface="Oswald Medium"/>
              </a:defRPr>
            </a:lvl2pPr>
            <a:lvl3pPr lvl="2" rtl="0">
              <a:spcBef>
                <a:spcPts val="0"/>
              </a:spcBef>
              <a:spcAft>
                <a:spcPts val="0"/>
              </a:spcAft>
              <a:buSzPts val="2100"/>
              <a:buFont typeface="Oswald Medium"/>
              <a:buNone/>
              <a:defRPr sz="2100">
                <a:latin typeface="Oswald Medium"/>
                <a:ea typeface="Oswald Medium"/>
                <a:cs typeface="Oswald Medium"/>
                <a:sym typeface="Oswald Medium"/>
              </a:defRPr>
            </a:lvl3pPr>
            <a:lvl4pPr lvl="3" rtl="0">
              <a:spcBef>
                <a:spcPts val="0"/>
              </a:spcBef>
              <a:spcAft>
                <a:spcPts val="0"/>
              </a:spcAft>
              <a:buSzPts val="2100"/>
              <a:buFont typeface="Oswald Medium"/>
              <a:buNone/>
              <a:defRPr sz="2100">
                <a:latin typeface="Oswald Medium"/>
                <a:ea typeface="Oswald Medium"/>
                <a:cs typeface="Oswald Medium"/>
                <a:sym typeface="Oswald Medium"/>
              </a:defRPr>
            </a:lvl4pPr>
            <a:lvl5pPr lvl="4" rtl="0">
              <a:spcBef>
                <a:spcPts val="0"/>
              </a:spcBef>
              <a:spcAft>
                <a:spcPts val="0"/>
              </a:spcAft>
              <a:buSzPts val="2100"/>
              <a:buFont typeface="Oswald Medium"/>
              <a:buNone/>
              <a:defRPr sz="2100">
                <a:latin typeface="Oswald Medium"/>
                <a:ea typeface="Oswald Medium"/>
                <a:cs typeface="Oswald Medium"/>
                <a:sym typeface="Oswald Medium"/>
              </a:defRPr>
            </a:lvl5pPr>
            <a:lvl6pPr lvl="5" rtl="0">
              <a:spcBef>
                <a:spcPts val="0"/>
              </a:spcBef>
              <a:spcAft>
                <a:spcPts val="0"/>
              </a:spcAft>
              <a:buSzPts val="2100"/>
              <a:buFont typeface="Oswald Medium"/>
              <a:buNone/>
              <a:defRPr sz="2100">
                <a:latin typeface="Oswald Medium"/>
                <a:ea typeface="Oswald Medium"/>
                <a:cs typeface="Oswald Medium"/>
                <a:sym typeface="Oswald Medium"/>
              </a:defRPr>
            </a:lvl6pPr>
            <a:lvl7pPr lvl="6" rtl="0">
              <a:spcBef>
                <a:spcPts val="0"/>
              </a:spcBef>
              <a:spcAft>
                <a:spcPts val="0"/>
              </a:spcAft>
              <a:buSzPts val="2100"/>
              <a:buFont typeface="Oswald Medium"/>
              <a:buNone/>
              <a:defRPr sz="2100">
                <a:latin typeface="Oswald Medium"/>
                <a:ea typeface="Oswald Medium"/>
                <a:cs typeface="Oswald Medium"/>
                <a:sym typeface="Oswald Medium"/>
              </a:defRPr>
            </a:lvl7pPr>
            <a:lvl8pPr lvl="7" rtl="0">
              <a:spcBef>
                <a:spcPts val="0"/>
              </a:spcBef>
              <a:spcAft>
                <a:spcPts val="0"/>
              </a:spcAft>
              <a:buSzPts val="2100"/>
              <a:buFont typeface="Oswald Medium"/>
              <a:buNone/>
              <a:defRPr sz="2100">
                <a:latin typeface="Oswald Medium"/>
                <a:ea typeface="Oswald Medium"/>
                <a:cs typeface="Oswald Medium"/>
                <a:sym typeface="Oswald Medium"/>
              </a:defRPr>
            </a:lvl8pPr>
            <a:lvl9pPr lvl="8" rtl="0">
              <a:spcBef>
                <a:spcPts val="0"/>
              </a:spcBef>
              <a:spcAft>
                <a:spcPts val="0"/>
              </a:spcAft>
              <a:buSzPts val="2100"/>
              <a:buFont typeface="Oswald Medium"/>
              <a:buNone/>
              <a:defRPr sz="2100">
                <a:latin typeface="Oswald Medium"/>
                <a:ea typeface="Oswald Medium"/>
                <a:cs typeface="Oswald Medium"/>
                <a:sym typeface="Oswald Medium"/>
              </a:defRPr>
            </a:lvl9pPr>
          </a:lstStyle>
          <a:p>
            <a:endParaRPr/>
          </a:p>
        </p:txBody>
      </p:sp>
      <p:sp>
        <p:nvSpPr>
          <p:cNvPr id="108" name="Google Shape;108;p13"/>
          <p:cNvSpPr txBox="1">
            <a:spLocks noGrp="1"/>
          </p:cNvSpPr>
          <p:nvPr>
            <p:ph type="subTitle" idx="9"/>
          </p:nvPr>
        </p:nvSpPr>
        <p:spPr>
          <a:xfrm>
            <a:off x="5424775" y="3780375"/>
            <a:ext cx="22431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3"/>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grpSp>
        <p:nvGrpSpPr>
          <p:cNvPr id="110" name="Google Shape;110;p13"/>
          <p:cNvGrpSpPr/>
          <p:nvPr/>
        </p:nvGrpSpPr>
        <p:grpSpPr>
          <a:xfrm>
            <a:off x="8561963" y="858785"/>
            <a:ext cx="3291350" cy="3830351"/>
            <a:chOff x="8540138" y="858785"/>
            <a:chExt cx="3291350" cy="3830351"/>
          </a:xfrm>
        </p:grpSpPr>
        <p:sp>
          <p:nvSpPr>
            <p:cNvPr id="111" name="Google Shape;111;p13"/>
            <p:cNvSpPr/>
            <p:nvPr/>
          </p:nvSpPr>
          <p:spPr>
            <a:xfrm rot="716485">
              <a:off x="8814264" y="1115910"/>
              <a:ext cx="2767792" cy="2700474"/>
            </a:xfrm>
            <a:custGeom>
              <a:avLst/>
              <a:gdLst/>
              <a:ahLst/>
              <a:cxnLst/>
              <a:rect l="l" t="t" r="r" b="b"/>
              <a:pathLst>
                <a:path w="565618" h="551861" extrusionOk="0">
                  <a:moveTo>
                    <a:pt x="565618" y="0"/>
                  </a:moveTo>
                  <a:lnTo>
                    <a:pt x="565618" y="144649"/>
                  </a:lnTo>
                  <a:cubicBezTo>
                    <a:pt x="551217" y="205046"/>
                    <a:pt x="519578" y="265365"/>
                    <a:pt x="455056" y="303891"/>
                  </a:cubicBezTo>
                  <a:cubicBezTo>
                    <a:pt x="283089" y="406551"/>
                    <a:pt x="49867" y="381295"/>
                    <a:pt x="47187" y="445233"/>
                  </a:cubicBezTo>
                  <a:cubicBezTo>
                    <a:pt x="44500" y="509171"/>
                    <a:pt x="65283" y="551861"/>
                    <a:pt x="65283" y="551861"/>
                  </a:cubicBezTo>
                  <a:lnTo>
                    <a:pt x="20992" y="544428"/>
                  </a:lnTo>
                  <a:cubicBezTo>
                    <a:pt x="20992" y="544428"/>
                    <a:pt x="-18974" y="420405"/>
                    <a:pt x="11384" y="389895"/>
                  </a:cubicBezTo>
                  <a:cubicBezTo>
                    <a:pt x="41736" y="359384"/>
                    <a:pt x="129414" y="395420"/>
                    <a:pt x="163232" y="289999"/>
                  </a:cubicBezTo>
                  <a:cubicBezTo>
                    <a:pt x="186734" y="216798"/>
                    <a:pt x="138208" y="77909"/>
                    <a:pt x="106374" y="0"/>
                  </a:cubicBezTo>
                  <a:lnTo>
                    <a:pt x="565618"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2" name="Google Shape;112;p13"/>
            <p:cNvGrpSpPr/>
            <p:nvPr/>
          </p:nvGrpSpPr>
          <p:grpSpPr>
            <a:xfrm>
              <a:off x="8540138" y="3474755"/>
              <a:ext cx="488565" cy="1214382"/>
              <a:chOff x="2914682" y="553700"/>
              <a:chExt cx="266364" cy="662077"/>
            </a:xfrm>
          </p:grpSpPr>
          <p:sp>
            <p:nvSpPr>
              <p:cNvPr id="113" name="Google Shape;113;p13"/>
              <p:cNvSpPr/>
              <p:nvPr/>
            </p:nvSpPr>
            <p:spPr>
              <a:xfrm>
                <a:off x="2914682" y="553700"/>
                <a:ext cx="266364" cy="662077"/>
              </a:xfrm>
              <a:custGeom>
                <a:avLst/>
                <a:gdLst/>
                <a:ahLst/>
                <a:cxnLst/>
                <a:rect l="l" t="t" r="r" b="b"/>
                <a:pathLst>
                  <a:path w="266364" h="662077" extrusionOk="0">
                    <a:moveTo>
                      <a:pt x="266365" y="662077"/>
                    </a:moveTo>
                    <a:lnTo>
                      <a:pt x="0" y="656086"/>
                    </a:lnTo>
                    <a:lnTo>
                      <a:pt x="5256" y="593679"/>
                    </a:lnTo>
                    <a:lnTo>
                      <a:pt x="33870" y="255268"/>
                    </a:lnTo>
                    <a:lnTo>
                      <a:pt x="35262" y="238700"/>
                    </a:lnTo>
                    <a:lnTo>
                      <a:pt x="46210" y="109859"/>
                    </a:lnTo>
                    <a:lnTo>
                      <a:pt x="48324" y="84821"/>
                    </a:lnTo>
                    <a:lnTo>
                      <a:pt x="55479" y="0"/>
                    </a:lnTo>
                    <a:lnTo>
                      <a:pt x="191833" y="0"/>
                    </a:lnTo>
                    <a:lnTo>
                      <a:pt x="201401" y="84821"/>
                    </a:lnTo>
                    <a:lnTo>
                      <a:pt x="204172" y="109859"/>
                    </a:lnTo>
                    <a:lnTo>
                      <a:pt x="218698" y="238700"/>
                    </a:lnTo>
                    <a:lnTo>
                      <a:pt x="220597" y="255268"/>
                    </a:lnTo>
                    <a:lnTo>
                      <a:pt x="266365" y="66207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3"/>
              <p:cNvSpPr/>
              <p:nvPr/>
            </p:nvSpPr>
            <p:spPr>
              <a:xfrm>
                <a:off x="2960892" y="638521"/>
                <a:ext cx="157962" cy="25038"/>
              </a:xfrm>
              <a:custGeom>
                <a:avLst/>
                <a:gdLst/>
                <a:ahLst/>
                <a:cxnLst/>
                <a:rect l="l" t="t" r="r" b="b"/>
                <a:pathLst>
                  <a:path w="157962" h="25038" extrusionOk="0">
                    <a:moveTo>
                      <a:pt x="157962" y="25038"/>
                    </a:moveTo>
                    <a:lnTo>
                      <a:pt x="0" y="25038"/>
                    </a:lnTo>
                    <a:lnTo>
                      <a:pt x="2114" y="0"/>
                    </a:lnTo>
                    <a:lnTo>
                      <a:pt x="155191" y="0"/>
                    </a:lnTo>
                    <a:lnTo>
                      <a:pt x="157962" y="250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3"/>
              <p:cNvSpPr/>
              <p:nvPr/>
            </p:nvSpPr>
            <p:spPr>
              <a:xfrm>
                <a:off x="2948553" y="792400"/>
                <a:ext cx="186726" cy="16567"/>
              </a:xfrm>
              <a:custGeom>
                <a:avLst/>
                <a:gdLst/>
                <a:ahLst/>
                <a:cxnLst/>
                <a:rect l="l" t="t" r="r" b="b"/>
                <a:pathLst>
                  <a:path w="186726" h="16567" extrusionOk="0">
                    <a:moveTo>
                      <a:pt x="186726" y="16568"/>
                    </a:moveTo>
                    <a:lnTo>
                      <a:pt x="0" y="16568"/>
                    </a:lnTo>
                    <a:lnTo>
                      <a:pt x="1392" y="0"/>
                    </a:lnTo>
                    <a:lnTo>
                      <a:pt x="184827" y="0"/>
                    </a:lnTo>
                    <a:lnTo>
                      <a:pt x="186726" y="165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4134131" y="2898549"/>
            <a:ext cx="4296600" cy="559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18" name="Google Shape;118;p14"/>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119" name="Google Shape;119;p14"/>
          <p:cNvSpPr txBox="1">
            <a:spLocks noGrp="1"/>
          </p:cNvSpPr>
          <p:nvPr>
            <p:ph type="subTitle" idx="1"/>
          </p:nvPr>
        </p:nvSpPr>
        <p:spPr>
          <a:xfrm>
            <a:off x="4132975" y="1258900"/>
            <a:ext cx="4297800" cy="1636200"/>
          </a:xfrm>
          <a:prstGeom prst="rect">
            <a:avLst/>
          </a:prstGeom>
        </p:spPr>
        <p:txBody>
          <a:bodyPr spcFirstLastPara="1" wrap="square" lIns="91425" tIns="91425" rIns="91425" bIns="91425" anchor="b" anchorCtr="0">
            <a:noAutofit/>
          </a:bodyPr>
          <a:lstStyle>
            <a:lvl1pPr lvl="0" algn="r">
              <a:spcBef>
                <a:spcPts val="0"/>
              </a:spcBef>
              <a:spcAft>
                <a:spcPts val="0"/>
              </a:spcAft>
              <a:buSzPts val="2300"/>
              <a:buNone/>
              <a:defRPr sz="23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120"/>
        <p:cNvGrpSpPr/>
        <p:nvPr/>
      </p:nvGrpSpPr>
      <p:grpSpPr>
        <a:xfrm>
          <a:off x="0" y="0"/>
          <a:ext cx="0" cy="0"/>
          <a:chOff x="0" y="0"/>
          <a:chExt cx="0" cy="0"/>
        </a:xfrm>
      </p:grpSpPr>
      <p:sp>
        <p:nvSpPr>
          <p:cNvPr id="121" name="Google Shape;121;p15"/>
          <p:cNvSpPr txBox="1">
            <a:spLocks noGrp="1"/>
          </p:cNvSpPr>
          <p:nvPr>
            <p:ph type="title" hasCustomPrompt="1"/>
          </p:nvPr>
        </p:nvSpPr>
        <p:spPr>
          <a:xfrm>
            <a:off x="944998" y="990475"/>
            <a:ext cx="3388800" cy="89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4500">
                <a:solidFill>
                  <a:schemeClr val="accent4"/>
                </a:solidFill>
              </a:defRPr>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122" name="Google Shape;122;p15"/>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123" name="Google Shape;123;p15"/>
          <p:cNvSpPr txBox="1">
            <a:spLocks noGrp="1"/>
          </p:cNvSpPr>
          <p:nvPr>
            <p:ph type="subTitle" idx="1"/>
          </p:nvPr>
        </p:nvSpPr>
        <p:spPr>
          <a:xfrm>
            <a:off x="941893" y="1812475"/>
            <a:ext cx="3390000" cy="3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15"/>
          <p:cNvSpPr txBox="1">
            <a:spLocks noGrp="1"/>
          </p:cNvSpPr>
          <p:nvPr>
            <p:ph type="title" idx="2" hasCustomPrompt="1"/>
          </p:nvPr>
        </p:nvSpPr>
        <p:spPr>
          <a:xfrm>
            <a:off x="4813307" y="990475"/>
            <a:ext cx="3388800" cy="89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4500">
                <a:solidFill>
                  <a:schemeClr val="accent4"/>
                </a:solidFill>
              </a:defRPr>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125" name="Google Shape;125;p15"/>
          <p:cNvSpPr txBox="1">
            <a:spLocks noGrp="1"/>
          </p:cNvSpPr>
          <p:nvPr>
            <p:ph type="subTitle" idx="3"/>
          </p:nvPr>
        </p:nvSpPr>
        <p:spPr>
          <a:xfrm>
            <a:off x="4810202" y="1812475"/>
            <a:ext cx="3390000" cy="3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15"/>
          <p:cNvSpPr txBox="1">
            <a:spLocks noGrp="1"/>
          </p:cNvSpPr>
          <p:nvPr>
            <p:ph type="title" idx="4" hasCustomPrompt="1"/>
          </p:nvPr>
        </p:nvSpPr>
        <p:spPr>
          <a:xfrm>
            <a:off x="2879387" y="2932600"/>
            <a:ext cx="3388800" cy="89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4500">
                <a:solidFill>
                  <a:schemeClr val="accent4"/>
                </a:solidFill>
              </a:defRPr>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127" name="Google Shape;127;p15"/>
          <p:cNvSpPr txBox="1">
            <a:spLocks noGrp="1"/>
          </p:cNvSpPr>
          <p:nvPr>
            <p:ph type="subTitle" idx="5"/>
          </p:nvPr>
        </p:nvSpPr>
        <p:spPr>
          <a:xfrm>
            <a:off x="2876048" y="3754625"/>
            <a:ext cx="3390000" cy="3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28" name="Google Shape;128;p15"/>
          <p:cNvGrpSpPr/>
          <p:nvPr/>
        </p:nvGrpSpPr>
        <p:grpSpPr>
          <a:xfrm>
            <a:off x="8123988" y="243340"/>
            <a:ext cx="4264651" cy="4597187"/>
            <a:chOff x="8104763" y="92165"/>
            <a:chExt cx="4264651" cy="4597187"/>
          </a:xfrm>
        </p:grpSpPr>
        <p:grpSp>
          <p:nvGrpSpPr>
            <p:cNvPr id="129" name="Google Shape;129;p15"/>
            <p:cNvGrpSpPr/>
            <p:nvPr/>
          </p:nvGrpSpPr>
          <p:grpSpPr>
            <a:xfrm>
              <a:off x="8410435" y="92165"/>
              <a:ext cx="3958980" cy="4597187"/>
              <a:chOff x="8460738" y="858785"/>
              <a:chExt cx="3298600" cy="3830351"/>
            </a:xfrm>
          </p:grpSpPr>
          <p:sp>
            <p:nvSpPr>
              <p:cNvPr id="130" name="Google Shape;130;p15"/>
              <p:cNvSpPr/>
              <p:nvPr/>
            </p:nvSpPr>
            <p:spPr>
              <a:xfrm rot="716485">
                <a:off x="8742114" y="1115910"/>
                <a:ext cx="2767792" cy="2700474"/>
              </a:xfrm>
              <a:custGeom>
                <a:avLst/>
                <a:gdLst/>
                <a:ahLst/>
                <a:cxnLst/>
                <a:rect l="l" t="t" r="r" b="b"/>
                <a:pathLst>
                  <a:path w="565618" h="551861" extrusionOk="0">
                    <a:moveTo>
                      <a:pt x="565618" y="0"/>
                    </a:moveTo>
                    <a:lnTo>
                      <a:pt x="565618" y="144649"/>
                    </a:lnTo>
                    <a:cubicBezTo>
                      <a:pt x="551217" y="205046"/>
                      <a:pt x="519578" y="265365"/>
                      <a:pt x="455056" y="303891"/>
                    </a:cubicBezTo>
                    <a:cubicBezTo>
                      <a:pt x="283089" y="406551"/>
                      <a:pt x="49867" y="381295"/>
                      <a:pt x="47187" y="445233"/>
                    </a:cubicBezTo>
                    <a:cubicBezTo>
                      <a:pt x="44500" y="509171"/>
                      <a:pt x="65283" y="551861"/>
                      <a:pt x="65283" y="551861"/>
                    </a:cubicBezTo>
                    <a:lnTo>
                      <a:pt x="20992" y="544428"/>
                    </a:lnTo>
                    <a:cubicBezTo>
                      <a:pt x="20992" y="544428"/>
                      <a:pt x="-18974" y="420405"/>
                      <a:pt x="11384" y="389895"/>
                    </a:cubicBezTo>
                    <a:cubicBezTo>
                      <a:pt x="41736" y="359384"/>
                      <a:pt x="129414" y="395420"/>
                      <a:pt x="163232" y="289999"/>
                    </a:cubicBezTo>
                    <a:cubicBezTo>
                      <a:pt x="186734" y="216798"/>
                      <a:pt x="138208" y="77909"/>
                      <a:pt x="106374" y="0"/>
                    </a:cubicBezTo>
                    <a:lnTo>
                      <a:pt x="565618"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1" name="Google Shape;131;p15"/>
              <p:cNvGrpSpPr/>
              <p:nvPr/>
            </p:nvGrpSpPr>
            <p:grpSpPr>
              <a:xfrm>
                <a:off x="8460738" y="3474755"/>
                <a:ext cx="488565" cy="1214382"/>
                <a:chOff x="2914682" y="553700"/>
                <a:chExt cx="266364" cy="662077"/>
              </a:xfrm>
            </p:grpSpPr>
            <p:sp>
              <p:nvSpPr>
                <p:cNvPr id="132" name="Google Shape;132;p15"/>
                <p:cNvSpPr/>
                <p:nvPr/>
              </p:nvSpPr>
              <p:spPr>
                <a:xfrm>
                  <a:off x="2914682" y="553700"/>
                  <a:ext cx="266364" cy="662077"/>
                </a:xfrm>
                <a:custGeom>
                  <a:avLst/>
                  <a:gdLst/>
                  <a:ahLst/>
                  <a:cxnLst/>
                  <a:rect l="l" t="t" r="r" b="b"/>
                  <a:pathLst>
                    <a:path w="266364" h="662077" extrusionOk="0">
                      <a:moveTo>
                        <a:pt x="266365" y="662077"/>
                      </a:moveTo>
                      <a:lnTo>
                        <a:pt x="0" y="656086"/>
                      </a:lnTo>
                      <a:lnTo>
                        <a:pt x="5256" y="593679"/>
                      </a:lnTo>
                      <a:lnTo>
                        <a:pt x="33870" y="255268"/>
                      </a:lnTo>
                      <a:lnTo>
                        <a:pt x="35262" y="238700"/>
                      </a:lnTo>
                      <a:lnTo>
                        <a:pt x="46210" y="109859"/>
                      </a:lnTo>
                      <a:lnTo>
                        <a:pt x="48324" y="84821"/>
                      </a:lnTo>
                      <a:lnTo>
                        <a:pt x="55479" y="0"/>
                      </a:lnTo>
                      <a:lnTo>
                        <a:pt x="191833" y="0"/>
                      </a:lnTo>
                      <a:lnTo>
                        <a:pt x="201401" y="84821"/>
                      </a:lnTo>
                      <a:lnTo>
                        <a:pt x="204172" y="109859"/>
                      </a:lnTo>
                      <a:lnTo>
                        <a:pt x="218698" y="238700"/>
                      </a:lnTo>
                      <a:lnTo>
                        <a:pt x="220597" y="255268"/>
                      </a:lnTo>
                      <a:lnTo>
                        <a:pt x="266365" y="6620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5"/>
                <p:cNvSpPr/>
                <p:nvPr/>
              </p:nvSpPr>
              <p:spPr>
                <a:xfrm>
                  <a:off x="2960892" y="638521"/>
                  <a:ext cx="157962" cy="25038"/>
                </a:xfrm>
                <a:custGeom>
                  <a:avLst/>
                  <a:gdLst/>
                  <a:ahLst/>
                  <a:cxnLst/>
                  <a:rect l="l" t="t" r="r" b="b"/>
                  <a:pathLst>
                    <a:path w="157962" h="25038" extrusionOk="0">
                      <a:moveTo>
                        <a:pt x="157962" y="25038"/>
                      </a:moveTo>
                      <a:lnTo>
                        <a:pt x="0" y="25038"/>
                      </a:lnTo>
                      <a:lnTo>
                        <a:pt x="2114" y="0"/>
                      </a:lnTo>
                      <a:lnTo>
                        <a:pt x="155191" y="0"/>
                      </a:lnTo>
                      <a:lnTo>
                        <a:pt x="157962" y="2503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5"/>
                <p:cNvSpPr/>
                <p:nvPr/>
              </p:nvSpPr>
              <p:spPr>
                <a:xfrm>
                  <a:off x="2948553" y="792400"/>
                  <a:ext cx="186726" cy="16567"/>
                </a:xfrm>
                <a:custGeom>
                  <a:avLst/>
                  <a:gdLst/>
                  <a:ahLst/>
                  <a:cxnLst/>
                  <a:rect l="l" t="t" r="r" b="b"/>
                  <a:pathLst>
                    <a:path w="186726" h="16567" extrusionOk="0">
                      <a:moveTo>
                        <a:pt x="186726" y="16568"/>
                      </a:moveTo>
                      <a:lnTo>
                        <a:pt x="0" y="16568"/>
                      </a:lnTo>
                      <a:lnTo>
                        <a:pt x="1392" y="0"/>
                      </a:lnTo>
                      <a:lnTo>
                        <a:pt x="184827" y="0"/>
                      </a:lnTo>
                      <a:lnTo>
                        <a:pt x="186726" y="1656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5" name="Google Shape;135;p15"/>
            <p:cNvSpPr/>
            <p:nvPr/>
          </p:nvSpPr>
          <p:spPr>
            <a:xfrm rot="716485">
              <a:off x="8378889" y="1115910"/>
              <a:ext cx="2767792" cy="2700474"/>
            </a:xfrm>
            <a:custGeom>
              <a:avLst/>
              <a:gdLst/>
              <a:ahLst/>
              <a:cxnLst/>
              <a:rect l="l" t="t" r="r" b="b"/>
              <a:pathLst>
                <a:path w="565618" h="551861" extrusionOk="0">
                  <a:moveTo>
                    <a:pt x="565618" y="0"/>
                  </a:moveTo>
                  <a:lnTo>
                    <a:pt x="565618" y="144649"/>
                  </a:lnTo>
                  <a:cubicBezTo>
                    <a:pt x="551217" y="205046"/>
                    <a:pt x="519578" y="265365"/>
                    <a:pt x="455056" y="303891"/>
                  </a:cubicBezTo>
                  <a:cubicBezTo>
                    <a:pt x="283089" y="406551"/>
                    <a:pt x="49867" y="381295"/>
                    <a:pt x="47187" y="445233"/>
                  </a:cubicBezTo>
                  <a:cubicBezTo>
                    <a:pt x="44500" y="509171"/>
                    <a:pt x="65283" y="551861"/>
                    <a:pt x="65283" y="551861"/>
                  </a:cubicBezTo>
                  <a:lnTo>
                    <a:pt x="20992" y="544428"/>
                  </a:lnTo>
                  <a:cubicBezTo>
                    <a:pt x="20992" y="544428"/>
                    <a:pt x="-18974" y="420405"/>
                    <a:pt x="11384" y="389895"/>
                  </a:cubicBezTo>
                  <a:cubicBezTo>
                    <a:pt x="41736" y="359384"/>
                    <a:pt x="129414" y="395420"/>
                    <a:pt x="163232" y="289999"/>
                  </a:cubicBezTo>
                  <a:cubicBezTo>
                    <a:pt x="186734" y="216798"/>
                    <a:pt x="138208" y="77909"/>
                    <a:pt x="106374" y="0"/>
                  </a:cubicBezTo>
                  <a:lnTo>
                    <a:pt x="565618"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6" name="Google Shape;136;p15"/>
            <p:cNvGrpSpPr/>
            <p:nvPr/>
          </p:nvGrpSpPr>
          <p:grpSpPr>
            <a:xfrm>
              <a:off x="8104763" y="3474755"/>
              <a:ext cx="488565" cy="1214382"/>
              <a:chOff x="2914682" y="553700"/>
              <a:chExt cx="266364" cy="662077"/>
            </a:xfrm>
          </p:grpSpPr>
          <p:sp>
            <p:nvSpPr>
              <p:cNvPr id="137" name="Google Shape;137;p15"/>
              <p:cNvSpPr/>
              <p:nvPr/>
            </p:nvSpPr>
            <p:spPr>
              <a:xfrm>
                <a:off x="2914682" y="553700"/>
                <a:ext cx="266364" cy="662077"/>
              </a:xfrm>
              <a:custGeom>
                <a:avLst/>
                <a:gdLst/>
                <a:ahLst/>
                <a:cxnLst/>
                <a:rect l="l" t="t" r="r" b="b"/>
                <a:pathLst>
                  <a:path w="266364" h="662077" extrusionOk="0">
                    <a:moveTo>
                      <a:pt x="266365" y="662077"/>
                    </a:moveTo>
                    <a:lnTo>
                      <a:pt x="0" y="656086"/>
                    </a:lnTo>
                    <a:lnTo>
                      <a:pt x="5256" y="593679"/>
                    </a:lnTo>
                    <a:lnTo>
                      <a:pt x="33870" y="255268"/>
                    </a:lnTo>
                    <a:lnTo>
                      <a:pt x="35262" y="238700"/>
                    </a:lnTo>
                    <a:lnTo>
                      <a:pt x="46210" y="109859"/>
                    </a:lnTo>
                    <a:lnTo>
                      <a:pt x="48324" y="84821"/>
                    </a:lnTo>
                    <a:lnTo>
                      <a:pt x="55479" y="0"/>
                    </a:lnTo>
                    <a:lnTo>
                      <a:pt x="191833" y="0"/>
                    </a:lnTo>
                    <a:lnTo>
                      <a:pt x="201401" y="84821"/>
                    </a:lnTo>
                    <a:lnTo>
                      <a:pt x="204172" y="109859"/>
                    </a:lnTo>
                    <a:lnTo>
                      <a:pt x="218698" y="238700"/>
                    </a:lnTo>
                    <a:lnTo>
                      <a:pt x="220597" y="255268"/>
                    </a:lnTo>
                    <a:lnTo>
                      <a:pt x="266365" y="66207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5"/>
              <p:cNvSpPr/>
              <p:nvPr/>
            </p:nvSpPr>
            <p:spPr>
              <a:xfrm>
                <a:off x="2960892" y="638521"/>
                <a:ext cx="157962" cy="25038"/>
              </a:xfrm>
              <a:custGeom>
                <a:avLst/>
                <a:gdLst/>
                <a:ahLst/>
                <a:cxnLst/>
                <a:rect l="l" t="t" r="r" b="b"/>
                <a:pathLst>
                  <a:path w="157962" h="25038" extrusionOk="0">
                    <a:moveTo>
                      <a:pt x="157962" y="25038"/>
                    </a:moveTo>
                    <a:lnTo>
                      <a:pt x="0" y="25038"/>
                    </a:lnTo>
                    <a:lnTo>
                      <a:pt x="2114" y="0"/>
                    </a:lnTo>
                    <a:lnTo>
                      <a:pt x="155191" y="0"/>
                    </a:lnTo>
                    <a:lnTo>
                      <a:pt x="157962" y="250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5"/>
              <p:cNvSpPr/>
              <p:nvPr/>
            </p:nvSpPr>
            <p:spPr>
              <a:xfrm>
                <a:off x="2948553" y="792400"/>
                <a:ext cx="186726" cy="16567"/>
              </a:xfrm>
              <a:custGeom>
                <a:avLst/>
                <a:gdLst/>
                <a:ahLst/>
                <a:cxnLst/>
                <a:rect l="l" t="t" r="r" b="b"/>
                <a:pathLst>
                  <a:path w="186726" h="16567" extrusionOk="0">
                    <a:moveTo>
                      <a:pt x="186726" y="16568"/>
                    </a:moveTo>
                    <a:lnTo>
                      <a:pt x="0" y="16568"/>
                    </a:lnTo>
                    <a:lnTo>
                      <a:pt x="1392" y="0"/>
                    </a:lnTo>
                    <a:lnTo>
                      <a:pt x="184827" y="0"/>
                    </a:lnTo>
                    <a:lnTo>
                      <a:pt x="186726" y="165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40"/>
        <p:cNvGrpSpPr/>
        <p:nvPr/>
      </p:nvGrpSpPr>
      <p:grpSpPr>
        <a:xfrm>
          <a:off x="0" y="0"/>
          <a:ext cx="0" cy="0"/>
          <a:chOff x="0" y="0"/>
          <a:chExt cx="0" cy="0"/>
        </a:xfrm>
      </p:grpSpPr>
      <p:sp>
        <p:nvSpPr>
          <p:cNvPr id="141" name="Google Shape;141;p16"/>
          <p:cNvSpPr/>
          <p:nvPr/>
        </p:nvSpPr>
        <p:spPr>
          <a:xfrm flipH="1">
            <a:off x="-90782" y="3478474"/>
            <a:ext cx="1818508" cy="1480355"/>
          </a:xfrm>
          <a:custGeom>
            <a:avLst/>
            <a:gdLst/>
            <a:ahLst/>
            <a:cxnLst/>
            <a:rect l="l" t="t" r="r" b="b"/>
            <a:pathLst>
              <a:path w="618540" h="503522" extrusionOk="0">
                <a:moveTo>
                  <a:pt x="618540" y="0"/>
                </a:moveTo>
                <a:cubicBezTo>
                  <a:pt x="590115" y="787"/>
                  <a:pt x="561948" y="9172"/>
                  <a:pt x="541524" y="24113"/>
                </a:cubicBezTo>
                <a:cubicBezTo>
                  <a:pt x="510171" y="46997"/>
                  <a:pt x="498462" y="83944"/>
                  <a:pt x="512708" y="115050"/>
                </a:cubicBezTo>
                <a:cubicBezTo>
                  <a:pt x="470036" y="123259"/>
                  <a:pt x="446424" y="165755"/>
                  <a:pt x="468670" y="194447"/>
                </a:cubicBezTo>
                <a:cubicBezTo>
                  <a:pt x="411558" y="185439"/>
                  <a:pt x="348722" y="201271"/>
                  <a:pt x="310278" y="234367"/>
                </a:cubicBezTo>
                <a:cubicBezTo>
                  <a:pt x="271835" y="267464"/>
                  <a:pt x="259281" y="316516"/>
                  <a:pt x="278600" y="358043"/>
                </a:cubicBezTo>
                <a:cubicBezTo>
                  <a:pt x="264485" y="341378"/>
                  <a:pt x="243669" y="325603"/>
                  <a:pt x="217520" y="324160"/>
                </a:cubicBezTo>
                <a:cubicBezTo>
                  <a:pt x="191371" y="322716"/>
                  <a:pt x="164051" y="343466"/>
                  <a:pt x="174913" y="361464"/>
                </a:cubicBezTo>
                <a:cubicBezTo>
                  <a:pt x="144406" y="344897"/>
                  <a:pt x="102385" y="341163"/>
                  <a:pt x="67584" y="351922"/>
                </a:cubicBezTo>
                <a:cubicBezTo>
                  <a:pt x="32784" y="362681"/>
                  <a:pt x="6310" y="387575"/>
                  <a:pt x="0" y="415552"/>
                </a:cubicBezTo>
                <a:lnTo>
                  <a:pt x="618540" y="503523"/>
                </a:lnTo>
                <a:lnTo>
                  <a:pt x="618540"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6"/>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143" name="Google Shape;143;p16"/>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4" name="Google Shape;144;p16"/>
          <p:cNvSpPr txBox="1">
            <a:spLocks noGrp="1"/>
          </p:cNvSpPr>
          <p:nvPr>
            <p:ph type="subTitle" idx="1"/>
          </p:nvPr>
        </p:nvSpPr>
        <p:spPr>
          <a:xfrm>
            <a:off x="1554138" y="2488528"/>
            <a:ext cx="2698200" cy="4077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145" name="Google Shape;145;p16"/>
          <p:cNvSpPr txBox="1">
            <a:spLocks noGrp="1"/>
          </p:cNvSpPr>
          <p:nvPr>
            <p:ph type="subTitle" idx="2"/>
          </p:nvPr>
        </p:nvSpPr>
        <p:spPr>
          <a:xfrm>
            <a:off x="1554138" y="2747203"/>
            <a:ext cx="2698200" cy="1005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16"/>
          <p:cNvSpPr txBox="1">
            <a:spLocks noGrp="1"/>
          </p:cNvSpPr>
          <p:nvPr>
            <p:ph type="subTitle" idx="3"/>
          </p:nvPr>
        </p:nvSpPr>
        <p:spPr>
          <a:xfrm>
            <a:off x="4891653" y="2488528"/>
            <a:ext cx="2698200" cy="4077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147" name="Google Shape;147;p16"/>
          <p:cNvSpPr txBox="1">
            <a:spLocks noGrp="1"/>
          </p:cNvSpPr>
          <p:nvPr>
            <p:ph type="subTitle" idx="4"/>
          </p:nvPr>
        </p:nvSpPr>
        <p:spPr>
          <a:xfrm>
            <a:off x="4891653" y="2747203"/>
            <a:ext cx="2698200" cy="1005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48" name="Google Shape;148;p16"/>
          <p:cNvGrpSpPr/>
          <p:nvPr/>
        </p:nvGrpSpPr>
        <p:grpSpPr>
          <a:xfrm flipH="1">
            <a:off x="123530" y="3451475"/>
            <a:ext cx="679619" cy="1364764"/>
            <a:chOff x="3494875" y="2315856"/>
            <a:chExt cx="763445" cy="1533098"/>
          </a:xfrm>
        </p:grpSpPr>
        <p:grpSp>
          <p:nvGrpSpPr>
            <p:cNvPr id="149" name="Google Shape;149;p16"/>
            <p:cNvGrpSpPr/>
            <p:nvPr/>
          </p:nvGrpSpPr>
          <p:grpSpPr>
            <a:xfrm>
              <a:off x="3494875" y="2315856"/>
              <a:ext cx="763445" cy="1477759"/>
              <a:chOff x="3713020" y="2835838"/>
              <a:chExt cx="539728" cy="1044796"/>
            </a:xfrm>
          </p:grpSpPr>
          <p:sp>
            <p:nvSpPr>
              <p:cNvPr id="150" name="Google Shape;150;p16"/>
              <p:cNvSpPr/>
              <p:nvPr/>
            </p:nvSpPr>
            <p:spPr>
              <a:xfrm rot="465910">
                <a:off x="3905760" y="3252608"/>
                <a:ext cx="28307" cy="628997"/>
              </a:xfrm>
              <a:custGeom>
                <a:avLst/>
                <a:gdLst/>
                <a:ahLst/>
                <a:cxnLst/>
                <a:rect l="l" t="t" r="r" b="b"/>
                <a:pathLst>
                  <a:path w="28331" h="629524" extrusionOk="0">
                    <a:moveTo>
                      <a:pt x="0" y="0"/>
                    </a:moveTo>
                    <a:lnTo>
                      <a:pt x="28332" y="0"/>
                    </a:lnTo>
                    <a:lnTo>
                      <a:pt x="28332" y="629524"/>
                    </a:lnTo>
                    <a:lnTo>
                      <a:pt x="0" y="62952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1" name="Google Shape;151;p16"/>
              <p:cNvGrpSpPr/>
              <p:nvPr/>
            </p:nvGrpSpPr>
            <p:grpSpPr>
              <a:xfrm>
                <a:off x="3713020" y="2835838"/>
                <a:ext cx="539728" cy="539728"/>
                <a:chOff x="3713020" y="2835838"/>
                <a:chExt cx="539728" cy="539728"/>
              </a:xfrm>
            </p:grpSpPr>
            <p:sp>
              <p:nvSpPr>
                <p:cNvPr id="152" name="Google Shape;152;p16"/>
                <p:cNvSpPr/>
                <p:nvPr/>
              </p:nvSpPr>
              <p:spPr>
                <a:xfrm rot="-2700000">
                  <a:off x="3792061" y="2914879"/>
                  <a:ext cx="381645" cy="381645"/>
                </a:xfrm>
                <a:custGeom>
                  <a:avLst/>
                  <a:gdLst/>
                  <a:ahLst/>
                  <a:cxnLst/>
                  <a:rect l="l" t="t" r="r" b="b"/>
                  <a:pathLst>
                    <a:path w="381433" h="381433" extrusionOk="0">
                      <a:moveTo>
                        <a:pt x="381433" y="190717"/>
                      </a:moveTo>
                      <a:cubicBezTo>
                        <a:pt x="381433" y="296047"/>
                        <a:pt x="296047" y="381433"/>
                        <a:pt x="190717" y="381433"/>
                      </a:cubicBezTo>
                      <a:cubicBezTo>
                        <a:pt x="85387" y="381433"/>
                        <a:pt x="0" y="296046"/>
                        <a:pt x="0" y="190717"/>
                      </a:cubicBezTo>
                      <a:cubicBezTo>
                        <a:pt x="0" y="85387"/>
                        <a:pt x="85387" y="0"/>
                        <a:pt x="190717" y="0"/>
                      </a:cubicBezTo>
                      <a:cubicBezTo>
                        <a:pt x="296046" y="0"/>
                        <a:pt x="381433" y="85387"/>
                        <a:pt x="381433" y="190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6"/>
                <p:cNvSpPr/>
                <p:nvPr/>
              </p:nvSpPr>
              <p:spPr>
                <a:xfrm rot="-2700000">
                  <a:off x="3821941" y="2944783"/>
                  <a:ext cx="321838" cy="321838"/>
                </a:xfrm>
                <a:custGeom>
                  <a:avLst/>
                  <a:gdLst/>
                  <a:ahLst/>
                  <a:cxnLst/>
                  <a:rect l="l" t="t" r="r" b="b"/>
                  <a:pathLst>
                    <a:path w="321659" h="321659" extrusionOk="0">
                      <a:moveTo>
                        <a:pt x="321659" y="160830"/>
                      </a:moveTo>
                      <a:cubicBezTo>
                        <a:pt x="321659" y="249654"/>
                        <a:pt x="249653" y="321660"/>
                        <a:pt x="160830" y="321660"/>
                      </a:cubicBezTo>
                      <a:cubicBezTo>
                        <a:pt x="72006" y="321660"/>
                        <a:pt x="0" y="249654"/>
                        <a:pt x="0" y="160830"/>
                      </a:cubicBezTo>
                      <a:cubicBezTo>
                        <a:pt x="0" y="72006"/>
                        <a:pt x="72006" y="0"/>
                        <a:pt x="160830" y="0"/>
                      </a:cubicBezTo>
                      <a:cubicBezTo>
                        <a:pt x="249653" y="0"/>
                        <a:pt x="321659" y="72006"/>
                        <a:pt x="321659" y="1608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4" name="Google Shape;154;p16"/>
                <p:cNvGrpSpPr/>
                <p:nvPr/>
              </p:nvGrpSpPr>
              <p:grpSpPr>
                <a:xfrm>
                  <a:off x="3863223" y="2993972"/>
                  <a:ext cx="190056" cy="240222"/>
                  <a:chOff x="3863223" y="2993972"/>
                  <a:chExt cx="190056" cy="240222"/>
                </a:xfrm>
              </p:grpSpPr>
              <p:grpSp>
                <p:nvGrpSpPr>
                  <p:cNvPr id="155" name="Google Shape;155;p16"/>
                  <p:cNvGrpSpPr/>
                  <p:nvPr/>
                </p:nvGrpSpPr>
                <p:grpSpPr>
                  <a:xfrm>
                    <a:off x="3921162" y="2993972"/>
                    <a:ext cx="132117" cy="240222"/>
                    <a:chOff x="3921162" y="2993972"/>
                    <a:chExt cx="132117" cy="240222"/>
                  </a:xfrm>
                </p:grpSpPr>
                <p:sp>
                  <p:nvSpPr>
                    <p:cNvPr id="156" name="Google Shape;156;p16"/>
                    <p:cNvSpPr/>
                    <p:nvPr/>
                  </p:nvSpPr>
                  <p:spPr>
                    <a:xfrm>
                      <a:off x="3921162" y="3050421"/>
                      <a:ext cx="131169" cy="183773"/>
                    </a:xfrm>
                    <a:custGeom>
                      <a:avLst/>
                      <a:gdLst/>
                      <a:ahLst/>
                      <a:cxnLst/>
                      <a:rect l="l" t="t" r="r" b="b"/>
                      <a:pathLst>
                        <a:path w="131169" h="183773" extrusionOk="0">
                          <a:moveTo>
                            <a:pt x="1301" y="15625"/>
                          </a:moveTo>
                          <a:lnTo>
                            <a:pt x="0" y="28836"/>
                          </a:lnTo>
                          <a:lnTo>
                            <a:pt x="62543" y="33506"/>
                          </a:lnTo>
                          <a:lnTo>
                            <a:pt x="7084" y="167850"/>
                          </a:lnTo>
                          <a:lnTo>
                            <a:pt x="28140" y="171668"/>
                          </a:lnTo>
                          <a:lnTo>
                            <a:pt x="76288" y="82104"/>
                          </a:lnTo>
                          <a:lnTo>
                            <a:pt x="73159" y="180983"/>
                          </a:lnTo>
                          <a:lnTo>
                            <a:pt x="86306" y="183773"/>
                          </a:lnTo>
                          <a:lnTo>
                            <a:pt x="131169" y="5828"/>
                          </a:lnTo>
                          <a:lnTo>
                            <a:pt x="71845" y="0"/>
                          </a:lnTo>
                          <a:lnTo>
                            <a:pt x="1301" y="156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6"/>
                    <p:cNvSpPr/>
                    <p:nvPr/>
                  </p:nvSpPr>
                  <p:spPr>
                    <a:xfrm>
                      <a:off x="4000260" y="2993972"/>
                      <a:ext cx="53019" cy="53019"/>
                    </a:xfrm>
                    <a:custGeom>
                      <a:avLst/>
                      <a:gdLst/>
                      <a:ahLst/>
                      <a:cxnLst/>
                      <a:rect l="l" t="t" r="r" b="b"/>
                      <a:pathLst>
                        <a:path w="53019" h="53019" extrusionOk="0">
                          <a:moveTo>
                            <a:pt x="29102" y="130"/>
                          </a:moveTo>
                          <a:cubicBezTo>
                            <a:pt x="14532" y="-1308"/>
                            <a:pt x="1561" y="9347"/>
                            <a:pt x="130" y="23911"/>
                          </a:cubicBezTo>
                          <a:cubicBezTo>
                            <a:pt x="-1308" y="38482"/>
                            <a:pt x="9347" y="51459"/>
                            <a:pt x="23911" y="52890"/>
                          </a:cubicBezTo>
                          <a:cubicBezTo>
                            <a:pt x="38482" y="54321"/>
                            <a:pt x="51459" y="43673"/>
                            <a:pt x="52890" y="29102"/>
                          </a:cubicBezTo>
                          <a:cubicBezTo>
                            <a:pt x="54321" y="14532"/>
                            <a:pt x="43673" y="1561"/>
                            <a:pt x="29102" y="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8" name="Google Shape;158;p16"/>
                  <p:cNvSpPr/>
                  <p:nvPr/>
                </p:nvSpPr>
                <p:spPr>
                  <a:xfrm>
                    <a:off x="3863223" y="3120523"/>
                    <a:ext cx="66550" cy="68612"/>
                  </a:xfrm>
                  <a:custGeom>
                    <a:avLst/>
                    <a:gdLst/>
                    <a:ahLst/>
                    <a:cxnLst/>
                    <a:rect l="l" t="t" r="r" b="b"/>
                    <a:pathLst>
                      <a:path w="66550" h="68612" extrusionOk="0">
                        <a:moveTo>
                          <a:pt x="3422" y="0"/>
                        </a:moveTo>
                        <a:lnTo>
                          <a:pt x="0" y="64931"/>
                        </a:lnTo>
                        <a:lnTo>
                          <a:pt x="37435" y="68613"/>
                        </a:lnTo>
                        <a:lnTo>
                          <a:pt x="66551" y="6206"/>
                        </a:lnTo>
                        <a:lnTo>
                          <a:pt x="342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9" name="Google Shape;159;p16"/>
                  <p:cNvGrpSpPr/>
                  <p:nvPr/>
                </p:nvGrpSpPr>
                <p:grpSpPr>
                  <a:xfrm>
                    <a:off x="3877271" y="3080676"/>
                    <a:ext cx="52917" cy="37466"/>
                    <a:chOff x="3877271" y="3080676"/>
                    <a:chExt cx="52917" cy="37466"/>
                  </a:xfrm>
                </p:grpSpPr>
                <p:sp>
                  <p:nvSpPr>
                    <p:cNvPr id="160" name="Google Shape;160;p16"/>
                    <p:cNvSpPr/>
                    <p:nvPr/>
                  </p:nvSpPr>
                  <p:spPr>
                    <a:xfrm rot="-2365226">
                      <a:off x="3881983" y="3085388"/>
                      <a:ext cx="23127" cy="23127"/>
                    </a:xfrm>
                    <a:custGeom>
                      <a:avLst/>
                      <a:gdLst/>
                      <a:ahLst/>
                      <a:cxnLst/>
                      <a:rect l="l" t="t" r="r" b="b"/>
                      <a:pathLst>
                        <a:path w="23127" h="23127" extrusionOk="0">
                          <a:moveTo>
                            <a:pt x="0" y="0"/>
                          </a:moveTo>
                          <a:lnTo>
                            <a:pt x="23127" y="0"/>
                          </a:lnTo>
                          <a:lnTo>
                            <a:pt x="23127" y="23127"/>
                          </a:lnTo>
                          <a:lnTo>
                            <a:pt x="0" y="231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6"/>
                    <p:cNvSpPr/>
                    <p:nvPr/>
                  </p:nvSpPr>
                  <p:spPr>
                    <a:xfrm rot="-2365226">
                      <a:off x="3915342" y="3103296"/>
                      <a:ext cx="12333" cy="12333"/>
                    </a:xfrm>
                    <a:custGeom>
                      <a:avLst/>
                      <a:gdLst/>
                      <a:ahLst/>
                      <a:cxnLst/>
                      <a:rect l="l" t="t" r="r" b="b"/>
                      <a:pathLst>
                        <a:path w="12333" h="12333" extrusionOk="0">
                          <a:moveTo>
                            <a:pt x="0" y="0"/>
                          </a:moveTo>
                          <a:lnTo>
                            <a:pt x="12333" y="0"/>
                          </a:lnTo>
                          <a:lnTo>
                            <a:pt x="12333" y="12333"/>
                          </a:lnTo>
                          <a:lnTo>
                            <a:pt x="0" y="1233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2" name="Google Shape;162;p16"/>
                <p:cNvSpPr/>
                <p:nvPr/>
              </p:nvSpPr>
              <p:spPr>
                <a:xfrm rot="-2365226">
                  <a:off x="3968626" y="2926585"/>
                  <a:ext cx="28384" cy="358070"/>
                </a:xfrm>
                <a:custGeom>
                  <a:avLst/>
                  <a:gdLst/>
                  <a:ahLst/>
                  <a:cxnLst/>
                  <a:rect l="l" t="t" r="r" b="b"/>
                  <a:pathLst>
                    <a:path w="28384" h="358073" extrusionOk="0">
                      <a:moveTo>
                        <a:pt x="0" y="0"/>
                      </a:moveTo>
                      <a:lnTo>
                        <a:pt x="28385" y="0"/>
                      </a:lnTo>
                      <a:lnTo>
                        <a:pt x="28385" y="358073"/>
                      </a:lnTo>
                      <a:lnTo>
                        <a:pt x="0" y="3580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3" name="Google Shape;163;p16"/>
            <p:cNvGrpSpPr/>
            <p:nvPr/>
          </p:nvGrpSpPr>
          <p:grpSpPr>
            <a:xfrm>
              <a:off x="3648697" y="3172120"/>
              <a:ext cx="594049" cy="676834"/>
              <a:chOff x="3660154" y="3441228"/>
              <a:chExt cx="419971" cy="478531"/>
            </a:xfrm>
          </p:grpSpPr>
          <p:grpSp>
            <p:nvGrpSpPr>
              <p:cNvPr id="164" name="Google Shape;164;p16"/>
              <p:cNvGrpSpPr/>
              <p:nvPr/>
            </p:nvGrpSpPr>
            <p:grpSpPr>
              <a:xfrm>
                <a:off x="3660154" y="3441228"/>
                <a:ext cx="419971" cy="478531"/>
                <a:chOff x="3660154" y="3441228"/>
                <a:chExt cx="419971" cy="478531"/>
              </a:xfrm>
            </p:grpSpPr>
            <p:sp>
              <p:nvSpPr>
                <p:cNvPr id="165" name="Google Shape;165;p16"/>
                <p:cNvSpPr/>
                <p:nvPr/>
              </p:nvSpPr>
              <p:spPr>
                <a:xfrm>
                  <a:off x="3660154" y="3551244"/>
                  <a:ext cx="394617" cy="368515"/>
                </a:xfrm>
                <a:custGeom>
                  <a:avLst/>
                  <a:gdLst/>
                  <a:ahLst/>
                  <a:cxnLst/>
                  <a:rect l="l" t="t" r="r" b="b"/>
                  <a:pathLst>
                    <a:path w="394617" h="368515" extrusionOk="0">
                      <a:moveTo>
                        <a:pt x="236680" y="0"/>
                      </a:moveTo>
                      <a:cubicBezTo>
                        <a:pt x="236680" y="0"/>
                        <a:pt x="83186" y="39022"/>
                        <a:pt x="24136" y="133420"/>
                      </a:cubicBezTo>
                      <a:cubicBezTo>
                        <a:pt x="-9377" y="186987"/>
                        <a:pt x="-2007" y="251781"/>
                        <a:pt x="10638" y="297815"/>
                      </a:cubicBezTo>
                      <a:cubicBezTo>
                        <a:pt x="20473" y="333618"/>
                        <a:pt x="51781" y="359266"/>
                        <a:pt x="88793" y="362128"/>
                      </a:cubicBezTo>
                      <a:cubicBezTo>
                        <a:pt x="145795" y="366538"/>
                        <a:pt x="236472" y="371488"/>
                        <a:pt x="312571" y="366284"/>
                      </a:cubicBezTo>
                      <a:cubicBezTo>
                        <a:pt x="370509" y="362317"/>
                        <a:pt x="408783" y="304294"/>
                        <a:pt x="389640" y="249465"/>
                      </a:cubicBezTo>
                      <a:cubicBezTo>
                        <a:pt x="362638" y="172110"/>
                        <a:pt x="319960" y="67871"/>
                        <a:pt x="271337" y="15638"/>
                      </a:cubicBezTo>
                      <a:lnTo>
                        <a:pt x="23668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6"/>
                <p:cNvSpPr/>
                <p:nvPr/>
              </p:nvSpPr>
              <p:spPr>
                <a:xfrm>
                  <a:off x="3896834" y="3441228"/>
                  <a:ext cx="183291" cy="136763"/>
                </a:xfrm>
                <a:custGeom>
                  <a:avLst/>
                  <a:gdLst/>
                  <a:ahLst/>
                  <a:cxnLst/>
                  <a:rect l="l" t="t" r="r" b="b"/>
                  <a:pathLst>
                    <a:path w="183291" h="136763" extrusionOk="0">
                      <a:moveTo>
                        <a:pt x="183292" y="120501"/>
                      </a:moveTo>
                      <a:cubicBezTo>
                        <a:pt x="108194" y="108194"/>
                        <a:pt x="46848" y="107563"/>
                        <a:pt x="20724" y="136763"/>
                      </a:cubicBezTo>
                      <a:lnTo>
                        <a:pt x="0" y="110016"/>
                      </a:lnTo>
                      <a:cubicBezTo>
                        <a:pt x="0" y="110016"/>
                        <a:pt x="67878" y="6596"/>
                        <a:pt x="156479" y="0"/>
                      </a:cubicBezTo>
                      <a:cubicBezTo>
                        <a:pt x="155478" y="11995"/>
                        <a:pt x="155413" y="23860"/>
                        <a:pt x="156479" y="35607"/>
                      </a:cubicBezTo>
                      <a:cubicBezTo>
                        <a:pt x="141095" y="39497"/>
                        <a:pt x="122388" y="45651"/>
                        <a:pt x="110016" y="54504"/>
                      </a:cubicBezTo>
                      <a:cubicBezTo>
                        <a:pt x="110016" y="54504"/>
                        <a:pt x="135696" y="52058"/>
                        <a:pt x="158489" y="51616"/>
                      </a:cubicBezTo>
                      <a:cubicBezTo>
                        <a:pt x="162386" y="75104"/>
                        <a:pt x="170484" y="98086"/>
                        <a:pt x="183292" y="1205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7" name="Google Shape;167;p16"/>
              <p:cNvSpPr/>
              <p:nvPr/>
            </p:nvSpPr>
            <p:spPr>
              <a:xfrm>
                <a:off x="3894531" y="3546332"/>
                <a:ext cx="40987" cy="24503"/>
              </a:xfrm>
              <a:custGeom>
                <a:avLst/>
                <a:gdLst/>
                <a:ahLst/>
                <a:cxnLst/>
                <a:rect l="l" t="t" r="r" b="b"/>
                <a:pathLst>
                  <a:path w="40987" h="24503" extrusionOk="0">
                    <a:moveTo>
                      <a:pt x="38697" y="18384"/>
                    </a:moveTo>
                    <a:cubicBezTo>
                      <a:pt x="26045" y="16114"/>
                      <a:pt x="14401" y="10071"/>
                      <a:pt x="5353" y="931"/>
                    </a:cubicBezTo>
                    <a:cubicBezTo>
                      <a:pt x="2511" y="-1944"/>
                      <a:pt x="-1932" y="2493"/>
                      <a:pt x="917" y="5374"/>
                    </a:cubicBezTo>
                    <a:cubicBezTo>
                      <a:pt x="10661" y="15222"/>
                      <a:pt x="23378" y="21988"/>
                      <a:pt x="37025" y="24440"/>
                    </a:cubicBezTo>
                    <a:cubicBezTo>
                      <a:pt x="38697" y="24739"/>
                      <a:pt x="40414" y="23984"/>
                      <a:pt x="40889" y="22248"/>
                    </a:cubicBezTo>
                    <a:cubicBezTo>
                      <a:pt x="41305" y="20726"/>
                      <a:pt x="40375" y="18683"/>
                      <a:pt x="38697" y="18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2">
    <p:spTree>
      <p:nvGrpSpPr>
        <p:cNvPr id="1" name="Shape 168"/>
        <p:cNvGrpSpPr/>
        <p:nvPr/>
      </p:nvGrpSpPr>
      <p:grpSpPr>
        <a:xfrm>
          <a:off x="0" y="0"/>
          <a:ext cx="0" cy="0"/>
          <a:chOff x="0" y="0"/>
          <a:chExt cx="0" cy="0"/>
        </a:xfrm>
      </p:grpSpPr>
      <p:sp>
        <p:nvSpPr>
          <p:cNvPr id="169" name="Google Shape;169;p17"/>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170" name="Google Shape;170;p17"/>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1" name="Google Shape;171;p17"/>
          <p:cNvSpPr txBox="1">
            <a:spLocks noGrp="1"/>
          </p:cNvSpPr>
          <p:nvPr>
            <p:ph type="subTitle" idx="1"/>
          </p:nvPr>
        </p:nvSpPr>
        <p:spPr>
          <a:xfrm>
            <a:off x="1768505" y="1316675"/>
            <a:ext cx="2269800" cy="5595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172" name="Google Shape;172;p17"/>
          <p:cNvSpPr txBox="1">
            <a:spLocks noGrp="1"/>
          </p:cNvSpPr>
          <p:nvPr>
            <p:ph type="subTitle" idx="2"/>
          </p:nvPr>
        </p:nvSpPr>
        <p:spPr>
          <a:xfrm>
            <a:off x="1768500" y="1803351"/>
            <a:ext cx="2269800" cy="711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17"/>
          <p:cNvSpPr txBox="1">
            <a:spLocks noGrp="1"/>
          </p:cNvSpPr>
          <p:nvPr>
            <p:ph type="subTitle" idx="3"/>
          </p:nvPr>
        </p:nvSpPr>
        <p:spPr>
          <a:xfrm>
            <a:off x="5105851" y="1316675"/>
            <a:ext cx="2269800" cy="5595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174" name="Google Shape;174;p17"/>
          <p:cNvSpPr txBox="1">
            <a:spLocks noGrp="1"/>
          </p:cNvSpPr>
          <p:nvPr>
            <p:ph type="subTitle" idx="4"/>
          </p:nvPr>
        </p:nvSpPr>
        <p:spPr>
          <a:xfrm>
            <a:off x="5105853" y="1803351"/>
            <a:ext cx="2269800" cy="711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17"/>
          <p:cNvSpPr>
            <a:spLocks noGrp="1"/>
          </p:cNvSpPr>
          <p:nvPr>
            <p:ph type="pic" idx="5"/>
          </p:nvPr>
        </p:nvSpPr>
        <p:spPr>
          <a:xfrm>
            <a:off x="1554300" y="2535750"/>
            <a:ext cx="2698200" cy="2296200"/>
          </a:xfrm>
          <a:prstGeom prst="rect">
            <a:avLst/>
          </a:prstGeom>
          <a:noFill/>
          <a:ln w="19050" cap="flat" cmpd="sng">
            <a:solidFill>
              <a:schemeClr val="accent1"/>
            </a:solidFill>
            <a:prstDash val="solid"/>
            <a:round/>
            <a:headEnd type="none" w="sm" len="sm"/>
            <a:tailEnd type="none" w="sm" len="sm"/>
          </a:ln>
        </p:spPr>
      </p:sp>
      <p:sp>
        <p:nvSpPr>
          <p:cNvPr id="176" name="Google Shape;176;p17"/>
          <p:cNvSpPr>
            <a:spLocks noGrp="1"/>
          </p:cNvSpPr>
          <p:nvPr>
            <p:ph type="pic" idx="6"/>
          </p:nvPr>
        </p:nvSpPr>
        <p:spPr>
          <a:xfrm>
            <a:off x="4891650" y="2535750"/>
            <a:ext cx="2698200" cy="2296200"/>
          </a:xfrm>
          <a:prstGeom prst="rect">
            <a:avLst/>
          </a:prstGeom>
          <a:noFill/>
          <a:ln w="19050" cap="flat" cmpd="sng">
            <a:solidFill>
              <a:schemeClr val="accent1"/>
            </a:solidFill>
            <a:prstDash val="solid"/>
            <a:round/>
            <a:headEnd type="none" w="sm" len="sm"/>
            <a:tailEnd type="none" w="sm" len="sm"/>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2">
    <p:spTree>
      <p:nvGrpSpPr>
        <p:cNvPr id="1" name="Shape 177"/>
        <p:cNvGrpSpPr/>
        <p:nvPr/>
      </p:nvGrpSpPr>
      <p:grpSpPr>
        <a:xfrm>
          <a:off x="0" y="0"/>
          <a:ext cx="0" cy="0"/>
          <a:chOff x="0" y="0"/>
          <a:chExt cx="0" cy="0"/>
        </a:xfrm>
      </p:grpSpPr>
      <p:sp>
        <p:nvSpPr>
          <p:cNvPr id="178" name="Google Shape;178;p18"/>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179" name="Google Shape;179;p18"/>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0" name="Google Shape;180;p18"/>
          <p:cNvGrpSpPr/>
          <p:nvPr/>
        </p:nvGrpSpPr>
        <p:grpSpPr>
          <a:xfrm>
            <a:off x="8459378" y="3700051"/>
            <a:ext cx="751207" cy="1070851"/>
            <a:chOff x="1498088" y="1166540"/>
            <a:chExt cx="368781" cy="525700"/>
          </a:xfrm>
        </p:grpSpPr>
        <p:grpSp>
          <p:nvGrpSpPr>
            <p:cNvPr id="181" name="Google Shape;181;p18"/>
            <p:cNvGrpSpPr/>
            <p:nvPr/>
          </p:nvGrpSpPr>
          <p:grpSpPr>
            <a:xfrm>
              <a:off x="1498088" y="1166540"/>
              <a:ext cx="368781" cy="393153"/>
              <a:chOff x="1498088" y="1166540"/>
              <a:chExt cx="368781" cy="393153"/>
            </a:xfrm>
          </p:grpSpPr>
          <p:sp>
            <p:nvSpPr>
              <p:cNvPr id="182" name="Google Shape;182;p18"/>
              <p:cNvSpPr/>
              <p:nvPr/>
            </p:nvSpPr>
            <p:spPr>
              <a:xfrm>
                <a:off x="1498088" y="1405408"/>
                <a:ext cx="186746" cy="136660"/>
              </a:xfrm>
              <a:custGeom>
                <a:avLst/>
                <a:gdLst/>
                <a:ahLst/>
                <a:cxnLst/>
                <a:rect l="l" t="t" r="r" b="b"/>
                <a:pathLst>
                  <a:path w="186746" h="136660" extrusionOk="0">
                    <a:moveTo>
                      <a:pt x="91985" y="123152"/>
                    </a:moveTo>
                    <a:cubicBezTo>
                      <a:pt x="83894" y="133391"/>
                      <a:pt x="68633" y="137196"/>
                      <a:pt x="56683" y="131953"/>
                    </a:cubicBezTo>
                    <a:cubicBezTo>
                      <a:pt x="44733" y="126717"/>
                      <a:pt x="37192" y="112914"/>
                      <a:pt x="39240" y="100028"/>
                    </a:cubicBezTo>
                    <a:cubicBezTo>
                      <a:pt x="25866" y="102116"/>
                      <a:pt x="13240" y="92079"/>
                      <a:pt x="6646" y="80260"/>
                    </a:cubicBezTo>
                    <a:cubicBezTo>
                      <a:pt x="869" y="69904"/>
                      <a:pt x="-1708" y="57460"/>
                      <a:pt x="1207" y="45967"/>
                    </a:cubicBezTo>
                    <a:cubicBezTo>
                      <a:pt x="4123" y="34473"/>
                      <a:pt x="13043" y="24286"/>
                      <a:pt x="24549" y="21424"/>
                    </a:cubicBezTo>
                    <a:cubicBezTo>
                      <a:pt x="36055" y="18555"/>
                      <a:pt x="49548" y="24169"/>
                      <a:pt x="54328" y="35019"/>
                    </a:cubicBezTo>
                    <a:cubicBezTo>
                      <a:pt x="51255" y="23076"/>
                      <a:pt x="59096" y="9410"/>
                      <a:pt x="70953" y="6040"/>
                    </a:cubicBezTo>
                    <a:cubicBezTo>
                      <a:pt x="82810" y="2664"/>
                      <a:pt x="96671" y="10158"/>
                      <a:pt x="100341" y="21931"/>
                    </a:cubicBezTo>
                    <a:cubicBezTo>
                      <a:pt x="104067" y="7803"/>
                      <a:pt x="119540" y="-2117"/>
                      <a:pt x="133931" y="387"/>
                    </a:cubicBezTo>
                    <a:cubicBezTo>
                      <a:pt x="148321" y="2898"/>
                      <a:pt x="159529" y="17469"/>
                      <a:pt x="158259" y="32020"/>
                    </a:cubicBezTo>
                    <a:cubicBezTo>
                      <a:pt x="161579" y="25067"/>
                      <a:pt x="171631" y="23141"/>
                      <a:pt x="178165" y="27226"/>
                    </a:cubicBezTo>
                    <a:cubicBezTo>
                      <a:pt x="184698" y="31311"/>
                      <a:pt x="187573" y="39787"/>
                      <a:pt x="186542" y="47424"/>
                    </a:cubicBezTo>
                    <a:cubicBezTo>
                      <a:pt x="185511" y="55060"/>
                      <a:pt x="181171" y="61890"/>
                      <a:pt x="175956" y="67562"/>
                    </a:cubicBezTo>
                    <a:cubicBezTo>
                      <a:pt x="182816" y="71700"/>
                      <a:pt x="185407" y="81600"/>
                      <a:pt x="181451" y="88566"/>
                    </a:cubicBezTo>
                    <a:cubicBezTo>
                      <a:pt x="177495" y="95527"/>
                      <a:pt x="167663" y="98376"/>
                      <a:pt x="160600" y="94603"/>
                    </a:cubicBezTo>
                    <a:cubicBezTo>
                      <a:pt x="166744" y="97881"/>
                      <a:pt x="157942" y="116049"/>
                      <a:pt x="155258" y="119067"/>
                    </a:cubicBezTo>
                    <a:cubicBezTo>
                      <a:pt x="149689" y="125331"/>
                      <a:pt x="139859" y="128825"/>
                      <a:pt x="132340" y="132370"/>
                    </a:cubicBezTo>
                    <a:cubicBezTo>
                      <a:pt x="119426" y="138458"/>
                      <a:pt x="97688" y="140162"/>
                      <a:pt x="91984" y="123152"/>
                    </a:cubicBezTo>
                    <a:close/>
                  </a:path>
                </a:pathLst>
              </a:custGeom>
              <a:solidFill>
                <a:srgbClr val="88712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8"/>
              <p:cNvSpPr/>
              <p:nvPr/>
            </p:nvSpPr>
            <p:spPr>
              <a:xfrm>
                <a:off x="1531148" y="1166540"/>
                <a:ext cx="290733" cy="259329"/>
              </a:xfrm>
              <a:custGeom>
                <a:avLst/>
                <a:gdLst/>
                <a:ahLst/>
                <a:cxnLst/>
                <a:rect l="l" t="t" r="r" b="b"/>
                <a:pathLst>
                  <a:path w="290733" h="259329" extrusionOk="0">
                    <a:moveTo>
                      <a:pt x="62961" y="208592"/>
                    </a:moveTo>
                    <a:cubicBezTo>
                      <a:pt x="51400" y="215910"/>
                      <a:pt x="18405" y="210719"/>
                      <a:pt x="9505" y="195042"/>
                    </a:cubicBezTo>
                    <a:cubicBezTo>
                      <a:pt x="2971" y="183535"/>
                      <a:pt x="33" y="173388"/>
                      <a:pt x="0" y="159702"/>
                    </a:cubicBezTo>
                    <a:cubicBezTo>
                      <a:pt x="-58" y="135972"/>
                      <a:pt x="34923" y="121180"/>
                      <a:pt x="34923" y="121180"/>
                    </a:cubicBezTo>
                    <a:cubicBezTo>
                      <a:pt x="34923" y="121180"/>
                      <a:pt x="27011" y="99435"/>
                      <a:pt x="31920" y="89392"/>
                    </a:cubicBezTo>
                    <a:cubicBezTo>
                      <a:pt x="39752" y="73364"/>
                      <a:pt x="58552" y="63476"/>
                      <a:pt x="76193" y="66117"/>
                    </a:cubicBezTo>
                    <a:cubicBezTo>
                      <a:pt x="78343" y="46993"/>
                      <a:pt x="86438" y="28136"/>
                      <a:pt x="100764" y="15295"/>
                    </a:cubicBezTo>
                    <a:cubicBezTo>
                      <a:pt x="115092" y="2455"/>
                      <a:pt x="135996" y="-3555"/>
                      <a:pt x="154364" y="2175"/>
                    </a:cubicBezTo>
                    <a:cubicBezTo>
                      <a:pt x="172730" y="7900"/>
                      <a:pt x="187035" y="26354"/>
                      <a:pt x="185697" y="45543"/>
                    </a:cubicBezTo>
                    <a:cubicBezTo>
                      <a:pt x="200203" y="38823"/>
                      <a:pt x="219388" y="45035"/>
                      <a:pt x="227197" y="58988"/>
                    </a:cubicBezTo>
                    <a:cubicBezTo>
                      <a:pt x="235005" y="72941"/>
                      <a:pt x="230269" y="92540"/>
                      <a:pt x="216953" y="101393"/>
                    </a:cubicBezTo>
                    <a:cubicBezTo>
                      <a:pt x="229511" y="96319"/>
                      <a:pt x="245311" y="101198"/>
                      <a:pt x="252820" y="112471"/>
                    </a:cubicBezTo>
                    <a:cubicBezTo>
                      <a:pt x="260330" y="123743"/>
                      <a:pt x="258748" y="140200"/>
                      <a:pt x="249230" y="149834"/>
                    </a:cubicBezTo>
                    <a:cubicBezTo>
                      <a:pt x="261577" y="145073"/>
                      <a:pt x="277118" y="151577"/>
                      <a:pt x="282389" y="163715"/>
                    </a:cubicBezTo>
                    <a:cubicBezTo>
                      <a:pt x="287660" y="175853"/>
                      <a:pt x="281802" y="191647"/>
                      <a:pt x="269889" y="197417"/>
                    </a:cubicBezTo>
                    <a:cubicBezTo>
                      <a:pt x="284516" y="199121"/>
                      <a:pt x="293709" y="216619"/>
                      <a:pt x="289852" y="230832"/>
                    </a:cubicBezTo>
                    <a:cubicBezTo>
                      <a:pt x="285994" y="245045"/>
                      <a:pt x="272363" y="254991"/>
                      <a:pt x="258016" y="258314"/>
                    </a:cubicBezTo>
                    <a:cubicBezTo>
                      <a:pt x="235550" y="263525"/>
                      <a:pt x="218058" y="246931"/>
                      <a:pt x="200663" y="248037"/>
                    </a:cubicBezTo>
                    <a:cubicBezTo>
                      <a:pt x="182774" y="249182"/>
                      <a:pt x="173590" y="251979"/>
                      <a:pt x="161150" y="236009"/>
                    </a:cubicBezTo>
                    <a:cubicBezTo>
                      <a:pt x="154474" y="227436"/>
                      <a:pt x="151944" y="212072"/>
                      <a:pt x="143994" y="205086"/>
                    </a:cubicBezTo>
                    <a:cubicBezTo>
                      <a:pt x="134232" y="196506"/>
                      <a:pt x="134182" y="202978"/>
                      <a:pt x="125963" y="211194"/>
                    </a:cubicBezTo>
                    <a:cubicBezTo>
                      <a:pt x="108056" y="229095"/>
                      <a:pt x="78694" y="231144"/>
                      <a:pt x="62961" y="208585"/>
                    </a:cubicBezTo>
                    <a:close/>
                  </a:path>
                </a:pathLst>
              </a:custGeom>
              <a:solidFill>
                <a:srgbClr val="88712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8"/>
              <p:cNvSpPr/>
              <p:nvPr/>
            </p:nvSpPr>
            <p:spPr>
              <a:xfrm>
                <a:off x="1669101" y="1438297"/>
                <a:ext cx="197768" cy="121396"/>
              </a:xfrm>
              <a:custGeom>
                <a:avLst/>
                <a:gdLst/>
                <a:ahLst/>
                <a:cxnLst/>
                <a:rect l="l" t="t" r="r" b="b"/>
                <a:pathLst>
                  <a:path w="197768" h="121396" extrusionOk="0">
                    <a:moveTo>
                      <a:pt x="31582" y="99162"/>
                    </a:moveTo>
                    <a:cubicBezTo>
                      <a:pt x="38877" y="105523"/>
                      <a:pt x="51069" y="105185"/>
                      <a:pt x="57997" y="98427"/>
                    </a:cubicBezTo>
                    <a:cubicBezTo>
                      <a:pt x="64026" y="112607"/>
                      <a:pt x="79459" y="122208"/>
                      <a:pt x="94845" y="121343"/>
                    </a:cubicBezTo>
                    <a:cubicBezTo>
                      <a:pt x="110232" y="120484"/>
                      <a:pt x="124497" y="109225"/>
                      <a:pt x="128906" y="94452"/>
                    </a:cubicBezTo>
                    <a:cubicBezTo>
                      <a:pt x="140340" y="97275"/>
                      <a:pt x="152350" y="98641"/>
                      <a:pt x="163900" y="96339"/>
                    </a:cubicBezTo>
                    <a:cubicBezTo>
                      <a:pt x="175450" y="94042"/>
                      <a:pt x="186534" y="87726"/>
                      <a:pt x="192811" y="77767"/>
                    </a:cubicBezTo>
                    <a:cubicBezTo>
                      <a:pt x="199089" y="67802"/>
                      <a:pt x="199730" y="54031"/>
                      <a:pt x="192854" y="44469"/>
                    </a:cubicBezTo>
                    <a:cubicBezTo>
                      <a:pt x="185978" y="34907"/>
                      <a:pt x="171273" y="31369"/>
                      <a:pt x="161635" y="38140"/>
                    </a:cubicBezTo>
                    <a:cubicBezTo>
                      <a:pt x="167299" y="25176"/>
                      <a:pt x="160885" y="8251"/>
                      <a:pt x="148051" y="2305"/>
                    </a:cubicBezTo>
                    <a:cubicBezTo>
                      <a:pt x="135217" y="-3647"/>
                      <a:pt x="118156" y="2390"/>
                      <a:pt x="111922" y="15087"/>
                    </a:cubicBezTo>
                    <a:cubicBezTo>
                      <a:pt x="106462" y="6007"/>
                      <a:pt x="95843" y="289"/>
                      <a:pt x="85257" y="725"/>
                    </a:cubicBezTo>
                    <a:cubicBezTo>
                      <a:pt x="74671" y="1160"/>
                      <a:pt x="64558" y="7730"/>
                      <a:pt x="59862" y="17227"/>
                    </a:cubicBezTo>
                    <a:cubicBezTo>
                      <a:pt x="53247" y="10950"/>
                      <a:pt x="45090" y="5863"/>
                      <a:pt x="36040" y="4758"/>
                    </a:cubicBezTo>
                    <a:cubicBezTo>
                      <a:pt x="26990" y="3652"/>
                      <a:pt x="17038" y="7197"/>
                      <a:pt x="12222" y="14938"/>
                    </a:cubicBezTo>
                    <a:cubicBezTo>
                      <a:pt x="7406" y="22678"/>
                      <a:pt x="9450" y="34452"/>
                      <a:pt x="17485" y="38765"/>
                    </a:cubicBezTo>
                    <a:cubicBezTo>
                      <a:pt x="6259" y="39389"/>
                      <a:pt x="-2578" y="52028"/>
                      <a:pt x="687" y="62787"/>
                    </a:cubicBezTo>
                    <a:cubicBezTo>
                      <a:pt x="4213" y="74404"/>
                      <a:pt x="16957" y="76928"/>
                      <a:pt x="27210" y="74541"/>
                    </a:cubicBezTo>
                    <a:cubicBezTo>
                      <a:pt x="24101" y="82893"/>
                      <a:pt x="24315" y="92826"/>
                      <a:pt x="31582" y="99162"/>
                    </a:cubicBezTo>
                    <a:close/>
                  </a:path>
                </a:pathLst>
              </a:custGeom>
              <a:solidFill>
                <a:srgbClr val="88712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5" name="Google Shape;185;p18"/>
            <p:cNvGrpSpPr/>
            <p:nvPr/>
          </p:nvGrpSpPr>
          <p:grpSpPr>
            <a:xfrm>
              <a:off x="1600344" y="1320056"/>
              <a:ext cx="190970" cy="372184"/>
              <a:chOff x="1600344" y="1320056"/>
              <a:chExt cx="190970" cy="372184"/>
            </a:xfrm>
          </p:grpSpPr>
          <p:sp>
            <p:nvSpPr>
              <p:cNvPr id="186" name="Google Shape;186;p18"/>
              <p:cNvSpPr/>
              <p:nvPr/>
            </p:nvSpPr>
            <p:spPr>
              <a:xfrm>
                <a:off x="1666302" y="1320056"/>
                <a:ext cx="43759" cy="372184"/>
              </a:xfrm>
              <a:custGeom>
                <a:avLst/>
                <a:gdLst/>
                <a:ahLst/>
                <a:cxnLst/>
                <a:rect l="l" t="t" r="r" b="b"/>
                <a:pathLst>
                  <a:path w="43759" h="372184" extrusionOk="0">
                    <a:moveTo>
                      <a:pt x="31933" y="0"/>
                    </a:moveTo>
                    <a:lnTo>
                      <a:pt x="11827" y="0"/>
                    </a:lnTo>
                    <a:lnTo>
                      <a:pt x="0" y="372185"/>
                    </a:lnTo>
                    <a:lnTo>
                      <a:pt x="43760" y="372185"/>
                    </a:lnTo>
                    <a:lnTo>
                      <a:pt x="31933" y="0"/>
                    </a:lnTo>
                    <a:close/>
                  </a:path>
                </a:pathLst>
              </a:custGeom>
              <a:solidFill>
                <a:srgbClr val="3616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7" name="Google Shape;187;p18"/>
              <p:cNvGrpSpPr/>
              <p:nvPr/>
            </p:nvGrpSpPr>
            <p:grpSpPr>
              <a:xfrm>
                <a:off x="1600344" y="1361586"/>
                <a:ext cx="190970" cy="237531"/>
                <a:chOff x="1600344" y="1361586"/>
                <a:chExt cx="190970" cy="237531"/>
              </a:xfrm>
            </p:grpSpPr>
            <p:sp>
              <p:nvSpPr>
                <p:cNvPr id="188" name="Google Shape;188;p18"/>
                <p:cNvSpPr/>
                <p:nvPr/>
              </p:nvSpPr>
              <p:spPr>
                <a:xfrm>
                  <a:off x="1690047" y="1531445"/>
                  <a:ext cx="55303" cy="67672"/>
                </a:xfrm>
                <a:custGeom>
                  <a:avLst/>
                  <a:gdLst/>
                  <a:ahLst/>
                  <a:cxnLst/>
                  <a:rect l="l" t="t" r="r" b="b"/>
                  <a:pathLst>
                    <a:path w="55303" h="67672" extrusionOk="0">
                      <a:moveTo>
                        <a:pt x="3550" y="67672"/>
                      </a:moveTo>
                      <a:cubicBezTo>
                        <a:pt x="2159" y="67672"/>
                        <a:pt x="839" y="66846"/>
                        <a:pt x="272" y="65487"/>
                      </a:cubicBezTo>
                      <a:cubicBezTo>
                        <a:pt x="-479" y="63678"/>
                        <a:pt x="379" y="61597"/>
                        <a:pt x="2187" y="60849"/>
                      </a:cubicBezTo>
                      <a:cubicBezTo>
                        <a:pt x="25897" y="51000"/>
                        <a:pt x="43981" y="28273"/>
                        <a:pt x="48257" y="2962"/>
                      </a:cubicBezTo>
                      <a:cubicBezTo>
                        <a:pt x="48581" y="1030"/>
                        <a:pt x="50416" y="-290"/>
                        <a:pt x="52346" y="55"/>
                      </a:cubicBezTo>
                      <a:cubicBezTo>
                        <a:pt x="54278" y="380"/>
                        <a:pt x="55580" y="2208"/>
                        <a:pt x="55253" y="4140"/>
                      </a:cubicBezTo>
                      <a:cubicBezTo>
                        <a:pt x="50582" y="31805"/>
                        <a:pt x="30820" y="56640"/>
                        <a:pt x="4910" y="67399"/>
                      </a:cubicBezTo>
                      <a:cubicBezTo>
                        <a:pt x="4465" y="67588"/>
                        <a:pt x="4004" y="67672"/>
                        <a:pt x="3550" y="67672"/>
                      </a:cubicBezTo>
                      <a:close/>
                    </a:path>
                  </a:pathLst>
                </a:custGeom>
                <a:solidFill>
                  <a:srgbClr val="3616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18"/>
                <p:cNvSpPr/>
                <p:nvPr/>
              </p:nvSpPr>
              <p:spPr>
                <a:xfrm>
                  <a:off x="1600344" y="1467597"/>
                  <a:ext cx="88192" cy="105325"/>
                </a:xfrm>
                <a:custGeom>
                  <a:avLst/>
                  <a:gdLst/>
                  <a:ahLst/>
                  <a:cxnLst/>
                  <a:rect l="l" t="t" r="r" b="b"/>
                  <a:pathLst>
                    <a:path w="88192" h="105325" extrusionOk="0">
                      <a:moveTo>
                        <a:pt x="84648" y="105326"/>
                      </a:moveTo>
                      <a:cubicBezTo>
                        <a:pt x="84429" y="105326"/>
                        <a:pt x="84206" y="105306"/>
                        <a:pt x="83983" y="105267"/>
                      </a:cubicBezTo>
                      <a:cubicBezTo>
                        <a:pt x="60701" y="100850"/>
                        <a:pt x="38699" y="87841"/>
                        <a:pt x="23618" y="69569"/>
                      </a:cubicBezTo>
                      <a:cubicBezTo>
                        <a:pt x="8533" y="51297"/>
                        <a:pt x="-74" y="27229"/>
                        <a:pt x="0" y="3532"/>
                      </a:cubicBezTo>
                      <a:cubicBezTo>
                        <a:pt x="8" y="1581"/>
                        <a:pt x="1594" y="0"/>
                        <a:pt x="3549" y="0"/>
                      </a:cubicBezTo>
                      <a:lnTo>
                        <a:pt x="3559" y="0"/>
                      </a:lnTo>
                      <a:cubicBezTo>
                        <a:pt x="5520" y="7"/>
                        <a:pt x="7104" y="1594"/>
                        <a:pt x="7097" y="3558"/>
                      </a:cubicBezTo>
                      <a:cubicBezTo>
                        <a:pt x="7028" y="25622"/>
                        <a:pt x="15043" y="48031"/>
                        <a:pt x="29089" y="65048"/>
                      </a:cubicBezTo>
                      <a:cubicBezTo>
                        <a:pt x="43136" y="82065"/>
                        <a:pt x="63624" y="94183"/>
                        <a:pt x="85306" y="98294"/>
                      </a:cubicBezTo>
                      <a:cubicBezTo>
                        <a:pt x="87230" y="98658"/>
                        <a:pt x="88495" y="100512"/>
                        <a:pt x="88130" y="102437"/>
                      </a:cubicBezTo>
                      <a:cubicBezTo>
                        <a:pt x="87808" y="104142"/>
                        <a:pt x="86320" y="105326"/>
                        <a:pt x="84648" y="105326"/>
                      </a:cubicBezTo>
                      <a:close/>
                    </a:path>
                  </a:pathLst>
                </a:custGeom>
                <a:solidFill>
                  <a:srgbClr val="3616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18"/>
                <p:cNvSpPr/>
                <p:nvPr/>
              </p:nvSpPr>
              <p:spPr>
                <a:xfrm>
                  <a:off x="1616554" y="1475284"/>
                  <a:ext cx="22841" cy="51370"/>
                </a:xfrm>
                <a:custGeom>
                  <a:avLst/>
                  <a:gdLst/>
                  <a:ahLst/>
                  <a:cxnLst/>
                  <a:rect l="l" t="t" r="r" b="b"/>
                  <a:pathLst>
                    <a:path w="22841" h="51370" extrusionOk="0">
                      <a:moveTo>
                        <a:pt x="3548" y="51370"/>
                      </a:moveTo>
                      <a:cubicBezTo>
                        <a:pt x="2650" y="51370"/>
                        <a:pt x="1751" y="51032"/>
                        <a:pt x="1060" y="50356"/>
                      </a:cubicBezTo>
                      <a:cubicBezTo>
                        <a:pt x="-337" y="48977"/>
                        <a:pt x="-356" y="46732"/>
                        <a:pt x="1018" y="45334"/>
                      </a:cubicBezTo>
                      <a:cubicBezTo>
                        <a:pt x="11668" y="34503"/>
                        <a:pt x="17069" y="19022"/>
                        <a:pt x="15467" y="3918"/>
                      </a:cubicBezTo>
                      <a:cubicBezTo>
                        <a:pt x="15261" y="1973"/>
                        <a:pt x="16673" y="223"/>
                        <a:pt x="18622" y="15"/>
                      </a:cubicBezTo>
                      <a:cubicBezTo>
                        <a:pt x="20559" y="-161"/>
                        <a:pt x="22317" y="1225"/>
                        <a:pt x="22526" y="3170"/>
                      </a:cubicBezTo>
                      <a:cubicBezTo>
                        <a:pt x="24348" y="20362"/>
                        <a:pt x="18199" y="37983"/>
                        <a:pt x="6078" y="50310"/>
                      </a:cubicBezTo>
                      <a:cubicBezTo>
                        <a:pt x="5382" y="51019"/>
                        <a:pt x="4466" y="51370"/>
                        <a:pt x="3548" y="51370"/>
                      </a:cubicBezTo>
                      <a:close/>
                    </a:path>
                  </a:pathLst>
                </a:custGeom>
                <a:solidFill>
                  <a:srgbClr val="3616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18"/>
                <p:cNvSpPr/>
                <p:nvPr/>
              </p:nvSpPr>
              <p:spPr>
                <a:xfrm>
                  <a:off x="1688101" y="1378143"/>
                  <a:ext cx="71855" cy="92329"/>
                </a:xfrm>
                <a:custGeom>
                  <a:avLst/>
                  <a:gdLst/>
                  <a:ahLst/>
                  <a:cxnLst/>
                  <a:rect l="l" t="t" r="r" b="b"/>
                  <a:pathLst>
                    <a:path w="71855" h="92329" extrusionOk="0">
                      <a:moveTo>
                        <a:pt x="3551" y="92330"/>
                      </a:moveTo>
                      <a:cubicBezTo>
                        <a:pt x="2211" y="92330"/>
                        <a:pt x="929" y="91568"/>
                        <a:pt x="330" y="90274"/>
                      </a:cubicBezTo>
                      <a:cubicBezTo>
                        <a:pt x="-495" y="88492"/>
                        <a:pt x="279" y="86384"/>
                        <a:pt x="2057" y="85565"/>
                      </a:cubicBezTo>
                      <a:cubicBezTo>
                        <a:pt x="34906" y="70343"/>
                        <a:pt x="58950" y="38704"/>
                        <a:pt x="64806" y="2973"/>
                      </a:cubicBezTo>
                      <a:cubicBezTo>
                        <a:pt x="65121" y="1041"/>
                        <a:pt x="66937" y="-266"/>
                        <a:pt x="68880" y="46"/>
                      </a:cubicBezTo>
                      <a:cubicBezTo>
                        <a:pt x="70813" y="365"/>
                        <a:pt x="72125" y="2186"/>
                        <a:pt x="71808" y="4118"/>
                      </a:cubicBezTo>
                      <a:cubicBezTo>
                        <a:pt x="65576" y="42139"/>
                        <a:pt x="39992" y="75814"/>
                        <a:pt x="5040" y="91998"/>
                      </a:cubicBezTo>
                      <a:cubicBezTo>
                        <a:pt x="4556" y="92225"/>
                        <a:pt x="4049" y="92330"/>
                        <a:pt x="3550" y="92330"/>
                      </a:cubicBezTo>
                      <a:close/>
                    </a:path>
                  </a:pathLst>
                </a:custGeom>
                <a:solidFill>
                  <a:srgbClr val="3616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8"/>
                <p:cNvSpPr/>
                <p:nvPr/>
              </p:nvSpPr>
              <p:spPr>
                <a:xfrm>
                  <a:off x="1737303" y="1400510"/>
                  <a:ext cx="54011" cy="34725"/>
                </a:xfrm>
                <a:custGeom>
                  <a:avLst/>
                  <a:gdLst/>
                  <a:ahLst/>
                  <a:cxnLst/>
                  <a:rect l="l" t="t" r="r" b="b"/>
                  <a:pathLst>
                    <a:path w="54011" h="34725" extrusionOk="0">
                      <a:moveTo>
                        <a:pt x="9725" y="34719"/>
                      </a:moveTo>
                      <a:cubicBezTo>
                        <a:pt x="7495" y="34719"/>
                        <a:pt x="5262" y="34563"/>
                        <a:pt x="3042" y="34245"/>
                      </a:cubicBezTo>
                      <a:cubicBezTo>
                        <a:pt x="1103" y="33965"/>
                        <a:pt x="-242" y="32170"/>
                        <a:pt x="37" y="30231"/>
                      </a:cubicBezTo>
                      <a:cubicBezTo>
                        <a:pt x="316" y="28286"/>
                        <a:pt x="2145" y="26959"/>
                        <a:pt x="4054" y="27226"/>
                      </a:cubicBezTo>
                      <a:cubicBezTo>
                        <a:pt x="12960" y="28501"/>
                        <a:pt x="22157" y="26725"/>
                        <a:pt x="29944" y="22211"/>
                      </a:cubicBezTo>
                      <a:cubicBezTo>
                        <a:pt x="37732" y="17696"/>
                        <a:pt x="43847" y="10606"/>
                        <a:pt x="47163" y="2241"/>
                      </a:cubicBezTo>
                      <a:cubicBezTo>
                        <a:pt x="47886" y="420"/>
                        <a:pt x="49942" y="-471"/>
                        <a:pt x="51770" y="251"/>
                      </a:cubicBezTo>
                      <a:cubicBezTo>
                        <a:pt x="53591" y="973"/>
                        <a:pt x="54483" y="3035"/>
                        <a:pt x="53760" y="4856"/>
                      </a:cubicBezTo>
                      <a:cubicBezTo>
                        <a:pt x="49857" y="14698"/>
                        <a:pt x="42664" y="23043"/>
                        <a:pt x="33502" y="28351"/>
                      </a:cubicBezTo>
                      <a:cubicBezTo>
                        <a:pt x="26280" y="32534"/>
                        <a:pt x="18028" y="34726"/>
                        <a:pt x="9724" y="34726"/>
                      </a:cubicBezTo>
                      <a:close/>
                    </a:path>
                  </a:pathLst>
                </a:custGeom>
                <a:solidFill>
                  <a:srgbClr val="3616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8"/>
                <p:cNvSpPr/>
                <p:nvPr/>
              </p:nvSpPr>
              <p:spPr>
                <a:xfrm>
                  <a:off x="1636208" y="1361586"/>
                  <a:ext cx="49272" cy="61329"/>
                </a:xfrm>
                <a:custGeom>
                  <a:avLst/>
                  <a:gdLst/>
                  <a:ahLst/>
                  <a:cxnLst/>
                  <a:rect l="l" t="t" r="r" b="b"/>
                  <a:pathLst>
                    <a:path w="49272" h="61329" extrusionOk="0">
                      <a:moveTo>
                        <a:pt x="45722" y="61330"/>
                      </a:moveTo>
                      <a:cubicBezTo>
                        <a:pt x="45291" y="61330"/>
                        <a:pt x="44852" y="61252"/>
                        <a:pt x="44426" y="61083"/>
                      </a:cubicBezTo>
                      <a:cubicBezTo>
                        <a:pt x="21016" y="51891"/>
                        <a:pt x="3172" y="28949"/>
                        <a:pt x="28" y="3990"/>
                      </a:cubicBezTo>
                      <a:cubicBezTo>
                        <a:pt x="-216" y="2045"/>
                        <a:pt x="1161" y="269"/>
                        <a:pt x="3105" y="29"/>
                      </a:cubicBezTo>
                      <a:cubicBezTo>
                        <a:pt x="5046" y="-218"/>
                        <a:pt x="6824" y="1160"/>
                        <a:pt x="7069" y="3105"/>
                      </a:cubicBezTo>
                      <a:cubicBezTo>
                        <a:pt x="9898" y="25560"/>
                        <a:pt x="25953" y="46206"/>
                        <a:pt x="47021" y="54480"/>
                      </a:cubicBezTo>
                      <a:cubicBezTo>
                        <a:pt x="48844" y="55196"/>
                        <a:pt x="49743" y="57258"/>
                        <a:pt x="49026" y="59079"/>
                      </a:cubicBezTo>
                      <a:cubicBezTo>
                        <a:pt x="48477" y="60478"/>
                        <a:pt x="47140" y="61330"/>
                        <a:pt x="45722" y="61330"/>
                      </a:cubicBezTo>
                      <a:close/>
                    </a:path>
                  </a:pathLst>
                </a:custGeom>
                <a:solidFill>
                  <a:srgbClr val="3616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
        <p:nvSpPr>
          <p:cNvPr id="194" name="Google Shape;194;p18"/>
          <p:cNvSpPr txBox="1">
            <a:spLocks noGrp="1"/>
          </p:cNvSpPr>
          <p:nvPr>
            <p:ph type="body" idx="1"/>
          </p:nvPr>
        </p:nvSpPr>
        <p:spPr>
          <a:xfrm>
            <a:off x="720972" y="1133300"/>
            <a:ext cx="3850800" cy="3456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5" name="Google Shape;195;p18"/>
          <p:cNvSpPr txBox="1">
            <a:spLocks noGrp="1"/>
          </p:cNvSpPr>
          <p:nvPr>
            <p:ph type="body" idx="2"/>
          </p:nvPr>
        </p:nvSpPr>
        <p:spPr>
          <a:xfrm>
            <a:off x="4572228" y="1133300"/>
            <a:ext cx="3850800" cy="3456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6" name="Google Shape;196;p18"/>
          <p:cNvSpPr/>
          <p:nvPr/>
        </p:nvSpPr>
        <p:spPr>
          <a:xfrm>
            <a:off x="-1905470" y="2678549"/>
            <a:ext cx="3153094" cy="1994757"/>
          </a:xfrm>
          <a:custGeom>
            <a:avLst/>
            <a:gdLst/>
            <a:ahLst/>
            <a:cxnLst/>
            <a:rect l="l" t="t" r="r" b="b"/>
            <a:pathLst>
              <a:path w="763461" h="482992" extrusionOk="0">
                <a:moveTo>
                  <a:pt x="0" y="70414"/>
                </a:moveTo>
                <a:lnTo>
                  <a:pt x="0" y="482993"/>
                </a:lnTo>
                <a:lnTo>
                  <a:pt x="757743" y="482993"/>
                </a:lnTo>
                <a:cubicBezTo>
                  <a:pt x="761060" y="474231"/>
                  <a:pt x="763012" y="464077"/>
                  <a:pt x="763403" y="452206"/>
                </a:cubicBezTo>
                <a:cubicBezTo>
                  <a:pt x="764768" y="412097"/>
                  <a:pt x="742132" y="373817"/>
                  <a:pt x="707461" y="354569"/>
                </a:cubicBezTo>
                <a:cubicBezTo>
                  <a:pt x="697118" y="348799"/>
                  <a:pt x="605271" y="327990"/>
                  <a:pt x="599286" y="351349"/>
                </a:cubicBezTo>
                <a:cubicBezTo>
                  <a:pt x="608848" y="285612"/>
                  <a:pt x="567478" y="215764"/>
                  <a:pt x="504967" y="192964"/>
                </a:cubicBezTo>
                <a:cubicBezTo>
                  <a:pt x="441675" y="169885"/>
                  <a:pt x="363813" y="197680"/>
                  <a:pt x="329403" y="255650"/>
                </a:cubicBezTo>
                <a:cubicBezTo>
                  <a:pt x="320621" y="198844"/>
                  <a:pt x="311320" y="140594"/>
                  <a:pt x="283153" y="90501"/>
                </a:cubicBezTo>
                <a:cubicBezTo>
                  <a:pt x="254988" y="40348"/>
                  <a:pt x="203535" y="-814"/>
                  <a:pt x="146033" y="12"/>
                </a:cubicBezTo>
                <a:cubicBezTo>
                  <a:pt x="96076" y="734"/>
                  <a:pt x="47713" y="42788"/>
                  <a:pt x="44493" y="90501"/>
                </a:cubicBezTo>
                <a:cubicBezTo>
                  <a:pt x="38340" y="78018"/>
                  <a:pt x="24192" y="68475"/>
                  <a:pt x="9823" y="68918"/>
                </a:cubicBezTo>
                <a:cubicBezTo>
                  <a:pt x="6440" y="69028"/>
                  <a:pt x="3162" y="69529"/>
                  <a:pt x="0" y="70414"/>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
  <p:cSld name="TITLE_AND_TWO_COLUMNS_1_1">
    <p:spTree>
      <p:nvGrpSpPr>
        <p:cNvPr id="1" name="Shape 197"/>
        <p:cNvGrpSpPr/>
        <p:nvPr/>
      </p:nvGrpSpPr>
      <p:grpSpPr>
        <a:xfrm>
          <a:off x="0" y="0"/>
          <a:ext cx="0" cy="0"/>
          <a:chOff x="0" y="0"/>
          <a:chExt cx="0" cy="0"/>
        </a:xfrm>
      </p:grpSpPr>
      <p:grpSp>
        <p:nvGrpSpPr>
          <p:cNvPr id="198" name="Google Shape;198;p19"/>
          <p:cNvGrpSpPr/>
          <p:nvPr/>
        </p:nvGrpSpPr>
        <p:grpSpPr>
          <a:xfrm>
            <a:off x="-1817258" y="86024"/>
            <a:ext cx="13839199" cy="5571820"/>
            <a:chOff x="-1817258" y="86024"/>
            <a:chExt cx="13839199" cy="5571820"/>
          </a:xfrm>
        </p:grpSpPr>
        <p:sp>
          <p:nvSpPr>
            <p:cNvPr id="199" name="Google Shape;199;p19"/>
            <p:cNvSpPr/>
            <p:nvPr/>
          </p:nvSpPr>
          <p:spPr>
            <a:xfrm rot="2700000">
              <a:off x="7812565" y="491791"/>
              <a:ext cx="3039638" cy="4567580"/>
            </a:xfrm>
            <a:custGeom>
              <a:avLst/>
              <a:gdLst/>
              <a:ahLst/>
              <a:cxnLst/>
              <a:rect l="l" t="t" r="r" b="b"/>
              <a:pathLst>
                <a:path w="545174" h="819218" extrusionOk="0">
                  <a:moveTo>
                    <a:pt x="510972" y="89197"/>
                  </a:moveTo>
                  <a:cubicBezTo>
                    <a:pt x="495334" y="103222"/>
                    <a:pt x="475410" y="112623"/>
                    <a:pt x="462622" y="129306"/>
                  </a:cubicBezTo>
                  <a:cubicBezTo>
                    <a:pt x="430911" y="170725"/>
                    <a:pt x="457919" y="231024"/>
                    <a:pt x="447284" y="282114"/>
                  </a:cubicBezTo>
                  <a:cubicBezTo>
                    <a:pt x="438541" y="324112"/>
                    <a:pt x="404710" y="356900"/>
                    <a:pt x="392806" y="398126"/>
                  </a:cubicBezTo>
                  <a:cubicBezTo>
                    <a:pt x="379432" y="444400"/>
                    <a:pt x="395499" y="493834"/>
                    <a:pt x="415150" y="537834"/>
                  </a:cubicBezTo>
                  <a:cubicBezTo>
                    <a:pt x="434801" y="581796"/>
                    <a:pt x="458615" y="625681"/>
                    <a:pt x="461464" y="673765"/>
                  </a:cubicBezTo>
                  <a:cubicBezTo>
                    <a:pt x="464469" y="724392"/>
                    <a:pt x="443855" y="772904"/>
                    <a:pt x="422936" y="819218"/>
                  </a:cubicBezTo>
                  <a:cubicBezTo>
                    <a:pt x="411032" y="819101"/>
                    <a:pt x="399122" y="818984"/>
                    <a:pt x="387218" y="818867"/>
                  </a:cubicBezTo>
                  <a:cubicBezTo>
                    <a:pt x="356392" y="816057"/>
                    <a:pt x="333235" y="787469"/>
                    <a:pt x="324954" y="757644"/>
                  </a:cubicBezTo>
                  <a:cubicBezTo>
                    <a:pt x="316628" y="727670"/>
                    <a:pt x="319562" y="695959"/>
                    <a:pt x="319022" y="664866"/>
                  </a:cubicBezTo>
                  <a:cubicBezTo>
                    <a:pt x="318521" y="633773"/>
                    <a:pt x="313551" y="600676"/>
                    <a:pt x="293016" y="577365"/>
                  </a:cubicBezTo>
                  <a:cubicBezTo>
                    <a:pt x="267003" y="547928"/>
                    <a:pt x="222927" y="541533"/>
                    <a:pt x="193375" y="515641"/>
                  </a:cubicBezTo>
                  <a:cubicBezTo>
                    <a:pt x="153495" y="480733"/>
                    <a:pt x="149722" y="420781"/>
                    <a:pt x="152109" y="367841"/>
                  </a:cubicBezTo>
                  <a:cubicBezTo>
                    <a:pt x="154535" y="314940"/>
                    <a:pt x="158855" y="257184"/>
                    <a:pt x="128490" y="213801"/>
                  </a:cubicBezTo>
                  <a:cubicBezTo>
                    <a:pt x="105372" y="180819"/>
                    <a:pt x="66383" y="162787"/>
                    <a:pt x="38874" y="133390"/>
                  </a:cubicBezTo>
                  <a:cubicBezTo>
                    <a:pt x="6122" y="98328"/>
                    <a:pt x="-6204" y="46852"/>
                    <a:pt x="2922" y="0"/>
                  </a:cubicBezTo>
                  <a:lnTo>
                    <a:pt x="544725" y="0"/>
                  </a:lnTo>
                  <a:cubicBezTo>
                    <a:pt x="547731" y="32750"/>
                    <a:pt x="535553" y="67119"/>
                    <a:pt x="510972" y="89196"/>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9"/>
            <p:cNvSpPr/>
            <p:nvPr/>
          </p:nvSpPr>
          <p:spPr>
            <a:xfrm rot="-2700000" flipH="1">
              <a:off x="-892296" y="1725209"/>
              <a:ext cx="2403569" cy="3611777"/>
            </a:xfrm>
            <a:custGeom>
              <a:avLst/>
              <a:gdLst/>
              <a:ahLst/>
              <a:cxnLst/>
              <a:rect l="l" t="t" r="r" b="b"/>
              <a:pathLst>
                <a:path w="545174" h="819218" extrusionOk="0">
                  <a:moveTo>
                    <a:pt x="510972" y="89197"/>
                  </a:moveTo>
                  <a:cubicBezTo>
                    <a:pt x="495334" y="103222"/>
                    <a:pt x="475410" y="112623"/>
                    <a:pt x="462622" y="129306"/>
                  </a:cubicBezTo>
                  <a:cubicBezTo>
                    <a:pt x="430911" y="170725"/>
                    <a:pt x="457919" y="231024"/>
                    <a:pt x="447284" y="282114"/>
                  </a:cubicBezTo>
                  <a:cubicBezTo>
                    <a:pt x="438541" y="324112"/>
                    <a:pt x="404710" y="356900"/>
                    <a:pt x="392806" y="398126"/>
                  </a:cubicBezTo>
                  <a:cubicBezTo>
                    <a:pt x="379432" y="444400"/>
                    <a:pt x="395499" y="493834"/>
                    <a:pt x="415150" y="537834"/>
                  </a:cubicBezTo>
                  <a:cubicBezTo>
                    <a:pt x="434801" y="581796"/>
                    <a:pt x="458615" y="625681"/>
                    <a:pt x="461464" y="673765"/>
                  </a:cubicBezTo>
                  <a:cubicBezTo>
                    <a:pt x="464469" y="724392"/>
                    <a:pt x="443855" y="772904"/>
                    <a:pt x="422936" y="819218"/>
                  </a:cubicBezTo>
                  <a:cubicBezTo>
                    <a:pt x="411032" y="819101"/>
                    <a:pt x="399122" y="818984"/>
                    <a:pt x="387218" y="818867"/>
                  </a:cubicBezTo>
                  <a:cubicBezTo>
                    <a:pt x="356392" y="816057"/>
                    <a:pt x="333235" y="787469"/>
                    <a:pt x="324954" y="757644"/>
                  </a:cubicBezTo>
                  <a:cubicBezTo>
                    <a:pt x="316628" y="727670"/>
                    <a:pt x="319562" y="695959"/>
                    <a:pt x="319022" y="664866"/>
                  </a:cubicBezTo>
                  <a:cubicBezTo>
                    <a:pt x="318521" y="633773"/>
                    <a:pt x="313551" y="600676"/>
                    <a:pt x="293016" y="577365"/>
                  </a:cubicBezTo>
                  <a:cubicBezTo>
                    <a:pt x="267003" y="547928"/>
                    <a:pt x="222927" y="541533"/>
                    <a:pt x="193375" y="515641"/>
                  </a:cubicBezTo>
                  <a:cubicBezTo>
                    <a:pt x="153495" y="480733"/>
                    <a:pt x="149722" y="420781"/>
                    <a:pt x="152109" y="367841"/>
                  </a:cubicBezTo>
                  <a:cubicBezTo>
                    <a:pt x="154535" y="314940"/>
                    <a:pt x="158855" y="257184"/>
                    <a:pt x="128490" y="213801"/>
                  </a:cubicBezTo>
                  <a:cubicBezTo>
                    <a:pt x="105372" y="180819"/>
                    <a:pt x="66383" y="162787"/>
                    <a:pt x="38874" y="133390"/>
                  </a:cubicBezTo>
                  <a:cubicBezTo>
                    <a:pt x="6122" y="98328"/>
                    <a:pt x="-6204" y="46852"/>
                    <a:pt x="2922" y="0"/>
                  </a:cubicBezTo>
                  <a:lnTo>
                    <a:pt x="544725" y="0"/>
                  </a:lnTo>
                  <a:cubicBezTo>
                    <a:pt x="547731" y="32750"/>
                    <a:pt x="535553" y="67119"/>
                    <a:pt x="510972" y="89196"/>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1" name="Google Shape;201;p19"/>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202" name="Google Shape;202;p19"/>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 name="Google Shape;203;p19"/>
          <p:cNvSpPr txBox="1">
            <a:spLocks noGrp="1"/>
          </p:cNvSpPr>
          <p:nvPr>
            <p:ph type="subTitle" idx="1"/>
          </p:nvPr>
        </p:nvSpPr>
        <p:spPr>
          <a:xfrm>
            <a:off x="942073" y="2488360"/>
            <a:ext cx="2267400" cy="40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04" name="Google Shape;204;p19"/>
          <p:cNvSpPr txBox="1">
            <a:spLocks noGrp="1"/>
          </p:cNvSpPr>
          <p:nvPr>
            <p:ph type="subTitle" idx="2"/>
          </p:nvPr>
        </p:nvSpPr>
        <p:spPr>
          <a:xfrm>
            <a:off x="942073" y="2747035"/>
            <a:ext cx="2267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p19"/>
          <p:cNvSpPr txBox="1">
            <a:spLocks noGrp="1"/>
          </p:cNvSpPr>
          <p:nvPr>
            <p:ph type="subTitle" idx="3"/>
          </p:nvPr>
        </p:nvSpPr>
        <p:spPr>
          <a:xfrm>
            <a:off x="3434687" y="2488360"/>
            <a:ext cx="2267400" cy="40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06" name="Google Shape;206;p19"/>
          <p:cNvSpPr txBox="1">
            <a:spLocks noGrp="1"/>
          </p:cNvSpPr>
          <p:nvPr>
            <p:ph type="subTitle" idx="4"/>
          </p:nvPr>
        </p:nvSpPr>
        <p:spPr>
          <a:xfrm>
            <a:off x="3438300" y="2747035"/>
            <a:ext cx="2267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p19"/>
          <p:cNvSpPr txBox="1">
            <a:spLocks noGrp="1"/>
          </p:cNvSpPr>
          <p:nvPr>
            <p:ph type="subTitle" idx="5"/>
          </p:nvPr>
        </p:nvSpPr>
        <p:spPr>
          <a:xfrm>
            <a:off x="5927300" y="2488360"/>
            <a:ext cx="2267400" cy="40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08" name="Google Shape;208;p19"/>
          <p:cNvSpPr txBox="1">
            <a:spLocks noGrp="1"/>
          </p:cNvSpPr>
          <p:nvPr>
            <p:ph type="subTitle" idx="6"/>
          </p:nvPr>
        </p:nvSpPr>
        <p:spPr>
          <a:xfrm>
            <a:off x="5927300" y="2747035"/>
            <a:ext cx="2267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09" name="Google Shape;209;p19"/>
          <p:cNvGrpSpPr/>
          <p:nvPr/>
        </p:nvGrpSpPr>
        <p:grpSpPr>
          <a:xfrm>
            <a:off x="366735" y="4088417"/>
            <a:ext cx="656850" cy="711439"/>
            <a:chOff x="7942078" y="6189847"/>
            <a:chExt cx="337123" cy="365159"/>
          </a:xfrm>
        </p:grpSpPr>
        <p:sp>
          <p:nvSpPr>
            <p:cNvPr id="210" name="Google Shape;210;p19"/>
            <p:cNvSpPr/>
            <p:nvPr/>
          </p:nvSpPr>
          <p:spPr>
            <a:xfrm>
              <a:off x="8092384" y="6189847"/>
              <a:ext cx="87554" cy="365159"/>
            </a:xfrm>
            <a:custGeom>
              <a:avLst/>
              <a:gdLst/>
              <a:ahLst/>
              <a:cxnLst/>
              <a:rect l="l" t="t" r="r" b="b"/>
              <a:pathLst>
                <a:path w="87554" h="365159" extrusionOk="0">
                  <a:moveTo>
                    <a:pt x="57242" y="0"/>
                  </a:moveTo>
                  <a:lnTo>
                    <a:pt x="87555" y="365159"/>
                  </a:lnTo>
                  <a:lnTo>
                    <a:pt x="50283" y="364249"/>
                  </a:lnTo>
                  <a:lnTo>
                    <a:pt x="0" y="12170"/>
                  </a:lnTo>
                  <a:lnTo>
                    <a:pt x="5724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1" name="Google Shape;211;p19"/>
            <p:cNvGrpSpPr/>
            <p:nvPr/>
          </p:nvGrpSpPr>
          <p:grpSpPr>
            <a:xfrm>
              <a:off x="7942078" y="6202017"/>
              <a:ext cx="337123" cy="246082"/>
              <a:chOff x="7942078" y="6202017"/>
              <a:chExt cx="337123" cy="246082"/>
            </a:xfrm>
          </p:grpSpPr>
          <p:sp>
            <p:nvSpPr>
              <p:cNvPr id="212" name="Google Shape;212;p19"/>
              <p:cNvSpPr/>
              <p:nvPr/>
            </p:nvSpPr>
            <p:spPr>
              <a:xfrm>
                <a:off x="7942078" y="6202017"/>
                <a:ext cx="337123" cy="246082"/>
              </a:xfrm>
              <a:custGeom>
                <a:avLst/>
                <a:gdLst/>
                <a:ahLst/>
                <a:cxnLst/>
                <a:rect l="l" t="t" r="r" b="b"/>
                <a:pathLst>
                  <a:path w="337123" h="246082" extrusionOk="0">
                    <a:moveTo>
                      <a:pt x="331594" y="0"/>
                    </a:moveTo>
                    <a:lnTo>
                      <a:pt x="337123" y="192347"/>
                    </a:lnTo>
                    <a:lnTo>
                      <a:pt x="57971" y="246082"/>
                    </a:lnTo>
                    <a:lnTo>
                      <a:pt x="0" y="32218"/>
                    </a:lnTo>
                    <a:lnTo>
                      <a:pt x="33159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3" name="Google Shape;213;p19"/>
              <p:cNvGrpSpPr/>
              <p:nvPr/>
            </p:nvGrpSpPr>
            <p:grpSpPr>
              <a:xfrm>
                <a:off x="8056580" y="6236851"/>
                <a:ext cx="159175" cy="159175"/>
                <a:chOff x="8056580" y="6236851"/>
                <a:chExt cx="159175" cy="159175"/>
              </a:xfrm>
            </p:grpSpPr>
            <p:sp>
              <p:nvSpPr>
                <p:cNvPr id="214" name="Google Shape;214;p19"/>
                <p:cNvSpPr/>
                <p:nvPr/>
              </p:nvSpPr>
              <p:spPr>
                <a:xfrm rot="-352895">
                  <a:off x="8063631" y="6243902"/>
                  <a:ext cx="145073" cy="145073"/>
                </a:xfrm>
                <a:custGeom>
                  <a:avLst/>
                  <a:gdLst/>
                  <a:ahLst/>
                  <a:cxnLst/>
                  <a:rect l="l" t="t" r="r" b="b"/>
                  <a:pathLst>
                    <a:path w="145034" h="145034" extrusionOk="0">
                      <a:moveTo>
                        <a:pt x="145035" y="72517"/>
                      </a:moveTo>
                      <a:cubicBezTo>
                        <a:pt x="145035" y="112568"/>
                        <a:pt x="112567" y="145035"/>
                        <a:pt x="72517" y="145035"/>
                      </a:cubicBezTo>
                      <a:cubicBezTo>
                        <a:pt x="32467" y="145035"/>
                        <a:pt x="-1" y="112568"/>
                        <a:pt x="-1" y="72517"/>
                      </a:cubicBezTo>
                      <a:cubicBezTo>
                        <a:pt x="-1" y="32467"/>
                        <a:pt x="32467" y="0"/>
                        <a:pt x="72517" y="0"/>
                      </a:cubicBezTo>
                      <a:cubicBezTo>
                        <a:pt x="112567" y="0"/>
                        <a:pt x="145035" y="32467"/>
                        <a:pt x="145035" y="725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5" name="Google Shape;215;p19"/>
                <p:cNvGrpSpPr/>
                <p:nvPr/>
              </p:nvGrpSpPr>
              <p:grpSpPr>
                <a:xfrm>
                  <a:off x="8076355" y="6258518"/>
                  <a:ext cx="119129" cy="117678"/>
                  <a:chOff x="8076355" y="6258518"/>
                  <a:chExt cx="119129" cy="117678"/>
                </a:xfrm>
              </p:grpSpPr>
              <p:sp>
                <p:nvSpPr>
                  <p:cNvPr id="216" name="Google Shape;216;p19"/>
                  <p:cNvSpPr/>
                  <p:nvPr/>
                </p:nvSpPr>
                <p:spPr>
                  <a:xfrm>
                    <a:off x="8124620" y="6304851"/>
                    <a:ext cx="23081" cy="23085"/>
                  </a:xfrm>
                  <a:custGeom>
                    <a:avLst/>
                    <a:gdLst/>
                    <a:ahLst/>
                    <a:cxnLst/>
                    <a:rect l="l" t="t" r="r" b="b"/>
                    <a:pathLst>
                      <a:path w="23081" h="23085" extrusionOk="0">
                        <a:moveTo>
                          <a:pt x="223" y="13784"/>
                        </a:moveTo>
                        <a:cubicBezTo>
                          <a:pt x="1459" y="20035"/>
                          <a:pt x="7508" y="24100"/>
                          <a:pt x="13752" y="22865"/>
                        </a:cubicBezTo>
                        <a:cubicBezTo>
                          <a:pt x="20062" y="21622"/>
                          <a:pt x="24095" y="15553"/>
                          <a:pt x="22859" y="9302"/>
                        </a:cubicBezTo>
                        <a:cubicBezTo>
                          <a:pt x="21624" y="3051"/>
                          <a:pt x="15574" y="-1014"/>
                          <a:pt x="9329" y="221"/>
                        </a:cubicBezTo>
                        <a:cubicBezTo>
                          <a:pt x="3020" y="1464"/>
                          <a:pt x="-1014" y="7533"/>
                          <a:pt x="223" y="137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7" name="Google Shape;217;p19"/>
                  <p:cNvGrpSpPr/>
                  <p:nvPr/>
                </p:nvGrpSpPr>
                <p:grpSpPr>
                  <a:xfrm>
                    <a:off x="8076355" y="6258518"/>
                    <a:ext cx="119129" cy="117678"/>
                    <a:chOff x="8076355" y="6258518"/>
                    <a:chExt cx="119129" cy="117678"/>
                  </a:xfrm>
                </p:grpSpPr>
                <p:sp>
                  <p:nvSpPr>
                    <p:cNvPr id="218" name="Google Shape;218;p19"/>
                    <p:cNvSpPr/>
                    <p:nvPr/>
                  </p:nvSpPr>
                  <p:spPr>
                    <a:xfrm>
                      <a:off x="8076355" y="6268627"/>
                      <a:ext cx="50048" cy="63661"/>
                    </a:xfrm>
                    <a:custGeom>
                      <a:avLst/>
                      <a:gdLst/>
                      <a:ahLst/>
                      <a:cxnLst/>
                      <a:rect l="l" t="t" r="r" b="b"/>
                      <a:pathLst>
                        <a:path w="50048" h="63661" extrusionOk="0">
                          <a:moveTo>
                            <a:pt x="50049" y="34664"/>
                          </a:moveTo>
                          <a:cubicBezTo>
                            <a:pt x="45170" y="38306"/>
                            <a:pt x="42503" y="44551"/>
                            <a:pt x="43804" y="50945"/>
                          </a:cubicBezTo>
                          <a:cubicBezTo>
                            <a:pt x="43869" y="51381"/>
                            <a:pt x="43999" y="51804"/>
                            <a:pt x="44129" y="52220"/>
                          </a:cubicBezTo>
                          <a:lnTo>
                            <a:pt x="2173" y="63662"/>
                          </a:lnTo>
                          <a:cubicBezTo>
                            <a:pt x="1783" y="62257"/>
                            <a:pt x="1458" y="60839"/>
                            <a:pt x="1133" y="59389"/>
                          </a:cubicBezTo>
                          <a:cubicBezTo>
                            <a:pt x="-3421" y="36140"/>
                            <a:pt x="6076" y="13380"/>
                            <a:pt x="23834" y="0"/>
                          </a:cubicBezTo>
                          <a:lnTo>
                            <a:pt x="50049" y="346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9"/>
                    <p:cNvSpPr/>
                    <p:nvPr/>
                  </p:nvSpPr>
                  <p:spPr>
                    <a:xfrm>
                      <a:off x="8140129" y="6258518"/>
                      <a:ext cx="55355" cy="56005"/>
                    </a:xfrm>
                    <a:custGeom>
                      <a:avLst/>
                      <a:gdLst/>
                      <a:ahLst/>
                      <a:cxnLst/>
                      <a:rect l="l" t="t" r="r" b="b"/>
                      <a:pathLst>
                        <a:path w="55355" h="56005" extrusionOk="0">
                          <a:moveTo>
                            <a:pt x="12229" y="56006"/>
                          </a:moveTo>
                          <a:cubicBezTo>
                            <a:pt x="12229" y="55570"/>
                            <a:pt x="12164" y="55141"/>
                            <a:pt x="12034" y="54705"/>
                          </a:cubicBezTo>
                          <a:cubicBezTo>
                            <a:pt x="10798" y="48311"/>
                            <a:pt x="5919" y="43549"/>
                            <a:pt x="0" y="42053"/>
                          </a:cubicBezTo>
                          <a:lnTo>
                            <a:pt x="11058" y="0"/>
                          </a:lnTo>
                          <a:cubicBezTo>
                            <a:pt x="32589" y="5607"/>
                            <a:pt x="50087" y="23014"/>
                            <a:pt x="54705" y="46255"/>
                          </a:cubicBezTo>
                          <a:cubicBezTo>
                            <a:pt x="54965" y="47706"/>
                            <a:pt x="55160" y="49156"/>
                            <a:pt x="55356" y="50601"/>
                          </a:cubicBezTo>
                          <a:lnTo>
                            <a:pt x="12229" y="560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9"/>
                    <p:cNvSpPr/>
                    <p:nvPr/>
                  </p:nvSpPr>
                  <p:spPr>
                    <a:xfrm>
                      <a:off x="8112809" y="6327775"/>
                      <a:ext cx="65958" cy="48421"/>
                    </a:xfrm>
                    <a:custGeom>
                      <a:avLst/>
                      <a:gdLst/>
                      <a:ahLst/>
                      <a:cxnLst/>
                      <a:rect l="l" t="t" r="r" b="b"/>
                      <a:pathLst>
                        <a:path w="65958" h="48421" extrusionOk="0">
                          <a:moveTo>
                            <a:pt x="16848" y="3604"/>
                          </a:moveTo>
                          <a:cubicBezTo>
                            <a:pt x="19775" y="4885"/>
                            <a:pt x="23157" y="5314"/>
                            <a:pt x="26539" y="4644"/>
                          </a:cubicBezTo>
                          <a:cubicBezTo>
                            <a:pt x="29922" y="3975"/>
                            <a:pt x="32849" y="2303"/>
                            <a:pt x="35061" y="0"/>
                          </a:cubicBezTo>
                          <a:lnTo>
                            <a:pt x="65959" y="30585"/>
                          </a:lnTo>
                          <a:cubicBezTo>
                            <a:pt x="57828" y="38853"/>
                            <a:pt x="47225" y="44851"/>
                            <a:pt x="34996" y="47270"/>
                          </a:cubicBezTo>
                          <a:cubicBezTo>
                            <a:pt x="22767" y="49696"/>
                            <a:pt x="10668" y="48194"/>
                            <a:pt x="0" y="43654"/>
                          </a:cubicBezTo>
                          <a:lnTo>
                            <a:pt x="16848" y="36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
  <p:cSld name="TITLE_AND_TWO_COLUMNS_1_1_1">
    <p:spTree>
      <p:nvGrpSpPr>
        <p:cNvPr id="1" name="Shape 221"/>
        <p:cNvGrpSpPr/>
        <p:nvPr/>
      </p:nvGrpSpPr>
      <p:grpSpPr>
        <a:xfrm>
          <a:off x="0" y="0"/>
          <a:ext cx="0" cy="0"/>
          <a:chOff x="0" y="0"/>
          <a:chExt cx="0" cy="0"/>
        </a:xfrm>
      </p:grpSpPr>
      <p:sp>
        <p:nvSpPr>
          <p:cNvPr id="222" name="Google Shape;222;p20"/>
          <p:cNvSpPr/>
          <p:nvPr/>
        </p:nvSpPr>
        <p:spPr>
          <a:xfrm flipH="1">
            <a:off x="-755547" y="3572575"/>
            <a:ext cx="3422335" cy="1310960"/>
          </a:xfrm>
          <a:custGeom>
            <a:avLst/>
            <a:gdLst/>
            <a:ahLst/>
            <a:cxnLst/>
            <a:rect l="l" t="t" r="r" b="b"/>
            <a:pathLst>
              <a:path w="962682" h="368765" extrusionOk="0">
                <a:moveTo>
                  <a:pt x="962683" y="269"/>
                </a:moveTo>
                <a:lnTo>
                  <a:pt x="962683" y="368766"/>
                </a:lnTo>
                <a:lnTo>
                  <a:pt x="0" y="368766"/>
                </a:lnTo>
                <a:cubicBezTo>
                  <a:pt x="9503" y="337562"/>
                  <a:pt x="25343" y="309800"/>
                  <a:pt x="52364" y="291098"/>
                </a:cubicBezTo>
                <a:cubicBezTo>
                  <a:pt x="80308" y="271818"/>
                  <a:pt x="111414" y="274902"/>
                  <a:pt x="142793" y="278993"/>
                </a:cubicBezTo>
                <a:cubicBezTo>
                  <a:pt x="159823" y="281192"/>
                  <a:pt x="177509" y="283397"/>
                  <a:pt x="194409" y="279260"/>
                </a:cubicBezTo>
                <a:cubicBezTo>
                  <a:pt x="209591" y="275519"/>
                  <a:pt x="222613" y="266322"/>
                  <a:pt x="234849" y="256109"/>
                </a:cubicBezTo>
                <a:cubicBezTo>
                  <a:pt x="246597" y="246254"/>
                  <a:pt x="257778" y="235431"/>
                  <a:pt x="270495" y="227072"/>
                </a:cubicBezTo>
                <a:cubicBezTo>
                  <a:pt x="283693" y="218446"/>
                  <a:pt x="298303" y="213340"/>
                  <a:pt x="313570" y="211890"/>
                </a:cubicBezTo>
                <a:cubicBezTo>
                  <a:pt x="347193" y="208722"/>
                  <a:pt x="380420" y="222096"/>
                  <a:pt x="411090" y="235606"/>
                </a:cubicBezTo>
                <a:cubicBezTo>
                  <a:pt x="460858" y="257521"/>
                  <a:pt x="534473" y="291534"/>
                  <a:pt x="578263" y="238117"/>
                </a:cubicBezTo>
                <a:cubicBezTo>
                  <a:pt x="588339" y="225836"/>
                  <a:pt x="595468" y="210875"/>
                  <a:pt x="606734" y="199784"/>
                </a:cubicBezTo>
                <a:cubicBezTo>
                  <a:pt x="616765" y="190021"/>
                  <a:pt x="629039" y="184693"/>
                  <a:pt x="642244" y="182709"/>
                </a:cubicBezTo>
                <a:cubicBezTo>
                  <a:pt x="672433" y="178221"/>
                  <a:pt x="703500" y="188915"/>
                  <a:pt x="733155" y="178969"/>
                </a:cubicBezTo>
                <a:cubicBezTo>
                  <a:pt x="779710" y="163351"/>
                  <a:pt x="804974" y="108737"/>
                  <a:pt x="833264" y="69532"/>
                </a:cubicBezTo>
                <a:cubicBezTo>
                  <a:pt x="848270" y="48717"/>
                  <a:pt x="865391" y="29007"/>
                  <a:pt x="887039" y="16505"/>
                </a:cubicBezTo>
                <a:cubicBezTo>
                  <a:pt x="910365" y="3086"/>
                  <a:pt x="936677" y="-1181"/>
                  <a:pt x="962683" y="269"/>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0"/>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224" name="Google Shape;224;p20"/>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5" name="Google Shape;225;p20"/>
          <p:cNvSpPr txBox="1">
            <a:spLocks noGrp="1"/>
          </p:cNvSpPr>
          <p:nvPr>
            <p:ph type="subTitle" idx="1"/>
          </p:nvPr>
        </p:nvSpPr>
        <p:spPr>
          <a:xfrm>
            <a:off x="1353759" y="1600200"/>
            <a:ext cx="1908900" cy="4077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26" name="Google Shape;226;p20"/>
          <p:cNvSpPr txBox="1">
            <a:spLocks noGrp="1"/>
          </p:cNvSpPr>
          <p:nvPr>
            <p:ph type="subTitle" idx="2"/>
          </p:nvPr>
        </p:nvSpPr>
        <p:spPr>
          <a:xfrm>
            <a:off x="1353759" y="1853184"/>
            <a:ext cx="19089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p20"/>
          <p:cNvSpPr txBox="1">
            <a:spLocks noGrp="1"/>
          </p:cNvSpPr>
          <p:nvPr>
            <p:ph type="subTitle" idx="3"/>
          </p:nvPr>
        </p:nvSpPr>
        <p:spPr>
          <a:xfrm>
            <a:off x="4055431" y="1600200"/>
            <a:ext cx="1908900" cy="4077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28" name="Google Shape;228;p20"/>
          <p:cNvSpPr txBox="1">
            <a:spLocks noGrp="1"/>
          </p:cNvSpPr>
          <p:nvPr>
            <p:ph type="subTitle" idx="4"/>
          </p:nvPr>
        </p:nvSpPr>
        <p:spPr>
          <a:xfrm>
            <a:off x="4055431" y="1853184"/>
            <a:ext cx="19089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9" name="Google Shape;229;p20"/>
          <p:cNvSpPr txBox="1">
            <a:spLocks noGrp="1"/>
          </p:cNvSpPr>
          <p:nvPr>
            <p:ph type="subTitle" idx="5"/>
          </p:nvPr>
        </p:nvSpPr>
        <p:spPr>
          <a:xfrm>
            <a:off x="1353759" y="3090672"/>
            <a:ext cx="1908900" cy="4077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30" name="Google Shape;230;p20"/>
          <p:cNvSpPr txBox="1">
            <a:spLocks noGrp="1"/>
          </p:cNvSpPr>
          <p:nvPr>
            <p:ph type="subTitle" idx="6"/>
          </p:nvPr>
        </p:nvSpPr>
        <p:spPr>
          <a:xfrm>
            <a:off x="1353759" y="3343656"/>
            <a:ext cx="19089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1" name="Google Shape;231;p20"/>
          <p:cNvSpPr txBox="1">
            <a:spLocks noGrp="1"/>
          </p:cNvSpPr>
          <p:nvPr>
            <p:ph type="subTitle" idx="7"/>
          </p:nvPr>
        </p:nvSpPr>
        <p:spPr>
          <a:xfrm>
            <a:off x="4055431" y="3090672"/>
            <a:ext cx="1908900" cy="4077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32" name="Google Shape;232;p20"/>
          <p:cNvSpPr txBox="1">
            <a:spLocks noGrp="1"/>
          </p:cNvSpPr>
          <p:nvPr>
            <p:ph type="subTitle" idx="8"/>
          </p:nvPr>
        </p:nvSpPr>
        <p:spPr>
          <a:xfrm>
            <a:off x="4055431" y="3343656"/>
            <a:ext cx="19089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grpSp>
        <p:nvGrpSpPr>
          <p:cNvPr id="28" name="Google Shape;28;p3"/>
          <p:cNvGrpSpPr/>
          <p:nvPr/>
        </p:nvGrpSpPr>
        <p:grpSpPr>
          <a:xfrm flipH="1">
            <a:off x="-90776" y="3340499"/>
            <a:ext cx="9356204" cy="1618332"/>
            <a:chOff x="-15027" y="3264299"/>
            <a:chExt cx="9356204" cy="1618332"/>
          </a:xfrm>
        </p:grpSpPr>
        <p:sp>
          <p:nvSpPr>
            <p:cNvPr id="29" name="Google Shape;29;p3"/>
            <p:cNvSpPr/>
            <p:nvPr/>
          </p:nvSpPr>
          <p:spPr>
            <a:xfrm>
              <a:off x="-15027" y="3264299"/>
              <a:ext cx="2227397" cy="1409129"/>
            </a:xfrm>
            <a:custGeom>
              <a:avLst/>
              <a:gdLst/>
              <a:ahLst/>
              <a:cxnLst/>
              <a:rect l="l" t="t" r="r" b="b"/>
              <a:pathLst>
                <a:path w="763461" h="482992" extrusionOk="0">
                  <a:moveTo>
                    <a:pt x="0" y="70414"/>
                  </a:moveTo>
                  <a:lnTo>
                    <a:pt x="0" y="482993"/>
                  </a:lnTo>
                  <a:lnTo>
                    <a:pt x="757743" y="482993"/>
                  </a:lnTo>
                  <a:cubicBezTo>
                    <a:pt x="761060" y="474231"/>
                    <a:pt x="763012" y="464077"/>
                    <a:pt x="763403" y="452206"/>
                  </a:cubicBezTo>
                  <a:cubicBezTo>
                    <a:pt x="764768" y="412097"/>
                    <a:pt x="742132" y="373817"/>
                    <a:pt x="707461" y="354569"/>
                  </a:cubicBezTo>
                  <a:cubicBezTo>
                    <a:pt x="697118" y="348799"/>
                    <a:pt x="605271" y="327990"/>
                    <a:pt x="599286" y="351349"/>
                  </a:cubicBezTo>
                  <a:cubicBezTo>
                    <a:pt x="608848" y="285612"/>
                    <a:pt x="567478" y="215764"/>
                    <a:pt x="504967" y="192964"/>
                  </a:cubicBezTo>
                  <a:cubicBezTo>
                    <a:pt x="441675" y="169885"/>
                    <a:pt x="363813" y="197680"/>
                    <a:pt x="329403" y="255650"/>
                  </a:cubicBezTo>
                  <a:cubicBezTo>
                    <a:pt x="320621" y="198844"/>
                    <a:pt x="311320" y="140594"/>
                    <a:pt x="283153" y="90501"/>
                  </a:cubicBezTo>
                  <a:cubicBezTo>
                    <a:pt x="254988" y="40348"/>
                    <a:pt x="203535" y="-814"/>
                    <a:pt x="146033" y="12"/>
                  </a:cubicBezTo>
                  <a:cubicBezTo>
                    <a:pt x="96076" y="734"/>
                    <a:pt x="47713" y="42788"/>
                    <a:pt x="44493" y="90501"/>
                  </a:cubicBezTo>
                  <a:cubicBezTo>
                    <a:pt x="38340" y="78018"/>
                    <a:pt x="24192" y="68475"/>
                    <a:pt x="9823" y="68918"/>
                  </a:cubicBezTo>
                  <a:cubicBezTo>
                    <a:pt x="6440" y="69028"/>
                    <a:pt x="3162" y="69529"/>
                    <a:pt x="0" y="70414"/>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a:off x="7742251" y="3581026"/>
              <a:ext cx="1598926" cy="1301604"/>
            </a:xfrm>
            <a:custGeom>
              <a:avLst/>
              <a:gdLst/>
              <a:ahLst/>
              <a:cxnLst/>
              <a:rect l="l" t="t" r="r" b="b"/>
              <a:pathLst>
                <a:path w="618540" h="503522" extrusionOk="0">
                  <a:moveTo>
                    <a:pt x="618540" y="0"/>
                  </a:moveTo>
                  <a:cubicBezTo>
                    <a:pt x="590115" y="787"/>
                    <a:pt x="561948" y="9172"/>
                    <a:pt x="541524" y="24113"/>
                  </a:cubicBezTo>
                  <a:cubicBezTo>
                    <a:pt x="510171" y="46997"/>
                    <a:pt x="498462" y="83944"/>
                    <a:pt x="512708" y="115050"/>
                  </a:cubicBezTo>
                  <a:cubicBezTo>
                    <a:pt x="470036" y="123259"/>
                    <a:pt x="446424" y="165755"/>
                    <a:pt x="468670" y="194447"/>
                  </a:cubicBezTo>
                  <a:cubicBezTo>
                    <a:pt x="411558" y="185439"/>
                    <a:pt x="348722" y="201271"/>
                    <a:pt x="310278" y="234367"/>
                  </a:cubicBezTo>
                  <a:cubicBezTo>
                    <a:pt x="271835" y="267464"/>
                    <a:pt x="259281" y="316516"/>
                    <a:pt x="278600" y="358043"/>
                  </a:cubicBezTo>
                  <a:cubicBezTo>
                    <a:pt x="264485" y="341378"/>
                    <a:pt x="243669" y="325603"/>
                    <a:pt x="217520" y="324160"/>
                  </a:cubicBezTo>
                  <a:cubicBezTo>
                    <a:pt x="191371" y="322716"/>
                    <a:pt x="164051" y="343466"/>
                    <a:pt x="174913" y="361464"/>
                  </a:cubicBezTo>
                  <a:cubicBezTo>
                    <a:pt x="144406" y="344897"/>
                    <a:pt x="102385" y="341163"/>
                    <a:pt x="67584" y="351922"/>
                  </a:cubicBezTo>
                  <a:cubicBezTo>
                    <a:pt x="32784" y="362681"/>
                    <a:pt x="6310" y="387575"/>
                    <a:pt x="0" y="415552"/>
                  </a:cubicBezTo>
                  <a:lnTo>
                    <a:pt x="618540" y="503523"/>
                  </a:lnTo>
                  <a:lnTo>
                    <a:pt x="618540"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 name="Google Shape;31;p3"/>
          <p:cNvSpPr txBox="1">
            <a:spLocks noGrp="1"/>
          </p:cNvSpPr>
          <p:nvPr>
            <p:ph type="title"/>
          </p:nvPr>
        </p:nvSpPr>
        <p:spPr>
          <a:xfrm>
            <a:off x="713225" y="1913600"/>
            <a:ext cx="2605200" cy="120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 name="Google Shape;32;p3"/>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33" name="Google Shape;33;p3"/>
          <p:cNvSpPr txBox="1">
            <a:spLocks noGrp="1"/>
          </p:cNvSpPr>
          <p:nvPr>
            <p:ph type="title" idx="2" hasCustomPrompt="1"/>
          </p:nvPr>
        </p:nvSpPr>
        <p:spPr>
          <a:xfrm>
            <a:off x="713225" y="539500"/>
            <a:ext cx="983400" cy="1055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5500"/>
              <a:buNone/>
              <a:defRPr sz="6000">
                <a:solidFill>
                  <a:schemeClr val="accent4"/>
                </a:solidFill>
              </a:defRPr>
            </a:lvl1pPr>
            <a:lvl2pPr lvl="1" algn="ctr" rtl="0">
              <a:spcBef>
                <a:spcPts val="0"/>
              </a:spcBef>
              <a:spcAft>
                <a:spcPts val="0"/>
              </a:spcAft>
              <a:buClr>
                <a:schemeClr val="accent4"/>
              </a:buClr>
              <a:buSzPts val="5500"/>
              <a:buNone/>
              <a:defRPr sz="5500">
                <a:solidFill>
                  <a:schemeClr val="accent4"/>
                </a:solidFill>
              </a:defRPr>
            </a:lvl2pPr>
            <a:lvl3pPr lvl="2" algn="ctr" rtl="0">
              <a:spcBef>
                <a:spcPts val="0"/>
              </a:spcBef>
              <a:spcAft>
                <a:spcPts val="0"/>
              </a:spcAft>
              <a:buClr>
                <a:schemeClr val="accent4"/>
              </a:buClr>
              <a:buSzPts val="5500"/>
              <a:buNone/>
              <a:defRPr sz="5500">
                <a:solidFill>
                  <a:schemeClr val="accent4"/>
                </a:solidFill>
              </a:defRPr>
            </a:lvl3pPr>
            <a:lvl4pPr lvl="3" algn="ctr" rtl="0">
              <a:spcBef>
                <a:spcPts val="0"/>
              </a:spcBef>
              <a:spcAft>
                <a:spcPts val="0"/>
              </a:spcAft>
              <a:buClr>
                <a:schemeClr val="accent4"/>
              </a:buClr>
              <a:buSzPts val="5500"/>
              <a:buNone/>
              <a:defRPr sz="5500">
                <a:solidFill>
                  <a:schemeClr val="accent4"/>
                </a:solidFill>
              </a:defRPr>
            </a:lvl4pPr>
            <a:lvl5pPr lvl="4" algn="ctr" rtl="0">
              <a:spcBef>
                <a:spcPts val="0"/>
              </a:spcBef>
              <a:spcAft>
                <a:spcPts val="0"/>
              </a:spcAft>
              <a:buClr>
                <a:schemeClr val="accent4"/>
              </a:buClr>
              <a:buSzPts val="5500"/>
              <a:buNone/>
              <a:defRPr sz="5500">
                <a:solidFill>
                  <a:schemeClr val="accent4"/>
                </a:solidFill>
              </a:defRPr>
            </a:lvl5pPr>
            <a:lvl6pPr lvl="5" algn="ctr" rtl="0">
              <a:spcBef>
                <a:spcPts val="0"/>
              </a:spcBef>
              <a:spcAft>
                <a:spcPts val="0"/>
              </a:spcAft>
              <a:buClr>
                <a:schemeClr val="accent4"/>
              </a:buClr>
              <a:buSzPts val="5500"/>
              <a:buNone/>
              <a:defRPr sz="5500">
                <a:solidFill>
                  <a:schemeClr val="accent4"/>
                </a:solidFill>
              </a:defRPr>
            </a:lvl6pPr>
            <a:lvl7pPr lvl="6" algn="ctr" rtl="0">
              <a:spcBef>
                <a:spcPts val="0"/>
              </a:spcBef>
              <a:spcAft>
                <a:spcPts val="0"/>
              </a:spcAft>
              <a:buClr>
                <a:schemeClr val="accent4"/>
              </a:buClr>
              <a:buSzPts val="5500"/>
              <a:buNone/>
              <a:defRPr sz="5500">
                <a:solidFill>
                  <a:schemeClr val="accent4"/>
                </a:solidFill>
              </a:defRPr>
            </a:lvl7pPr>
            <a:lvl8pPr lvl="7" algn="ctr" rtl="0">
              <a:spcBef>
                <a:spcPts val="0"/>
              </a:spcBef>
              <a:spcAft>
                <a:spcPts val="0"/>
              </a:spcAft>
              <a:buClr>
                <a:schemeClr val="accent4"/>
              </a:buClr>
              <a:buSzPts val="5500"/>
              <a:buNone/>
              <a:defRPr sz="5500">
                <a:solidFill>
                  <a:schemeClr val="accent4"/>
                </a:solidFill>
              </a:defRPr>
            </a:lvl8pPr>
            <a:lvl9pPr lvl="8" algn="ctr" rtl="0">
              <a:spcBef>
                <a:spcPts val="0"/>
              </a:spcBef>
              <a:spcAft>
                <a:spcPts val="0"/>
              </a:spcAft>
              <a:buClr>
                <a:schemeClr val="accent4"/>
              </a:buClr>
              <a:buSzPts val="5500"/>
              <a:buNone/>
              <a:defRPr sz="5500">
                <a:solidFill>
                  <a:schemeClr val="accent4"/>
                </a:solidFill>
              </a:defRPr>
            </a:lvl9pPr>
          </a:lstStyle>
          <a:p>
            <a:r>
              <a:t>xx%</a:t>
            </a:r>
          </a:p>
        </p:txBody>
      </p:sp>
      <p:sp>
        <p:nvSpPr>
          <p:cNvPr id="34" name="Google Shape;34;p3"/>
          <p:cNvSpPr txBox="1">
            <a:spLocks noGrp="1"/>
          </p:cNvSpPr>
          <p:nvPr>
            <p:ph type="subTitle" idx="1"/>
          </p:nvPr>
        </p:nvSpPr>
        <p:spPr>
          <a:xfrm>
            <a:off x="713225" y="3037300"/>
            <a:ext cx="2605200" cy="693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ive columns ">
  <p:cSld name="TITLE_AND_TWO_COLUMNS_1_1_1_1">
    <p:spTree>
      <p:nvGrpSpPr>
        <p:cNvPr id="1" name="Shape 233"/>
        <p:cNvGrpSpPr/>
        <p:nvPr/>
      </p:nvGrpSpPr>
      <p:grpSpPr>
        <a:xfrm>
          <a:off x="0" y="0"/>
          <a:ext cx="0" cy="0"/>
          <a:chOff x="0" y="0"/>
          <a:chExt cx="0" cy="0"/>
        </a:xfrm>
      </p:grpSpPr>
      <p:grpSp>
        <p:nvGrpSpPr>
          <p:cNvPr id="234" name="Google Shape;234;p21"/>
          <p:cNvGrpSpPr/>
          <p:nvPr/>
        </p:nvGrpSpPr>
        <p:grpSpPr>
          <a:xfrm flipH="1">
            <a:off x="-91381" y="3264299"/>
            <a:ext cx="9356809" cy="1771223"/>
            <a:chOff x="-15027" y="3111899"/>
            <a:chExt cx="9356809" cy="1771223"/>
          </a:xfrm>
        </p:grpSpPr>
        <p:sp>
          <p:nvSpPr>
            <p:cNvPr id="235" name="Google Shape;235;p21"/>
            <p:cNvSpPr/>
            <p:nvPr/>
          </p:nvSpPr>
          <p:spPr>
            <a:xfrm>
              <a:off x="-15027" y="3111899"/>
              <a:ext cx="2227397" cy="1409129"/>
            </a:xfrm>
            <a:custGeom>
              <a:avLst/>
              <a:gdLst/>
              <a:ahLst/>
              <a:cxnLst/>
              <a:rect l="l" t="t" r="r" b="b"/>
              <a:pathLst>
                <a:path w="763461" h="482992" extrusionOk="0">
                  <a:moveTo>
                    <a:pt x="0" y="70414"/>
                  </a:moveTo>
                  <a:lnTo>
                    <a:pt x="0" y="482993"/>
                  </a:lnTo>
                  <a:lnTo>
                    <a:pt x="757743" y="482993"/>
                  </a:lnTo>
                  <a:cubicBezTo>
                    <a:pt x="761060" y="474231"/>
                    <a:pt x="763012" y="464077"/>
                    <a:pt x="763403" y="452206"/>
                  </a:cubicBezTo>
                  <a:cubicBezTo>
                    <a:pt x="764768" y="412097"/>
                    <a:pt x="742132" y="373817"/>
                    <a:pt x="707461" y="354569"/>
                  </a:cubicBezTo>
                  <a:cubicBezTo>
                    <a:pt x="697118" y="348799"/>
                    <a:pt x="605271" y="327990"/>
                    <a:pt x="599286" y="351349"/>
                  </a:cubicBezTo>
                  <a:cubicBezTo>
                    <a:pt x="608848" y="285612"/>
                    <a:pt x="567478" y="215764"/>
                    <a:pt x="504967" y="192964"/>
                  </a:cubicBezTo>
                  <a:cubicBezTo>
                    <a:pt x="441675" y="169885"/>
                    <a:pt x="363813" y="197680"/>
                    <a:pt x="329403" y="255650"/>
                  </a:cubicBezTo>
                  <a:cubicBezTo>
                    <a:pt x="320621" y="198844"/>
                    <a:pt x="311320" y="140594"/>
                    <a:pt x="283153" y="90501"/>
                  </a:cubicBezTo>
                  <a:cubicBezTo>
                    <a:pt x="254988" y="40348"/>
                    <a:pt x="203535" y="-814"/>
                    <a:pt x="146033" y="12"/>
                  </a:cubicBezTo>
                  <a:cubicBezTo>
                    <a:pt x="96076" y="734"/>
                    <a:pt x="47713" y="42788"/>
                    <a:pt x="44493" y="90501"/>
                  </a:cubicBezTo>
                  <a:cubicBezTo>
                    <a:pt x="38340" y="78018"/>
                    <a:pt x="24192" y="68475"/>
                    <a:pt x="9823" y="68918"/>
                  </a:cubicBezTo>
                  <a:cubicBezTo>
                    <a:pt x="6440" y="69028"/>
                    <a:pt x="3162" y="69529"/>
                    <a:pt x="0" y="70414"/>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21"/>
            <p:cNvSpPr/>
            <p:nvPr/>
          </p:nvSpPr>
          <p:spPr>
            <a:xfrm>
              <a:off x="7353176" y="3264299"/>
              <a:ext cx="1988606" cy="1618823"/>
            </a:xfrm>
            <a:custGeom>
              <a:avLst/>
              <a:gdLst/>
              <a:ahLst/>
              <a:cxnLst/>
              <a:rect l="l" t="t" r="r" b="b"/>
              <a:pathLst>
                <a:path w="618540" h="503522" extrusionOk="0">
                  <a:moveTo>
                    <a:pt x="618540" y="0"/>
                  </a:moveTo>
                  <a:cubicBezTo>
                    <a:pt x="590115" y="787"/>
                    <a:pt x="561948" y="9172"/>
                    <a:pt x="541524" y="24113"/>
                  </a:cubicBezTo>
                  <a:cubicBezTo>
                    <a:pt x="510171" y="46997"/>
                    <a:pt x="498462" y="83944"/>
                    <a:pt x="512708" y="115050"/>
                  </a:cubicBezTo>
                  <a:cubicBezTo>
                    <a:pt x="470036" y="123259"/>
                    <a:pt x="446424" y="165755"/>
                    <a:pt x="468670" y="194447"/>
                  </a:cubicBezTo>
                  <a:cubicBezTo>
                    <a:pt x="411558" y="185439"/>
                    <a:pt x="348722" y="201271"/>
                    <a:pt x="310278" y="234367"/>
                  </a:cubicBezTo>
                  <a:cubicBezTo>
                    <a:pt x="271835" y="267464"/>
                    <a:pt x="259281" y="316516"/>
                    <a:pt x="278600" y="358043"/>
                  </a:cubicBezTo>
                  <a:cubicBezTo>
                    <a:pt x="264485" y="341378"/>
                    <a:pt x="243669" y="325603"/>
                    <a:pt x="217520" y="324160"/>
                  </a:cubicBezTo>
                  <a:cubicBezTo>
                    <a:pt x="191371" y="322716"/>
                    <a:pt x="164051" y="343466"/>
                    <a:pt x="174913" y="361464"/>
                  </a:cubicBezTo>
                  <a:cubicBezTo>
                    <a:pt x="144406" y="344897"/>
                    <a:pt x="102385" y="341163"/>
                    <a:pt x="67584" y="351922"/>
                  </a:cubicBezTo>
                  <a:cubicBezTo>
                    <a:pt x="32784" y="362681"/>
                    <a:pt x="6310" y="387575"/>
                    <a:pt x="0" y="415552"/>
                  </a:cubicBezTo>
                  <a:lnTo>
                    <a:pt x="618540" y="503523"/>
                  </a:lnTo>
                  <a:lnTo>
                    <a:pt x="618540"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7" name="Google Shape;237;p21"/>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238" name="Google Shape;238;p21"/>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9" name="Google Shape;239;p21"/>
          <p:cNvSpPr txBox="1">
            <a:spLocks noGrp="1"/>
          </p:cNvSpPr>
          <p:nvPr>
            <p:ph type="subTitle" idx="1"/>
          </p:nvPr>
        </p:nvSpPr>
        <p:spPr>
          <a:xfrm>
            <a:off x="697848" y="1596675"/>
            <a:ext cx="2179800" cy="40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40" name="Google Shape;240;p21"/>
          <p:cNvSpPr txBox="1">
            <a:spLocks noGrp="1"/>
          </p:cNvSpPr>
          <p:nvPr>
            <p:ph type="subTitle" idx="2"/>
          </p:nvPr>
        </p:nvSpPr>
        <p:spPr>
          <a:xfrm>
            <a:off x="697848" y="1855350"/>
            <a:ext cx="21798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21"/>
          <p:cNvSpPr txBox="1">
            <a:spLocks noGrp="1"/>
          </p:cNvSpPr>
          <p:nvPr>
            <p:ph type="subTitle" idx="3"/>
          </p:nvPr>
        </p:nvSpPr>
        <p:spPr>
          <a:xfrm>
            <a:off x="2089974" y="3089150"/>
            <a:ext cx="2179800" cy="40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42" name="Google Shape;242;p21"/>
          <p:cNvSpPr txBox="1">
            <a:spLocks noGrp="1"/>
          </p:cNvSpPr>
          <p:nvPr>
            <p:ph type="subTitle" idx="4"/>
          </p:nvPr>
        </p:nvSpPr>
        <p:spPr>
          <a:xfrm>
            <a:off x="2089974" y="3347825"/>
            <a:ext cx="21798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3" name="Google Shape;243;p21"/>
          <p:cNvSpPr txBox="1">
            <a:spLocks noGrp="1"/>
          </p:cNvSpPr>
          <p:nvPr>
            <p:ph type="subTitle" idx="5"/>
          </p:nvPr>
        </p:nvSpPr>
        <p:spPr>
          <a:xfrm>
            <a:off x="3482100" y="1596675"/>
            <a:ext cx="2179800" cy="40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44" name="Google Shape;244;p21"/>
          <p:cNvSpPr txBox="1">
            <a:spLocks noGrp="1"/>
          </p:cNvSpPr>
          <p:nvPr>
            <p:ph type="subTitle" idx="6"/>
          </p:nvPr>
        </p:nvSpPr>
        <p:spPr>
          <a:xfrm>
            <a:off x="3482100" y="1855350"/>
            <a:ext cx="21798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5" name="Google Shape;245;p21"/>
          <p:cNvSpPr txBox="1">
            <a:spLocks noGrp="1"/>
          </p:cNvSpPr>
          <p:nvPr>
            <p:ph type="subTitle" idx="7"/>
          </p:nvPr>
        </p:nvSpPr>
        <p:spPr>
          <a:xfrm>
            <a:off x="4874226" y="3089150"/>
            <a:ext cx="2179800" cy="40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46" name="Google Shape;246;p21"/>
          <p:cNvSpPr txBox="1">
            <a:spLocks noGrp="1"/>
          </p:cNvSpPr>
          <p:nvPr>
            <p:ph type="subTitle" idx="8"/>
          </p:nvPr>
        </p:nvSpPr>
        <p:spPr>
          <a:xfrm>
            <a:off x="4874226" y="3347825"/>
            <a:ext cx="21798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7" name="Google Shape;247;p21"/>
          <p:cNvSpPr txBox="1">
            <a:spLocks noGrp="1"/>
          </p:cNvSpPr>
          <p:nvPr>
            <p:ph type="subTitle" idx="9"/>
          </p:nvPr>
        </p:nvSpPr>
        <p:spPr>
          <a:xfrm>
            <a:off x="6266352" y="1596675"/>
            <a:ext cx="2179800" cy="40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48" name="Google Shape;248;p21"/>
          <p:cNvSpPr txBox="1">
            <a:spLocks noGrp="1"/>
          </p:cNvSpPr>
          <p:nvPr>
            <p:ph type="subTitle" idx="13"/>
          </p:nvPr>
        </p:nvSpPr>
        <p:spPr>
          <a:xfrm>
            <a:off x="6266352" y="1855350"/>
            <a:ext cx="21798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49" name="Google Shape;249;p21"/>
          <p:cNvGrpSpPr/>
          <p:nvPr/>
        </p:nvGrpSpPr>
        <p:grpSpPr>
          <a:xfrm>
            <a:off x="-730522" y="2348082"/>
            <a:ext cx="1652688" cy="2412012"/>
            <a:chOff x="-806746" y="2049125"/>
            <a:chExt cx="1805427" cy="2634927"/>
          </a:xfrm>
        </p:grpSpPr>
        <p:grpSp>
          <p:nvGrpSpPr>
            <p:cNvPr id="250" name="Google Shape;250;p21"/>
            <p:cNvGrpSpPr/>
            <p:nvPr/>
          </p:nvGrpSpPr>
          <p:grpSpPr>
            <a:xfrm>
              <a:off x="427769" y="3264939"/>
              <a:ext cx="570911" cy="1419114"/>
              <a:chOff x="2210565" y="5553067"/>
              <a:chExt cx="194525" cy="483514"/>
            </a:xfrm>
          </p:grpSpPr>
          <p:sp>
            <p:nvSpPr>
              <p:cNvPr id="251" name="Google Shape;251;p21"/>
              <p:cNvSpPr/>
              <p:nvPr/>
            </p:nvSpPr>
            <p:spPr>
              <a:xfrm>
                <a:off x="2210565" y="5553067"/>
                <a:ext cx="194525" cy="483514"/>
              </a:xfrm>
              <a:custGeom>
                <a:avLst/>
                <a:gdLst/>
                <a:ahLst/>
                <a:cxnLst/>
                <a:rect l="l" t="t" r="r" b="b"/>
                <a:pathLst>
                  <a:path w="194525" h="483514" extrusionOk="0">
                    <a:moveTo>
                      <a:pt x="194526" y="483514"/>
                    </a:moveTo>
                    <a:lnTo>
                      <a:pt x="0" y="479143"/>
                    </a:lnTo>
                    <a:lnTo>
                      <a:pt x="3838" y="433564"/>
                    </a:lnTo>
                    <a:lnTo>
                      <a:pt x="24738" y="186421"/>
                    </a:lnTo>
                    <a:lnTo>
                      <a:pt x="25746" y="174322"/>
                    </a:lnTo>
                    <a:lnTo>
                      <a:pt x="33747" y="80231"/>
                    </a:lnTo>
                    <a:lnTo>
                      <a:pt x="35288" y="61945"/>
                    </a:lnTo>
                    <a:lnTo>
                      <a:pt x="40512" y="0"/>
                    </a:lnTo>
                    <a:lnTo>
                      <a:pt x="140094" y="0"/>
                    </a:lnTo>
                    <a:lnTo>
                      <a:pt x="147080" y="61945"/>
                    </a:lnTo>
                    <a:lnTo>
                      <a:pt x="149103" y="80231"/>
                    </a:lnTo>
                    <a:lnTo>
                      <a:pt x="159712" y="174322"/>
                    </a:lnTo>
                    <a:lnTo>
                      <a:pt x="161098" y="186421"/>
                    </a:lnTo>
                    <a:lnTo>
                      <a:pt x="194526" y="48351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1"/>
              <p:cNvSpPr/>
              <p:nvPr/>
            </p:nvSpPr>
            <p:spPr>
              <a:xfrm>
                <a:off x="2244311" y="5615013"/>
                <a:ext cx="115355" cy="18285"/>
              </a:xfrm>
              <a:custGeom>
                <a:avLst/>
                <a:gdLst/>
                <a:ahLst/>
                <a:cxnLst/>
                <a:rect l="l" t="t" r="r" b="b"/>
                <a:pathLst>
                  <a:path w="115355" h="18285" extrusionOk="0">
                    <a:moveTo>
                      <a:pt x="115356" y="18285"/>
                    </a:moveTo>
                    <a:lnTo>
                      <a:pt x="0" y="18285"/>
                    </a:lnTo>
                    <a:lnTo>
                      <a:pt x="1542" y="0"/>
                    </a:lnTo>
                    <a:lnTo>
                      <a:pt x="113333" y="0"/>
                    </a:lnTo>
                    <a:lnTo>
                      <a:pt x="115356" y="182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21"/>
              <p:cNvSpPr/>
              <p:nvPr/>
            </p:nvSpPr>
            <p:spPr>
              <a:xfrm>
                <a:off x="2235302" y="5727389"/>
                <a:ext cx="136359" cy="12099"/>
              </a:xfrm>
              <a:custGeom>
                <a:avLst/>
                <a:gdLst/>
                <a:ahLst/>
                <a:cxnLst/>
                <a:rect l="l" t="t" r="r" b="b"/>
                <a:pathLst>
                  <a:path w="136359" h="12099" extrusionOk="0">
                    <a:moveTo>
                      <a:pt x="136360" y="12099"/>
                    </a:moveTo>
                    <a:lnTo>
                      <a:pt x="0" y="12099"/>
                    </a:lnTo>
                    <a:lnTo>
                      <a:pt x="1008" y="0"/>
                    </a:lnTo>
                    <a:lnTo>
                      <a:pt x="134974" y="0"/>
                    </a:lnTo>
                    <a:lnTo>
                      <a:pt x="136360" y="1209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4" name="Google Shape;254;p21"/>
            <p:cNvSpPr/>
            <p:nvPr/>
          </p:nvSpPr>
          <p:spPr>
            <a:xfrm flipH="1">
              <a:off x="-806746" y="2049125"/>
              <a:ext cx="1566156" cy="1215827"/>
            </a:xfrm>
            <a:custGeom>
              <a:avLst/>
              <a:gdLst/>
              <a:ahLst/>
              <a:cxnLst/>
              <a:rect l="l" t="t" r="r" b="b"/>
              <a:pathLst>
                <a:path w="672170" h="521814" extrusionOk="0">
                  <a:moveTo>
                    <a:pt x="672171" y="0"/>
                  </a:moveTo>
                  <a:lnTo>
                    <a:pt x="672171" y="359819"/>
                  </a:lnTo>
                  <a:cubicBezTo>
                    <a:pt x="625336" y="355662"/>
                    <a:pt x="579543" y="337241"/>
                    <a:pt x="542791" y="306506"/>
                  </a:cubicBezTo>
                  <a:cubicBezTo>
                    <a:pt x="520870" y="336077"/>
                    <a:pt x="486980" y="356489"/>
                    <a:pt x="450618" y="362037"/>
                  </a:cubicBezTo>
                  <a:cubicBezTo>
                    <a:pt x="414321" y="367586"/>
                    <a:pt x="375878" y="358212"/>
                    <a:pt x="346151" y="336519"/>
                  </a:cubicBezTo>
                  <a:cubicBezTo>
                    <a:pt x="341532" y="333136"/>
                    <a:pt x="336849" y="329142"/>
                    <a:pt x="335288" y="323594"/>
                  </a:cubicBezTo>
                  <a:cubicBezTo>
                    <a:pt x="334572" y="321044"/>
                    <a:pt x="333727" y="317655"/>
                    <a:pt x="333401" y="314604"/>
                  </a:cubicBezTo>
                  <a:cubicBezTo>
                    <a:pt x="316164" y="345892"/>
                    <a:pt x="280192" y="363592"/>
                    <a:pt x="245327" y="373414"/>
                  </a:cubicBezTo>
                  <a:cubicBezTo>
                    <a:pt x="207989" y="383900"/>
                    <a:pt x="168310" y="388499"/>
                    <a:pt x="134355" y="407252"/>
                  </a:cubicBezTo>
                  <a:cubicBezTo>
                    <a:pt x="90838" y="431274"/>
                    <a:pt x="66185" y="472215"/>
                    <a:pt x="63388" y="521814"/>
                  </a:cubicBezTo>
                  <a:lnTo>
                    <a:pt x="1072" y="521814"/>
                  </a:lnTo>
                  <a:cubicBezTo>
                    <a:pt x="-5368" y="478265"/>
                    <a:pt x="18310" y="436374"/>
                    <a:pt x="42507" y="399596"/>
                  </a:cubicBezTo>
                  <a:cubicBezTo>
                    <a:pt x="66705" y="362818"/>
                    <a:pt x="93375" y="324036"/>
                    <a:pt x="93960" y="280044"/>
                  </a:cubicBezTo>
                  <a:cubicBezTo>
                    <a:pt x="94481" y="247644"/>
                    <a:pt x="80560" y="214860"/>
                    <a:pt x="89212" y="183624"/>
                  </a:cubicBezTo>
                  <a:cubicBezTo>
                    <a:pt x="95782" y="159992"/>
                    <a:pt x="115231" y="140965"/>
                    <a:pt x="138258" y="132425"/>
                  </a:cubicBezTo>
                  <a:cubicBezTo>
                    <a:pt x="161285" y="123877"/>
                    <a:pt x="187304" y="125211"/>
                    <a:pt x="210396" y="133478"/>
                  </a:cubicBezTo>
                  <a:cubicBezTo>
                    <a:pt x="223015" y="101299"/>
                    <a:pt x="259963" y="77719"/>
                    <a:pt x="294503" y="78389"/>
                  </a:cubicBezTo>
                  <a:cubicBezTo>
                    <a:pt x="323189" y="78994"/>
                    <a:pt x="350769" y="95588"/>
                    <a:pt x="365795" y="119942"/>
                  </a:cubicBezTo>
                  <a:cubicBezTo>
                    <a:pt x="360917" y="100356"/>
                    <a:pt x="369243" y="77446"/>
                    <a:pt x="377439" y="57249"/>
                  </a:cubicBezTo>
                  <a:cubicBezTo>
                    <a:pt x="385765" y="36615"/>
                    <a:pt x="397148" y="17361"/>
                    <a:pt x="411003" y="0"/>
                  </a:cubicBezTo>
                  <a:lnTo>
                    <a:pt x="672171"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
  <p:cSld name="TITLE_AND_TWO_COLUMNS_1_1_2">
    <p:spTree>
      <p:nvGrpSpPr>
        <p:cNvPr id="1" name="Shape 255"/>
        <p:cNvGrpSpPr/>
        <p:nvPr/>
      </p:nvGrpSpPr>
      <p:grpSpPr>
        <a:xfrm>
          <a:off x="0" y="0"/>
          <a:ext cx="0" cy="0"/>
          <a:chOff x="0" y="0"/>
          <a:chExt cx="0" cy="0"/>
        </a:xfrm>
      </p:grpSpPr>
      <p:sp>
        <p:nvSpPr>
          <p:cNvPr id="256" name="Google Shape;256;p22"/>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257" name="Google Shape;257;p22"/>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8" name="Google Shape;258;p22"/>
          <p:cNvSpPr txBox="1">
            <a:spLocks noGrp="1"/>
          </p:cNvSpPr>
          <p:nvPr>
            <p:ph type="subTitle" idx="1"/>
          </p:nvPr>
        </p:nvSpPr>
        <p:spPr>
          <a:xfrm>
            <a:off x="1508098" y="1362600"/>
            <a:ext cx="2070300" cy="4077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59" name="Google Shape;259;p22"/>
          <p:cNvSpPr txBox="1">
            <a:spLocks noGrp="1"/>
          </p:cNvSpPr>
          <p:nvPr>
            <p:ph type="subTitle" idx="2"/>
          </p:nvPr>
        </p:nvSpPr>
        <p:spPr>
          <a:xfrm>
            <a:off x="1508098" y="1628901"/>
            <a:ext cx="20703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0" name="Google Shape;260;p22"/>
          <p:cNvSpPr txBox="1">
            <a:spLocks noGrp="1"/>
          </p:cNvSpPr>
          <p:nvPr>
            <p:ph type="subTitle" idx="3"/>
          </p:nvPr>
        </p:nvSpPr>
        <p:spPr>
          <a:xfrm>
            <a:off x="1508098" y="2471150"/>
            <a:ext cx="2070300" cy="4077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61" name="Google Shape;261;p22"/>
          <p:cNvSpPr txBox="1">
            <a:spLocks noGrp="1"/>
          </p:cNvSpPr>
          <p:nvPr>
            <p:ph type="subTitle" idx="4"/>
          </p:nvPr>
        </p:nvSpPr>
        <p:spPr>
          <a:xfrm>
            <a:off x="1508098" y="2737451"/>
            <a:ext cx="20703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22"/>
          <p:cNvSpPr txBox="1">
            <a:spLocks noGrp="1"/>
          </p:cNvSpPr>
          <p:nvPr>
            <p:ph type="subTitle" idx="5"/>
          </p:nvPr>
        </p:nvSpPr>
        <p:spPr>
          <a:xfrm>
            <a:off x="5564902" y="1362600"/>
            <a:ext cx="2070300" cy="407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63" name="Google Shape;263;p22"/>
          <p:cNvSpPr txBox="1">
            <a:spLocks noGrp="1"/>
          </p:cNvSpPr>
          <p:nvPr>
            <p:ph type="subTitle" idx="6"/>
          </p:nvPr>
        </p:nvSpPr>
        <p:spPr>
          <a:xfrm>
            <a:off x="5564902" y="1628901"/>
            <a:ext cx="2070300" cy="640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4" name="Google Shape;264;p22"/>
          <p:cNvSpPr txBox="1">
            <a:spLocks noGrp="1"/>
          </p:cNvSpPr>
          <p:nvPr>
            <p:ph type="subTitle" idx="7"/>
          </p:nvPr>
        </p:nvSpPr>
        <p:spPr>
          <a:xfrm>
            <a:off x="1508098" y="3580825"/>
            <a:ext cx="2070300" cy="407700"/>
          </a:xfrm>
          <a:prstGeom prst="rect">
            <a:avLst/>
          </a:prstGeom>
        </p:spPr>
        <p:txBody>
          <a:bodyPr spcFirstLastPara="1" wrap="square" lIns="91425" tIns="91425" rIns="91425" bIns="91425" anchor="b" anchorCtr="0">
            <a:noAutofit/>
          </a:bodyPr>
          <a:lstStyle>
            <a:lvl1pPr lvl="0"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65" name="Google Shape;265;p22"/>
          <p:cNvSpPr txBox="1">
            <a:spLocks noGrp="1"/>
          </p:cNvSpPr>
          <p:nvPr>
            <p:ph type="subTitle" idx="8"/>
          </p:nvPr>
        </p:nvSpPr>
        <p:spPr>
          <a:xfrm>
            <a:off x="1508098" y="3847126"/>
            <a:ext cx="20703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6" name="Google Shape;266;p22"/>
          <p:cNvSpPr txBox="1">
            <a:spLocks noGrp="1"/>
          </p:cNvSpPr>
          <p:nvPr>
            <p:ph type="subTitle" idx="9"/>
          </p:nvPr>
        </p:nvSpPr>
        <p:spPr>
          <a:xfrm>
            <a:off x="5564902" y="2474238"/>
            <a:ext cx="2070300" cy="407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67" name="Google Shape;267;p22"/>
          <p:cNvSpPr txBox="1">
            <a:spLocks noGrp="1"/>
          </p:cNvSpPr>
          <p:nvPr>
            <p:ph type="subTitle" idx="13"/>
          </p:nvPr>
        </p:nvSpPr>
        <p:spPr>
          <a:xfrm>
            <a:off x="5564902" y="2738014"/>
            <a:ext cx="2070300" cy="640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8" name="Google Shape;268;p22"/>
          <p:cNvSpPr txBox="1">
            <a:spLocks noGrp="1"/>
          </p:cNvSpPr>
          <p:nvPr>
            <p:ph type="subTitle" idx="14"/>
          </p:nvPr>
        </p:nvSpPr>
        <p:spPr>
          <a:xfrm>
            <a:off x="5564902" y="3580825"/>
            <a:ext cx="2070300" cy="407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300"/>
              <a:buFont typeface="Oswald"/>
              <a:buNone/>
              <a:defRPr sz="2300">
                <a:latin typeface="Oswald"/>
                <a:ea typeface="Oswald"/>
                <a:cs typeface="Oswald"/>
                <a:sym typeface="Oswald"/>
              </a:defRPr>
            </a:lvl1pPr>
            <a:lvl2pPr lvl="1" rtl="0">
              <a:spcBef>
                <a:spcPts val="0"/>
              </a:spcBef>
              <a:spcAft>
                <a:spcPts val="0"/>
              </a:spcAft>
              <a:buSzPts val="2300"/>
              <a:buFont typeface="Oswald"/>
              <a:buNone/>
              <a:defRPr sz="2300">
                <a:latin typeface="Oswald"/>
                <a:ea typeface="Oswald"/>
                <a:cs typeface="Oswald"/>
                <a:sym typeface="Oswald"/>
              </a:defRPr>
            </a:lvl2pPr>
            <a:lvl3pPr lvl="2" rtl="0">
              <a:spcBef>
                <a:spcPts val="0"/>
              </a:spcBef>
              <a:spcAft>
                <a:spcPts val="0"/>
              </a:spcAft>
              <a:buSzPts val="2300"/>
              <a:buFont typeface="Oswald"/>
              <a:buNone/>
              <a:defRPr sz="2300">
                <a:latin typeface="Oswald"/>
                <a:ea typeface="Oswald"/>
                <a:cs typeface="Oswald"/>
                <a:sym typeface="Oswald"/>
              </a:defRPr>
            </a:lvl3pPr>
            <a:lvl4pPr lvl="3" rtl="0">
              <a:spcBef>
                <a:spcPts val="0"/>
              </a:spcBef>
              <a:spcAft>
                <a:spcPts val="0"/>
              </a:spcAft>
              <a:buSzPts val="2300"/>
              <a:buFont typeface="Oswald"/>
              <a:buNone/>
              <a:defRPr sz="2300">
                <a:latin typeface="Oswald"/>
                <a:ea typeface="Oswald"/>
                <a:cs typeface="Oswald"/>
                <a:sym typeface="Oswald"/>
              </a:defRPr>
            </a:lvl4pPr>
            <a:lvl5pPr lvl="4" rtl="0">
              <a:spcBef>
                <a:spcPts val="0"/>
              </a:spcBef>
              <a:spcAft>
                <a:spcPts val="0"/>
              </a:spcAft>
              <a:buSzPts val="2300"/>
              <a:buFont typeface="Oswald"/>
              <a:buNone/>
              <a:defRPr sz="2300">
                <a:latin typeface="Oswald"/>
                <a:ea typeface="Oswald"/>
                <a:cs typeface="Oswald"/>
                <a:sym typeface="Oswald"/>
              </a:defRPr>
            </a:lvl5pPr>
            <a:lvl6pPr lvl="5" rtl="0">
              <a:spcBef>
                <a:spcPts val="0"/>
              </a:spcBef>
              <a:spcAft>
                <a:spcPts val="0"/>
              </a:spcAft>
              <a:buSzPts val="2300"/>
              <a:buFont typeface="Oswald"/>
              <a:buNone/>
              <a:defRPr sz="2300">
                <a:latin typeface="Oswald"/>
                <a:ea typeface="Oswald"/>
                <a:cs typeface="Oswald"/>
                <a:sym typeface="Oswald"/>
              </a:defRPr>
            </a:lvl6pPr>
            <a:lvl7pPr lvl="6" rtl="0">
              <a:spcBef>
                <a:spcPts val="0"/>
              </a:spcBef>
              <a:spcAft>
                <a:spcPts val="0"/>
              </a:spcAft>
              <a:buSzPts val="2300"/>
              <a:buFont typeface="Oswald"/>
              <a:buNone/>
              <a:defRPr sz="2300">
                <a:latin typeface="Oswald"/>
                <a:ea typeface="Oswald"/>
                <a:cs typeface="Oswald"/>
                <a:sym typeface="Oswald"/>
              </a:defRPr>
            </a:lvl7pPr>
            <a:lvl8pPr lvl="7" rtl="0">
              <a:spcBef>
                <a:spcPts val="0"/>
              </a:spcBef>
              <a:spcAft>
                <a:spcPts val="0"/>
              </a:spcAft>
              <a:buSzPts val="2300"/>
              <a:buFont typeface="Oswald"/>
              <a:buNone/>
              <a:defRPr sz="2300">
                <a:latin typeface="Oswald"/>
                <a:ea typeface="Oswald"/>
                <a:cs typeface="Oswald"/>
                <a:sym typeface="Oswald"/>
              </a:defRPr>
            </a:lvl8pPr>
            <a:lvl9pPr lvl="8" rtl="0">
              <a:spcBef>
                <a:spcPts val="0"/>
              </a:spcBef>
              <a:spcAft>
                <a:spcPts val="0"/>
              </a:spcAft>
              <a:buSzPts val="2300"/>
              <a:buFont typeface="Oswald"/>
              <a:buNone/>
              <a:defRPr sz="2300">
                <a:latin typeface="Oswald"/>
                <a:ea typeface="Oswald"/>
                <a:cs typeface="Oswald"/>
                <a:sym typeface="Oswald"/>
              </a:defRPr>
            </a:lvl9pPr>
          </a:lstStyle>
          <a:p>
            <a:endParaRPr/>
          </a:p>
        </p:txBody>
      </p:sp>
      <p:sp>
        <p:nvSpPr>
          <p:cNvPr id="269" name="Google Shape;269;p22"/>
          <p:cNvSpPr txBox="1">
            <a:spLocks noGrp="1"/>
          </p:cNvSpPr>
          <p:nvPr>
            <p:ph type="subTitle" idx="15"/>
          </p:nvPr>
        </p:nvSpPr>
        <p:spPr>
          <a:xfrm>
            <a:off x="5564902" y="3847126"/>
            <a:ext cx="2070300" cy="640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70"/>
        <p:cNvGrpSpPr/>
        <p:nvPr/>
      </p:nvGrpSpPr>
      <p:grpSpPr>
        <a:xfrm>
          <a:off x="0" y="0"/>
          <a:ext cx="0" cy="0"/>
          <a:chOff x="0" y="0"/>
          <a:chExt cx="0" cy="0"/>
        </a:xfrm>
      </p:grpSpPr>
      <p:sp>
        <p:nvSpPr>
          <p:cNvPr id="271" name="Google Shape;271;p23"/>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grpSp>
        <p:nvGrpSpPr>
          <p:cNvPr id="272" name="Google Shape;272;p23"/>
          <p:cNvGrpSpPr/>
          <p:nvPr/>
        </p:nvGrpSpPr>
        <p:grpSpPr>
          <a:xfrm>
            <a:off x="-197219" y="1821103"/>
            <a:ext cx="10231787" cy="2982878"/>
            <a:chOff x="-217675" y="1821103"/>
            <a:chExt cx="10231787" cy="2982878"/>
          </a:xfrm>
        </p:grpSpPr>
        <p:grpSp>
          <p:nvGrpSpPr>
            <p:cNvPr id="273" name="Google Shape;273;p23"/>
            <p:cNvGrpSpPr/>
            <p:nvPr/>
          </p:nvGrpSpPr>
          <p:grpSpPr>
            <a:xfrm>
              <a:off x="-217675" y="2210054"/>
              <a:ext cx="1224778" cy="2593927"/>
              <a:chOff x="15775" y="2090179"/>
              <a:chExt cx="1224778" cy="2593927"/>
            </a:xfrm>
          </p:grpSpPr>
          <p:sp>
            <p:nvSpPr>
              <p:cNvPr id="274" name="Google Shape;274;p23"/>
              <p:cNvSpPr/>
              <p:nvPr/>
            </p:nvSpPr>
            <p:spPr>
              <a:xfrm>
                <a:off x="15775" y="2090179"/>
                <a:ext cx="1070428" cy="1121562"/>
              </a:xfrm>
              <a:custGeom>
                <a:avLst/>
                <a:gdLst/>
                <a:ahLst/>
                <a:cxnLst/>
                <a:rect l="l" t="t" r="r" b="b"/>
                <a:pathLst>
                  <a:path w="516491" h="541164" extrusionOk="0">
                    <a:moveTo>
                      <a:pt x="498703" y="471506"/>
                    </a:moveTo>
                    <a:cubicBezTo>
                      <a:pt x="484093" y="498351"/>
                      <a:pt x="460331" y="520351"/>
                      <a:pt x="432172" y="532228"/>
                    </a:cubicBezTo>
                    <a:cubicBezTo>
                      <a:pt x="410608" y="541296"/>
                      <a:pt x="384335" y="544906"/>
                      <a:pt x="362115" y="536151"/>
                    </a:cubicBezTo>
                    <a:cubicBezTo>
                      <a:pt x="355077" y="534342"/>
                      <a:pt x="348254" y="531663"/>
                      <a:pt x="341963" y="527961"/>
                    </a:cubicBezTo>
                    <a:cubicBezTo>
                      <a:pt x="326118" y="518588"/>
                      <a:pt x="314767" y="503230"/>
                      <a:pt x="312477" y="484750"/>
                    </a:cubicBezTo>
                    <a:cubicBezTo>
                      <a:pt x="309309" y="458919"/>
                      <a:pt x="322599" y="435379"/>
                      <a:pt x="331445" y="412052"/>
                    </a:cubicBezTo>
                    <a:cubicBezTo>
                      <a:pt x="338750" y="392740"/>
                      <a:pt x="344910" y="367787"/>
                      <a:pt x="332018" y="349346"/>
                    </a:cubicBezTo>
                    <a:cubicBezTo>
                      <a:pt x="320094" y="332278"/>
                      <a:pt x="297249" y="329897"/>
                      <a:pt x="278197" y="332362"/>
                    </a:cubicBezTo>
                    <a:cubicBezTo>
                      <a:pt x="254747" y="335354"/>
                      <a:pt x="233489" y="346751"/>
                      <a:pt x="210651" y="352208"/>
                    </a:cubicBezTo>
                    <a:cubicBezTo>
                      <a:pt x="198728" y="355025"/>
                      <a:pt x="186447" y="356300"/>
                      <a:pt x="174263" y="354277"/>
                    </a:cubicBezTo>
                    <a:cubicBezTo>
                      <a:pt x="163524" y="352475"/>
                      <a:pt x="153487" y="347850"/>
                      <a:pt x="144159" y="342354"/>
                    </a:cubicBezTo>
                    <a:cubicBezTo>
                      <a:pt x="125764" y="331484"/>
                      <a:pt x="109085" y="316478"/>
                      <a:pt x="87704" y="311723"/>
                    </a:cubicBezTo>
                    <a:cubicBezTo>
                      <a:pt x="67019" y="307104"/>
                      <a:pt x="45416" y="312737"/>
                      <a:pt x="27372" y="323256"/>
                    </a:cubicBezTo>
                    <a:cubicBezTo>
                      <a:pt x="17251" y="329149"/>
                      <a:pt x="8053" y="336545"/>
                      <a:pt x="0" y="344995"/>
                    </a:cubicBezTo>
                    <a:lnTo>
                      <a:pt x="0" y="0"/>
                    </a:lnTo>
                    <a:cubicBezTo>
                      <a:pt x="6518" y="4840"/>
                      <a:pt x="13510" y="8801"/>
                      <a:pt x="21388" y="11130"/>
                    </a:cubicBezTo>
                    <a:cubicBezTo>
                      <a:pt x="44493" y="17992"/>
                      <a:pt x="68431" y="8710"/>
                      <a:pt x="91841" y="8931"/>
                    </a:cubicBezTo>
                    <a:cubicBezTo>
                      <a:pt x="112169" y="9152"/>
                      <a:pt x="130213" y="17732"/>
                      <a:pt x="142975" y="33526"/>
                    </a:cubicBezTo>
                    <a:cubicBezTo>
                      <a:pt x="155029" y="48402"/>
                      <a:pt x="162073" y="66707"/>
                      <a:pt x="166959" y="85011"/>
                    </a:cubicBezTo>
                    <a:cubicBezTo>
                      <a:pt x="176898" y="122459"/>
                      <a:pt x="178661" y="172409"/>
                      <a:pt x="216857" y="193576"/>
                    </a:cubicBezTo>
                    <a:cubicBezTo>
                      <a:pt x="237184" y="204797"/>
                      <a:pt x="261655" y="203691"/>
                      <a:pt x="284006" y="201538"/>
                    </a:cubicBezTo>
                    <a:cubicBezTo>
                      <a:pt x="304776" y="199560"/>
                      <a:pt x="325370" y="196211"/>
                      <a:pt x="346315" y="198455"/>
                    </a:cubicBezTo>
                    <a:cubicBezTo>
                      <a:pt x="364405" y="200393"/>
                      <a:pt x="383015" y="205851"/>
                      <a:pt x="396265" y="219010"/>
                    </a:cubicBezTo>
                    <a:cubicBezTo>
                      <a:pt x="411311" y="233880"/>
                      <a:pt x="411974" y="254786"/>
                      <a:pt x="421569" y="272518"/>
                    </a:cubicBezTo>
                    <a:cubicBezTo>
                      <a:pt x="432744" y="293112"/>
                      <a:pt x="456812" y="291967"/>
                      <a:pt x="476222" y="299318"/>
                    </a:cubicBezTo>
                    <a:cubicBezTo>
                      <a:pt x="494878" y="306356"/>
                      <a:pt x="506404" y="322020"/>
                      <a:pt x="510984" y="341124"/>
                    </a:cubicBezTo>
                    <a:cubicBezTo>
                      <a:pt x="513273" y="350407"/>
                      <a:pt x="513976" y="359910"/>
                      <a:pt x="513709" y="369459"/>
                    </a:cubicBezTo>
                    <a:cubicBezTo>
                      <a:pt x="513800" y="370031"/>
                      <a:pt x="513931" y="370649"/>
                      <a:pt x="514067" y="371222"/>
                    </a:cubicBezTo>
                    <a:cubicBezTo>
                      <a:pt x="519960" y="405144"/>
                      <a:pt x="515212" y="441096"/>
                      <a:pt x="498709" y="471506"/>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5" name="Google Shape;275;p23"/>
              <p:cNvGrpSpPr/>
              <p:nvPr/>
            </p:nvGrpSpPr>
            <p:grpSpPr>
              <a:xfrm>
                <a:off x="453323" y="3048947"/>
                <a:ext cx="787229" cy="951881"/>
                <a:chOff x="4253947" y="1191092"/>
                <a:chExt cx="379827" cy="459269"/>
              </a:xfrm>
            </p:grpSpPr>
            <p:sp>
              <p:nvSpPr>
                <p:cNvPr id="276" name="Google Shape;276;p23"/>
                <p:cNvSpPr/>
                <p:nvPr/>
              </p:nvSpPr>
              <p:spPr>
                <a:xfrm>
                  <a:off x="4253947" y="1478011"/>
                  <a:ext cx="379827" cy="172350"/>
                </a:xfrm>
                <a:custGeom>
                  <a:avLst/>
                  <a:gdLst/>
                  <a:ahLst/>
                  <a:cxnLst/>
                  <a:rect l="l" t="t" r="r" b="b"/>
                  <a:pathLst>
                    <a:path w="379827" h="172350" extrusionOk="0">
                      <a:moveTo>
                        <a:pt x="379828" y="172351"/>
                      </a:moveTo>
                      <a:lnTo>
                        <a:pt x="0" y="172351"/>
                      </a:lnTo>
                      <a:cubicBezTo>
                        <a:pt x="22578" y="111304"/>
                        <a:pt x="37168" y="52943"/>
                        <a:pt x="46399" y="0"/>
                      </a:cubicBezTo>
                      <a:cubicBezTo>
                        <a:pt x="105937" y="7188"/>
                        <a:pt x="217026" y="15937"/>
                        <a:pt x="333533" y="540"/>
                      </a:cubicBezTo>
                      <a:cubicBezTo>
                        <a:pt x="342763" y="53378"/>
                        <a:pt x="357295" y="111525"/>
                        <a:pt x="379828" y="1723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3"/>
                <p:cNvSpPr/>
                <p:nvPr/>
              </p:nvSpPr>
              <p:spPr>
                <a:xfrm>
                  <a:off x="4296748" y="1191092"/>
                  <a:ext cx="294270" cy="23866"/>
                </a:xfrm>
                <a:custGeom>
                  <a:avLst/>
                  <a:gdLst/>
                  <a:ahLst/>
                  <a:cxnLst/>
                  <a:rect l="l" t="t" r="r" b="b"/>
                  <a:pathLst>
                    <a:path w="294270" h="23866" extrusionOk="0">
                      <a:moveTo>
                        <a:pt x="282315" y="0"/>
                      </a:moveTo>
                      <a:cubicBezTo>
                        <a:pt x="288910" y="0"/>
                        <a:pt x="294270" y="5360"/>
                        <a:pt x="294270" y="11962"/>
                      </a:cubicBezTo>
                      <a:cubicBezTo>
                        <a:pt x="294270" y="15234"/>
                        <a:pt x="292930" y="18239"/>
                        <a:pt x="290790" y="20380"/>
                      </a:cubicBezTo>
                      <a:cubicBezTo>
                        <a:pt x="288585" y="22526"/>
                        <a:pt x="285586" y="23866"/>
                        <a:pt x="282315" y="23866"/>
                      </a:cubicBezTo>
                      <a:lnTo>
                        <a:pt x="11910" y="23866"/>
                      </a:lnTo>
                      <a:cubicBezTo>
                        <a:pt x="5366" y="23866"/>
                        <a:pt x="0" y="18506"/>
                        <a:pt x="0" y="11962"/>
                      </a:cubicBezTo>
                      <a:cubicBezTo>
                        <a:pt x="0" y="8690"/>
                        <a:pt x="1340" y="5685"/>
                        <a:pt x="3486" y="3487"/>
                      </a:cubicBezTo>
                      <a:cubicBezTo>
                        <a:pt x="5685" y="1340"/>
                        <a:pt x="8639" y="0"/>
                        <a:pt x="11910" y="0"/>
                      </a:cubicBezTo>
                      <a:lnTo>
                        <a:pt x="282315"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23"/>
                <p:cNvSpPr/>
                <p:nvPr/>
              </p:nvSpPr>
              <p:spPr>
                <a:xfrm>
                  <a:off x="4308658" y="1214958"/>
                  <a:ext cx="270404" cy="135253"/>
                </a:xfrm>
                <a:custGeom>
                  <a:avLst/>
                  <a:gdLst/>
                  <a:ahLst/>
                  <a:cxnLst/>
                  <a:rect l="l" t="t" r="r" b="b"/>
                  <a:pathLst>
                    <a:path w="270404" h="135253" extrusionOk="0">
                      <a:moveTo>
                        <a:pt x="0" y="0"/>
                      </a:moveTo>
                      <a:lnTo>
                        <a:pt x="270404" y="0"/>
                      </a:lnTo>
                      <a:cubicBezTo>
                        <a:pt x="270404" y="0"/>
                        <a:pt x="262299" y="47635"/>
                        <a:pt x="264608" y="124502"/>
                      </a:cubicBezTo>
                      <a:cubicBezTo>
                        <a:pt x="135605" y="148693"/>
                        <a:pt x="5848" y="124502"/>
                        <a:pt x="5848" y="124502"/>
                      </a:cubicBezTo>
                      <a:lnTo>
                        <a:pt x="5789" y="124502"/>
                      </a:lnTo>
                      <a:cubicBezTo>
                        <a:pt x="8099" y="47635"/>
                        <a:pt x="0" y="0"/>
                        <a:pt x="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23"/>
                <p:cNvSpPr/>
                <p:nvPr/>
              </p:nvSpPr>
              <p:spPr>
                <a:xfrm>
                  <a:off x="4300345" y="1339459"/>
                  <a:ext cx="287134" cy="147625"/>
                </a:xfrm>
                <a:custGeom>
                  <a:avLst/>
                  <a:gdLst/>
                  <a:ahLst/>
                  <a:cxnLst/>
                  <a:rect l="l" t="t" r="r" b="b"/>
                  <a:pathLst>
                    <a:path w="287134" h="147625" extrusionOk="0">
                      <a:moveTo>
                        <a:pt x="272921" y="0"/>
                      </a:moveTo>
                      <a:cubicBezTo>
                        <a:pt x="274047" y="39484"/>
                        <a:pt x="277963" y="86683"/>
                        <a:pt x="287134" y="139092"/>
                      </a:cubicBezTo>
                      <a:cubicBezTo>
                        <a:pt x="170627" y="154489"/>
                        <a:pt x="59538" y="145740"/>
                        <a:pt x="0" y="138552"/>
                      </a:cubicBezTo>
                      <a:cubicBezTo>
                        <a:pt x="9119" y="86364"/>
                        <a:pt x="12977" y="39321"/>
                        <a:pt x="14102" y="0"/>
                      </a:cubicBezTo>
                      <a:lnTo>
                        <a:pt x="14161" y="0"/>
                      </a:lnTo>
                      <a:cubicBezTo>
                        <a:pt x="14161" y="0"/>
                        <a:pt x="143918" y="24191"/>
                        <a:pt x="27292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0" name="Google Shape;280;p23"/>
              <p:cNvGrpSpPr/>
              <p:nvPr/>
            </p:nvGrpSpPr>
            <p:grpSpPr>
              <a:xfrm>
                <a:off x="181340" y="3809349"/>
                <a:ext cx="846927" cy="874757"/>
                <a:chOff x="4122719" y="1557975"/>
                <a:chExt cx="408630" cy="422058"/>
              </a:xfrm>
            </p:grpSpPr>
            <p:sp>
              <p:nvSpPr>
                <p:cNvPr id="281" name="Google Shape;281;p23"/>
                <p:cNvSpPr/>
                <p:nvPr/>
              </p:nvSpPr>
              <p:spPr>
                <a:xfrm>
                  <a:off x="4122719" y="1945524"/>
                  <a:ext cx="408629" cy="34509"/>
                </a:xfrm>
                <a:custGeom>
                  <a:avLst/>
                  <a:gdLst/>
                  <a:ahLst/>
                  <a:cxnLst/>
                  <a:rect l="l" t="t" r="r" b="b"/>
                  <a:pathLst>
                    <a:path w="408629" h="34509" extrusionOk="0">
                      <a:moveTo>
                        <a:pt x="0" y="0"/>
                      </a:moveTo>
                      <a:lnTo>
                        <a:pt x="408630" y="0"/>
                      </a:lnTo>
                      <a:lnTo>
                        <a:pt x="408630" y="34509"/>
                      </a:lnTo>
                      <a:lnTo>
                        <a:pt x="0" y="3450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23"/>
                <p:cNvSpPr/>
                <p:nvPr/>
              </p:nvSpPr>
              <p:spPr>
                <a:xfrm>
                  <a:off x="4122719" y="1901571"/>
                  <a:ext cx="408629" cy="43954"/>
                </a:xfrm>
                <a:custGeom>
                  <a:avLst/>
                  <a:gdLst/>
                  <a:ahLst/>
                  <a:cxnLst/>
                  <a:rect l="l" t="t" r="r" b="b"/>
                  <a:pathLst>
                    <a:path w="408629" h="43954" extrusionOk="0">
                      <a:moveTo>
                        <a:pt x="0" y="0"/>
                      </a:moveTo>
                      <a:lnTo>
                        <a:pt x="408630" y="0"/>
                      </a:lnTo>
                      <a:lnTo>
                        <a:pt x="408630" y="43955"/>
                      </a:lnTo>
                      <a:lnTo>
                        <a:pt x="0" y="4395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23"/>
                <p:cNvSpPr/>
                <p:nvPr/>
              </p:nvSpPr>
              <p:spPr>
                <a:xfrm>
                  <a:off x="4122719" y="1594590"/>
                  <a:ext cx="408630" cy="306981"/>
                </a:xfrm>
                <a:custGeom>
                  <a:avLst/>
                  <a:gdLst/>
                  <a:ahLst/>
                  <a:cxnLst/>
                  <a:rect l="l" t="t" r="r" b="b"/>
                  <a:pathLst>
                    <a:path w="408630" h="306981" extrusionOk="0">
                      <a:moveTo>
                        <a:pt x="0" y="0"/>
                      </a:moveTo>
                      <a:lnTo>
                        <a:pt x="408630" y="0"/>
                      </a:lnTo>
                      <a:lnTo>
                        <a:pt x="408630" y="306982"/>
                      </a:lnTo>
                      <a:lnTo>
                        <a:pt x="0" y="30698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23"/>
                <p:cNvSpPr/>
                <p:nvPr/>
              </p:nvSpPr>
              <p:spPr>
                <a:xfrm>
                  <a:off x="4141186" y="1557975"/>
                  <a:ext cx="369954" cy="36613"/>
                </a:xfrm>
                <a:custGeom>
                  <a:avLst/>
                  <a:gdLst/>
                  <a:ahLst/>
                  <a:cxnLst/>
                  <a:rect l="l" t="t" r="r" b="b"/>
                  <a:pathLst>
                    <a:path w="369954" h="36613" extrusionOk="0">
                      <a:moveTo>
                        <a:pt x="0" y="0"/>
                      </a:moveTo>
                      <a:lnTo>
                        <a:pt x="369954" y="0"/>
                      </a:lnTo>
                      <a:lnTo>
                        <a:pt x="369954" y="36614"/>
                      </a:lnTo>
                      <a:lnTo>
                        <a:pt x="0" y="3661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3"/>
                <p:cNvSpPr/>
                <p:nvPr/>
              </p:nvSpPr>
              <p:spPr>
                <a:xfrm>
                  <a:off x="4438409" y="1777980"/>
                  <a:ext cx="62630" cy="83093"/>
                </a:xfrm>
                <a:custGeom>
                  <a:avLst/>
                  <a:gdLst/>
                  <a:ahLst/>
                  <a:cxnLst/>
                  <a:rect l="l" t="t" r="r" b="b"/>
                  <a:pathLst>
                    <a:path w="62630" h="83093" extrusionOk="0">
                      <a:moveTo>
                        <a:pt x="0" y="0"/>
                      </a:moveTo>
                      <a:lnTo>
                        <a:pt x="62630" y="0"/>
                      </a:lnTo>
                      <a:lnTo>
                        <a:pt x="62630" y="83094"/>
                      </a:lnTo>
                      <a:lnTo>
                        <a:pt x="0" y="8309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23"/>
                <p:cNvSpPr/>
                <p:nvPr/>
              </p:nvSpPr>
              <p:spPr>
                <a:xfrm>
                  <a:off x="4438409" y="1644339"/>
                  <a:ext cx="62630" cy="83046"/>
                </a:xfrm>
                <a:custGeom>
                  <a:avLst/>
                  <a:gdLst/>
                  <a:ahLst/>
                  <a:cxnLst/>
                  <a:rect l="l" t="t" r="r" b="b"/>
                  <a:pathLst>
                    <a:path w="62630" h="83046" extrusionOk="0">
                      <a:moveTo>
                        <a:pt x="0" y="0"/>
                      </a:moveTo>
                      <a:lnTo>
                        <a:pt x="62630" y="0"/>
                      </a:lnTo>
                      <a:lnTo>
                        <a:pt x="62630" y="83047"/>
                      </a:lnTo>
                      <a:lnTo>
                        <a:pt x="0" y="8304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23"/>
                <p:cNvSpPr/>
                <p:nvPr/>
              </p:nvSpPr>
              <p:spPr>
                <a:xfrm>
                  <a:off x="4343309" y="1777980"/>
                  <a:ext cx="62630" cy="83093"/>
                </a:xfrm>
                <a:custGeom>
                  <a:avLst/>
                  <a:gdLst/>
                  <a:ahLst/>
                  <a:cxnLst/>
                  <a:rect l="l" t="t" r="r" b="b"/>
                  <a:pathLst>
                    <a:path w="62630" h="83093" extrusionOk="0">
                      <a:moveTo>
                        <a:pt x="0" y="0"/>
                      </a:moveTo>
                      <a:lnTo>
                        <a:pt x="62630" y="0"/>
                      </a:lnTo>
                      <a:lnTo>
                        <a:pt x="62630" y="83094"/>
                      </a:lnTo>
                      <a:lnTo>
                        <a:pt x="0" y="8309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23"/>
                <p:cNvSpPr/>
                <p:nvPr/>
              </p:nvSpPr>
              <p:spPr>
                <a:xfrm>
                  <a:off x="4343309" y="1644339"/>
                  <a:ext cx="62630" cy="83046"/>
                </a:xfrm>
                <a:custGeom>
                  <a:avLst/>
                  <a:gdLst/>
                  <a:ahLst/>
                  <a:cxnLst/>
                  <a:rect l="l" t="t" r="r" b="b"/>
                  <a:pathLst>
                    <a:path w="62630" h="83046" extrusionOk="0">
                      <a:moveTo>
                        <a:pt x="0" y="0"/>
                      </a:moveTo>
                      <a:lnTo>
                        <a:pt x="62630" y="0"/>
                      </a:lnTo>
                      <a:lnTo>
                        <a:pt x="62630" y="83047"/>
                      </a:lnTo>
                      <a:lnTo>
                        <a:pt x="0" y="8304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3"/>
                <p:cNvSpPr/>
                <p:nvPr/>
              </p:nvSpPr>
              <p:spPr>
                <a:xfrm>
                  <a:off x="4248170" y="1777980"/>
                  <a:ext cx="62630" cy="83093"/>
                </a:xfrm>
                <a:custGeom>
                  <a:avLst/>
                  <a:gdLst/>
                  <a:ahLst/>
                  <a:cxnLst/>
                  <a:rect l="l" t="t" r="r" b="b"/>
                  <a:pathLst>
                    <a:path w="62630" h="83093" extrusionOk="0">
                      <a:moveTo>
                        <a:pt x="0" y="0"/>
                      </a:moveTo>
                      <a:lnTo>
                        <a:pt x="62630" y="0"/>
                      </a:lnTo>
                      <a:lnTo>
                        <a:pt x="62630" y="83094"/>
                      </a:lnTo>
                      <a:lnTo>
                        <a:pt x="0" y="8309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23"/>
                <p:cNvSpPr/>
                <p:nvPr/>
              </p:nvSpPr>
              <p:spPr>
                <a:xfrm>
                  <a:off x="4248170" y="1644339"/>
                  <a:ext cx="62630" cy="83046"/>
                </a:xfrm>
                <a:custGeom>
                  <a:avLst/>
                  <a:gdLst/>
                  <a:ahLst/>
                  <a:cxnLst/>
                  <a:rect l="l" t="t" r="r" b="b"/>
                  <a:pathLst>
                    <a:path w="62630" h="83046" extrusionOk="0">
                      <a:moveTo>
                        <a:pt x="0" y="0"/>
                      </a:moveTo>
                      <a:lnTo>
                        <a:pt x="62630" y="0"/>
                      </a:lnTo>
                      <a:lnTo>
                        <a:pt x="62630" y="83047"/>
                      </a:lnTo>
                      <a:lnTo>
                        <a:pt x="0" y="8304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23"/>
                <p:cNvSpPr/>
                <p:nvPr/>
              </p:nvSpPr>
              <p:spPr>
                <a:xfrm>
                  <a:off x="4153070" y="1777980"/>
                  <a:ext cx="62592" cy="83093"/>
                </a:xfrm>
                <a:custGeom>
                  <a:avLst/>
                  <a:gdLst/>
                  <a:ahLst/>
                  <a:cxnLst/>
                  <a:rect l="l" t="t" r="r" b="b"/>
                  <a:pathLst>
                    <a:path w="62592" h="83093" extrusionOk="0">
                      <a:moveTo>
                        <a:pt x="0" y="0"/>
                      </a:moveTo>
                      <a:lnTo>
                        <a:pt x="62592" y="0"/>
                      </a:lnTo>
                      <a:lnTo>
                        <a:pt x="62592" y="83094"/>
                      </a:lnTo>
                      <a:lnTo>
                        <a:pt x="0" y="8309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3"/>
                <p:cNvSpPr/>
                <p:nvPr/>
              </p:nvSpPr>
              <p:spPr>
                <a:xfrm>
                  <a:off x="4153070" y="1644339"/>
                  <a:ext cx="62592" cy="83046"/>
                </a:xfrm>
                <a:custGeom>
                  <a:avLst/>
                  <a:gdLst/>
                  <a:ahLst/>
                  <a:cxnLst/>
                  <a:rect l="l" t="t" r="r" b="b"/>
                  <a:pathLst>
                    <a:path w="62592" h="83046" extrusionOk="0">
                      <a:moveTo>
                        <a:pt x="0" y="0"/>
                      </a:moveTo>
                      <a:lnTo>
                        <a:pt x="62592" y="0"/>
                      </a:lnTo>
                      <a:lnTo>
                        <a:pt x="62592" y="83047"/>
                      </a:lnTo>
                      <a:lnTo>
                        <a:pt x="0" y="8304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93" name="Google Shape;293;p23"/>
            <p:cNvGrpSpPr/>
            <p:nvPr/>
          </p:nvGrpSpPr>
          <p:grpSpPr>
            <a:xfrm>
              <a:off x="8300363" y="1821103"/>
              <a:ext cx="1713750" cy="2927697"/>
              <a:chOff x="8300363" y="1744903"/>
              <a:chExt cx="1713750" cy="2927697"/>
            </a:xfrm>
          </p:grpSpPr>
          <p:sp>
            <p:nvSpPr>
              <p:cNvPr id="294" name="Google Shape;294;p23"/>
              <p:cNvSpPr/>
              <p:nvPr/>
            </p:nvSpPr>
            <p:spPr>
              <a:xfrm>
                <a:off x="8580710" y="1744903"/>
                <a:ext cx="1433403" cy="1112768"/>
              </a:xfrm>
              <a:custGeom>
                <a:avLst/>
                <a:gdLst/>
                <a:ahLst/>
                <a:cxnLst/>
                <a:rect l="l" t="t" r="r" b="b"/>
                <a:pathLst>
                  <a:path w="672170" h="521814" extrusionOk="0">
                    <a:moveTo>
                      <a:pt x="672171" y="0"/>
                    </a:moveTo>
                    <a:lnTo>
                      <a:pt x="672171" y="359819"/>
                    </a:lnTo>
                    <a:cubicBezTo>
                      <a:pt x="625336" y="355662"/>
                      <a:pt x="579543" y="337241"/>
                      <a:pt x="542791" y="306506"/>
                    </a:cubicBezTo>
                    <a:cubicBezTo>
                      <a:pt x="520870" y="336077"/>
                      <a:pt x="486980" y="356489"/>
                      <a:pt x="450618" y="362037"/>
                    </a:cubicBezTo>
                    <a:cubicBezTo>
                      <a:pt x="414321" y="367586"/>
                      <a:pt x="375878" y="358212"/>
                      <a:pt x="346151" y="336519"/>
                    </a:cubicBezTo>
                    <a:cubicBezTo>
                      <a:pt x="341532" y="333136"/>
                      <a:pt x="336849" y="329142"/>
                      <a:pt x="335288" y="323594"/>
                    </a:cubicBezTo>
                    <a:cubicBezTo>
                      <a:pt x="334572" y="321044"/>
                      <a:pt x="333727" y="317655"/>
                      <a:pt x="333401" y="314604"/>
                    </a:cubicBezTo>
                    <a:cubicBezTo>
                      <a:pt x="316164" y="345892"/>
                      <a:pt x="280192" y="363592"/>
                      <a:pt x="245327" y="373414"/>
                    </a:cubicBezTo>
                    <a:cubicBezTo>
                      <a:pt x="207989" y="383900"/>
                      <a:pt x="168310" y="388499"/>
                      <a:pt x="134355" y="407252"/>
                    </a:cubicBezTo>
                    <a:cubicBezTo>
                      <a:pt x="90838" y="431274"/>
                      <a:pt x="66185" y="472215"/>
                      <a:pt x="63388" y="521814"/>
                    </a:cubicBezTo>
                    <a:lnTo>
                      <a:pt x="1072" y="521814"/>
                    </a:lnTo>
                    <a:cubicBezTo>
                      <a:pt x="-5368" y="478265"/>
                      <a:pt x="18310" y="436374"/>
                      <a:pt x="42507" y="399596"/>
                    </a:cubicBezTo>
                    <a:cubicBezTo>
                      <a:pt x="66705" y="362818"/>
                      <a:pt x="93375" y="324036"/>
                      <a:pt x="93960" y="280044"/>
                    </a:cubicBezTo>
                    <a:cubicBezTo>
                      <a:pt x="94481" y="247644"/>
                      <a:pt x="80560" y="214860"/>
                      <a:pt x="89212" y="183624"/>
                    </a:cubicBezTo>
                    <a:cubicBezTo>
                      <a:pt x="95782" y="159992"/>
                      <a:pt x="115231" y="140965"/>
                      <a:pt x="138258" y="132425"/>
                    </a:cubicBezTo>
                    <a:cubicBezTo>
                      <a:pt x="161285" y="123877"/>
                      <a:pt x="187304" y="125211"/>
                      <a:pt x="210396" y="133478"/>
                    </a:cubicBezTo>
                    <a:cubicBezTo>
                      <a:pt x="223015" y="101299"/>
                      <a:pt x="259963" y="77719"/>
                      <a:pt x="294503" y="78389"/>
                    </a:cubicBezTo>
                    <a:cubicBezTo>
                      <a:pt x="323189" y="78994"/>
                      <a:pt x="350769" y="95588"/>
                      <a:pt x="365795" y="119942"/>
                    </a:cubicBezTo>
                    <a:cubicBezTo>
                      <a:pt x="360917" y="100356"/>
                      <a:pt x="369243" y="77446"/>
                      <a:pt x="377439" y="57249"/>
                    </a:cubicBezTo>
                    <a:cubicBezTo>
                      <a:pt x="385765" y="36615"/>
                      <a:pt x="397148" y="17361"/>
                      <a:pt x="411003" y="0"/>
                    </a:cubicBezTo>
                    <a:lnTo>
                      <a:pt x="672171"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5" name="Google Shape;295;p23"/>
              <p:cNvGrpSpPr/>
              <p:nvPr/>
            </p:nvGrpSpPr>
            <p:grpSpPr>
              <a:xfrm>
                <a:off x="8300363" y="2571744"/>
                <a:ext cx="1456145" cy="2100856"/>
                <a:chOff x="4515244" y="966403"/>
                <a:chExt cx="702569" cy="1013633"/>
              </a:xfrm>
            </p:grpSpPr>
            <p:sp>
              <p:nvSpPr>
                <p:cNvPr id="296" name="Google Shape;296;p23"/>
                <p:cNvSpPr/>
                <p:nvPr/>
              </p:nvSpPr>
              <p:spPr>
                <a:xfrm>
                  <a:off x="4515244" y="1916564"/>
                  <a:ext cx="702569" cy="63472"/>
                </a:xfrm>
                <a:custGeom>
                  <a:avLst/>
                  <a:gdLst/>
                  <a:ahLst/>
                  <a:cxnLst/>
                  <a:rect l="l" t="t" r="r" b="b"/>
                  <a:pathLst>
                    <a:path w="702569" h="63472" extrusionOk="0">
                      <a:moveTo>
                        <a:pt x="0" y="0"/>
                      </a:moveTo>
                      <a:lnTo>
                        <a:pt x="702569" y="0"/>
                      </a:lnTo>
                      <a:lnTo>
                        <a:pt x="702569" y="63472"/>
                      </a:lnTo>
                      <a:lnTo>
                        <a:pt x="0" y="6347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3"/>
                <p:cNvSpPr/>
                <p:nvPr/>
              </p:nvSpPr>
              <p:spPr>
                <a:xfrm>
                  <a:off x="4515244" y="1581385"/>
                  <a:ext cx="702569" cy="335174"/>
                </a:xfrm>
                <a:custGeom>
                  <a:avLst/>
                  <a:gdLst/>
                  <a:ahLst/>
                  <a:cxnLst/>
                  <a:rect l="l" t="t" r="r" b="b"/>
                  <a:pathLst>
                    <a:path w="702569" h="335174" extrusionOk="0">
                      <a:moveTo>
                        <a:pt x="0" y="0"/>
                      </a:moveTo>
                      <a:lnTo>
                        <a:pt x="702569" y="0"/>
                      </a:lnTo>
                      <a:lnTo>
                        <a:pt x="702569" y="335175"/>
                      </a:lnTo>
                      <a:lnTo>
                        <a:pt x="0" y="33517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3"/>
                <p:cNvSpPr/>
                <p:nvPr/>
              </p:nvSpPr>
              <p:spPr>
                <a:xfrm>
                  <a:off x="4565338" y="1491997"/>
                  <a:ext cx="602375" cy="89388"/>
                </a:xfrm>
                <a:custGeom>
                  <a:avLst/>
                  <a:gdLst/>
                  <a:ahLst/>
                  <a:cxnLst/>
                  <a:rect l="l" t="t" r="r" b="b"/>
                  <a:pathLst>
                    <a:path w="602375" h="89388" extrusionOk="0">
                      <a:moveTo>
                        <a:pt x="602376" y="0"/>
                      </a:moveTo>
                      <a:lnTo>
                        <a:pt x="602376" y="89389"/>
                      </a:lnTo>
                      <a:lnTo>
                        <a:pt x="0" y="89389"/>
                      </a:lnTo>
                      <a:lnTo>
                        <a:pt x="0" y="0"/>
                      </a:lnTo>
                      <a:lnTo>
                        <a:pt x="62895" y="0"/>
                      </a:lnTo>
                      <a:lnTo>
                        <a:pt x="174211" y="0"/>
                      </a:lnTo>
                      <a:lnTo>
                        <a:pt x="254728" y="0"/>
                      </a:lnTo>
                      <a:lnTo>
                        <a:pt x="366044" y="0"/>
                      </a:lnTo>
                      <a:lnTo>
                        <a:pt x="434598" y="0"/>
                      </a:lnTo>
                      <a:lnTo>
                        <a:pt x="545914" y="0"/>
                      </a:lnTo>
                      <a:lnTo>
                        <a:pt x="60237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3"/>
                <p:cNvSpPr/>
                <p:nvPr/>
              </p:nvSpPr>
              <p:spPr>
                <a:xfrm>
                  <a:off x="4999936" y="1368009"/>
                  <a:ext cx="111316" cy="123987"/>
                </a:xfrm>
                <a:custGeom>
                  <a:avLst/>
                  <a:gdLst/>
                  <a:ahLst/>
                  <a:cxnLst/>
                  <a:rect l="l" t="t" r="r" b="b"/>
                  <a:pathLst>
                    <a:path w="111316" h="123987" extrusionOk="0">
                      <a:moveTo>
                        <a:pt x="105982" y="0"/>
                      </a:moveTo>
                      <a:lnTo>
                        <a:pt x="111316" y="123988"/>
                      </a:lnTo>
                      <a:lnTo>
                        <a:pt x="0" y="123988"/>
                      </a:lnTo>
                      <a:lnTo>
                        <a:pt x="5334" y="0"/>
                      </a:lnTo>
                      <a:lnTo>
                        <a:pt x="105982"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3"/>
                <p:cNvSpPr/>
                <p:nvPr/>
              </p:nvSpPr>
              <p:spPr>
                <a:xfrm>
                  <a:off x="5005269" y="1309680"/>
                  <a:ext cx="100648" cy="58328"/>
                </a:xfrm>
                <a:custGeom>
                  <a:avLst/>
                  <a:gdLst/>
                  <a:ahLst/>
                  <a:cxnLst/>
                  <a:rect l="l" t="t" r="r" b="b"/>
                  <a:pathLst>
                    <a:path w="100648" h="58328" extrusionOk="0">
                      <a:moveTo>
                        <a:pt x="98138" y="0"/>
                      </a:moveTo>
                      <a:lnTo>
                        <a:pt x="100649" y="58328"/>
                      </a:lnTo>
                      <a:lnTo>
                        <a:pt x="0" y="58328"/>
                      </a:lnTo>
                      <a:lnTo>
                        <a:pt x="2511" y="0"/>
                      </a:lnTo>
                      <a:lnTo>
                        <a:pt x="98138"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3"/>
                <p:cNvSpPr/>
                <p:nvPr/>
              </p:nvSpPr>
              <p:spPr>
                <a:xfrm>
                  <a:off x="5007780" y="1216760"/>
                  <a:ext cx="95627" cy="92920"/>
                </a:xfrm>
                <a:custGeom>
                  <a:avLst/>
                  <a:gdLst/>
                  <a:ahLst/>
                  <a:cxnLst/>
                  <a:rect l="l" t="t" r="r" b="b"/>
                  <a:pathLst>
                    <a:path w="95627" h="92920" extrusionOk="0">
                      <a:moveTo>
                        <a:pt x="91640" y="0"/>
                      </a:moveTo>
                      <a:lnTo>
                        <a:pt x="95627" y="92921"/>
                      </a:lnTo>
                      <a:lnTo>
                        <a:pt x="0" y="92921"/>
                      </a:lnTo>
                      <a:lnTo>
                        <a:pt x="3923" y="0"/>
                      </a:lnTo>
                      <a:lnTo>
                        <a:pt x="3988" y="0"/>
                      </a:lnTo>
                      <a:lnTo>
                        <a:pt x="9164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3"/>
                <p:cNvSpPr/>
                <p:nvPr/>
              </p:nvSpPr>
              <p:spPr>
                <a:xfrm>
                  <a:off x="5011703" y="1158301"/>
                  <a:ext cx="87717" cy="58458"/>
                </a:xfrm>
                <a:custGeom>
                  <a:avLst/>
                  <a:gdLst/>
                  <a:ahLst/>
                  <a:cxnLst/>
                  <a:rect l="l" t="t" r="r" b="b"/>
                  <a:pathLst>
                    <a:path w="87717" h="58458" extrusionOk="0">
                      <a:moveTo>
                        <a:pt x="85206" y="0"/>
                      </a:moveTo>
                      <a:lnTo>
                        <a:pt x="87717" y="58459"/>
                      </a:lnTo>
                      <a:lnTo>
                        <a:pt x="65" y="58459"/>
                      </a:lnTo>
                      <a:lnTo>
                        <a:pt x="0" y="58459"/>
                      </a:lnTo>
                      <a:lnTo>
                        <a:pt x="2511" y="0"/>
                      </a:lnTo>
                      <a:lnTo>
                        <a:pt x="2576" y="0"/>
                      </a:lnTo>
                      <a:lnTo>
                        <a:pt x="85206"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3"/>
                <p:cNvSpPr/>
                <p:nvPr/>
              </p:nvSpPr>
              <p:spPr>
                <a:xfrm>
                  <a:off x="5014213" y="1103446"/>
                  <a:ext cx="82695" cy="54854"/>
                </a:xfrm>
                <a:custGeom>
                  <a:avLst/>
                  <a:gdLst/>
                  <a:ahLst/>
                  <a:cxnLst/>
                  <a:rect l="l" t="t" r="r" b="b"/>
                  <a:pathLst>
                    <a:path w="82695" h="54854" extrusionOk="0">
                      <a:moveTo>
                        <a:pt x="80321" y="0"/>
                      </a:moveTo>
                      <a:lnTo>
                        <a:pt x="82695" y="54855"/>
                      </a:lnTo>
                      <a:lnTo>
                        <a:pt x="65" y="54855"/>
                      </a:lnTo>
                      <a:lnTo>
                        <a:pt x="0" y="54855"/>
                      </a:lnTo>
                      <a:lnTo>
                        <a:pt x="2374" y="0"/>
                      </a:lnTo>
                      <a:lnTo>
                        <a:pt x="8032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23"/>
                <p:cNvSpPr/>
                <p:nvPr/>
              </p:nvSpPr>
              <p:spPr>
                <a:xfrm>
                  <a:off x="4984051" y="1787171"/>
                  <a:ext cx="92218" cy="99035"/>
                </a:xfrm>
                <a:custGeom>
                  <a:avLst/>
                  <a:gdLst/>
                  <a:ahLst/>
                  <a:cxnLst/>
                  <a:rect l="l" t="t" r="r" b="b"/>
                  <a:pathLst>
                    <a:path w="92218" h="99035" extrusionOk="0">
                      <a:moveTo>
                        <a:pt x="0" y="0"/>
                      </a:moveTo>
                      <a:lnTo>
                        <a:pt x="92218" y="0"/>
                      </a:lnTo>
                      <a:lnTo>
                        <a:pt x="92218" y="99035"/>
                      </a:lnTo>
                      <a:lnTo>
                        <a:pt x="0" y="99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23"/>
                <p:cNvSpPr/>
                <p:nvPr/>
              </p:nvSpPr>
              <p:spPr>
                <a:xfrm>
                  <a:off x="4984051" y="1627882"/>
                  <a:ext cx="92218" cy="98970"/>
                </a:xfrm>
                <a:custGeom>
                  <a:avLst/>
                  <a:gdLst/>
                  <a:ahLst/>
                  <a:cxnLst/>
                  <a:rect l="l" t="t" r="r" b="b"/>
                  <a:pathLst>
                    <a:path w="92218" h="98970" extrusionOk="0">
                      <a:moveTo>
                        <a:pt x="0" y="0"/>
                      </a:moveTo>
                      <a:lnTo>
                        <a:pt x="92218" y="0"/>
                      </a:lnTo>
                      <a:lnTo>
                        <a:pt x="92218" y="98970"/>
                      </a:lnTo>
                      <a:lnTo>
                        <a:pt x="0" y="989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3"/>
                <p:cNvSpPr/>
                <p:nvPr/>
              </p:nvSpPr>
              <p:spPr>
                <a:xfrm>
                  <a:off x="4843983" y="1787171"/>
                  <a:ext cx="92218" cy="99035"/>
                </a:xfrm>
                <a:custGeom>
                  <a:avLst/>
                  <a:gdLst/>
                  <a:ahLst/>
                  <a:cxnLst/>
                  <a:rect l="l" t="t" r="r" b="b"/>
                  <a:pathLst>
                    <a:path w="92218" h="99035" extrusionOk="0">
                      <a:moveTo>
                        <a:pt x="0" y="0"/>
                      </a:moveTo>
                      <a:lnTo>
                        <a:pt x="92219" y="0"/>
                      </a:lnTo>
                      <a:lnTo>
                        <a:pt x="92219" y="99035"/>
                      </a:lnTo>
                      <a:lnTo>
                        <a:pt x="0" y="99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23"/>
                <p:cNvSpPr/>
                <p:nvPr/>
              </p:nvSpPr>
              <p:spPr>
                <a:xfrm>
                  <a:off x="4843983" y="1627882"/>
                  <a:ext cx="92218" cy="98970"/>
                </a:xfrm>
                <a:custGeom>
                  <a:avLst/>
                  <a:gdLst/>
                  <a:ahLst/>
                  <a:cxnLst/>
                  <a:rect l="l" t="t" r="r" b="b"/>
                  <a:pathLst>
                    <a:path w="92218" h="98970" extrusionOk="0">
                      <a:moveTo>
                        <a:pt x="0" y="0"/>
                      </a:moveTo>
                      <a:lnTo>
                        <a:pt x="92219" y="0"/>
                      </a:lnTo>
                      <a:lnTo>
                        <a:pt x="92219" y="98970"/>
                      </a:lnTo>
                      <a:lnTo>
                        <a:pt x="0" y="989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3"/>
                <p:cNvSpPr/>
                <p:nvPr/>
              </p:nvSpPr>
              <p:spPr>
                <a:xfrm>
                  <a:off x="4820065" y="1324277"/>
                  <a:ext cx="111316" cy="167719"/>
                </a:xfrm>
                <a:custGeom>
                  <a:avLst/>
                  <a:gdLst/>
                  <a:ahLst/>
                  <a:cxnLst/>
                  <a:rect l="l" t="t" r="r" b="b"/>
                  <a:pathLst>
                    <a:path w="111316" h="167719" extrusionOk="0">
                      <a:moveTo>
                        <a:pt x="105976" y="0"/>
                      </a:moveTo>
                      <a:lnTo>
                        <a:pt x="111316" y="167719"/>
                      </a:lnTo>
                      <a:lnTo>
                        <a:pt x="0" y="167719"/>
                      </a:lnTo>
                      <a:lnTo>
                        <a:pt x="5334" y="0"/>
                      </a:lnTo>
                      <a:lnTo>
                        <a:pt x="105976"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3"/>
                <p:cNvSpPr/>
                <p:nvPr/>
              </p:nvSpPr>
              <p:spPr>
                <a:xfrm>
                  <a:off x="4825399" y="1245309"/>
                  <a:ext cx="100642" cy="78968"/>
                </a:xfrm>
                <a:custGeom>
                  <a:avLst/>
                  <a:gdLst/>
                  <a:ahLst/>
                  <a:cxnLst/>
                  <a:rect l="l" t="t" r="r" b="b"/>
                  <a:pathLst>
                    <a:path w="100642" h="78968" extrusionOk="0">
                      <a:moveTo>
                        <a:pt x="98138" y="0"/>
                      </a:moveTo>
                      <a:lnTo>
                        <a:pt x="100642" y="78968"/>
                      </a:lnTo>
                      <a:lnTo>
                        <a:pt x="0" y="78968"/>
                      </a:lnTo>
                      <a:lnTo>
                        <a:pt x="2511" y="0"/>
                      </a:lnTo>
                      <a:lnTo>
                        <a:pt x="98138"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23"/>
                <p:cNvSpPr/>
                <p:nvPr/>
              </p:nvSpPr>
              <p:spPr>
                <a:xfrm>
                  <a:off x="4827910" y="1119649"/>
                  <a:ext cx="95627" cy="125659"/>
                </a:xfrm>
                <a:custGeom>
                  <a:avLst/>
                  <a:gdLst/>
                  <a:ahLst/>
                  <a:cxnLst/>
                  <a:rect l="l" t="t" r="r" b="b"/>
                  <a:pathLst>
                    <a:path w="95627" h="125659" extrusionOk="0">
                      <a:moveTo>
                        <a:pt x="91640" y="0"/>
                      </a:moveTo>
                      <a:lnTo>
                        <a:pt x="95627" y="125659"/>
                      </a:lnTo>
                      <a:lnTo>
                        <a:pt x="0" y="125659"/>
                      </a:lnTo>
                      <a:lnTo>
                        <a:pt x="3923" y="0"/>
                      </a:lnTo>
                      <a:lnTo>
                        <a:pt x="3988" y="0"/>
                      </a:lnTo>
                      <a:lnTo>
                        <a:pt x="9164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3"/>
                <p:cNvSpPr/>
                <p:nvPr/>
              </p:nvSpPr>
              <p:spPr>
                <a:xfrm>
                  <a:off x="4831832" y="1040616"/>
                  <a:ext cx="87717" cy="79033"/>
                </a:xfrm>
                <a:custGeom>
                  <a:avLst/>
                  <a:gdLst/>
                  <a:ahLst/>
                  <a:cxnLst/>
                  <a:rect l="l" t="t" r="r" b="b"/>
                  <a:pathLst>
                    <a:path w="87717" h="79033" extrusionOk="0">
                      <a:moveTo>
                        <a:pt x="85206" y="0"/>
                      </a:moveTo>
                      <a:lnTo>
                        <a:pt x="87717" y="79033"/>
                      </a:lnTo>
                      <a:lnTo>
                        <a:pt x="65" y="79033"/>
                      </a:lnTo>
                      <a:lnTo>
                        <a:pt x="0" y="79033"/>
                      </a:lnTo>
                      <a:lnTo>
                        <a:pt x="2511" y="0"/>
                      </a:lnTo>
                      <a:lnTo>
                        <a:pt x="2576" y="0"/>
                      </a:lnTo>
                      <a:lnTo>
                        <a:pt x="85206"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3"/>
                <p:cNvSpPr/>
                <p:nvPr/>
              </p:nvSpPr>
              <p:spPr>
                <a:xfrm>
                  <a:off x="4834343" y="966403"/>
                  <a:ext cx="82695" cy="74213"/>
                </a:xfrm>
                <a:custGeom>
                  <a:avLst/>
                  <a:gdLst/>
                  <a:ahLst/>
                  <a:cxnLst/>
                  <a:rect l="l" t="t" r="r" b="b"/>
                  <a:pathLst>
                    <a:path w="82695" h="74213" extrusionOk="0">
                      <a:moveTo>
                        <a:pt x="80321" y="0"/>
                      </a:moveTo>
                      <a:lnTo>
                        <a:pt x="82695" y="74213"/>
                      </a:lnTo>
                      <a:lnTo>
                        <a:pt x="65" y="74213"/>
                      </a:lnTo>
                      <a:lnTo>
                        <a:pt x="0" y="74213"/>
                      </a:lnTo>
                      <a:lnTo>
                        <a:pt x="2374" y="0"/>
                      </a:lnTo>
                      <a:lnTo>
                        <a:pt x="80321"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3"/>
                <p:cNvSpPr/>
                <p:nvPr/>
              </p:nvSpPr>
              <p:spPr>
                <a:xfrm>
                  <a:off x="4703857" y="1787171"/>
                  <a:ext cx="92282" cy="99035"/>
                </a:xfrm>
                <a:custGeom>
                  <a:avLst/>
                  <a:gdLst/>
                  <a:ahLst/>
                  <a:cxnLst/>
                  <a:rect l="l" t="t" r="r" b="b"/>
                  <a:pathLst>
                    <a:path w="92282" h="99035" extrusionOk="0">
                      <a:moveTo>
                        <a:pt x="0" y="0"/>
                      </a:moveTo>
                      <a:lnTo>
                        <a:pt x="92282" y="0"/>
                      </a:lnTo>
                      <a:lnTo>
                        <a:pt x="92282" y="99035"/>
                      </a:lnTo>
                      <a:lnTo>
                        <a:pt x="0" y="99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3"/>
                <p:cNvSpPr/>
                <p:nvPr/>
              </p:nvSpPr>
              <p:spPr>
                <a:xfrm>
                  <a:off x="4703857" y="1627882"/>
                  <a:ext cx="92282" cy="98970"/>
                </a:xfrm>
                <a:custGeom>
                  <a:avLst/>
                  <a:gdLst/>
                  <a:ahLst/>
                  <a:cxnLst/>
                  <a:rect l="l" t="t" r="r" b="b"/>
                  <a:pathLst>
                    <a:path w="92282" h="98970" extrusionOk="0">
                      <a:moveTo>
                        <a:pt x="0" y="0"/>
                      </a:moveTo>
                      <a:lnTo>
                        <a:pt x="92282" y="0"/>
                      </a:lnTo>
                      <a:lnTo>
                        <a:pt x="92282" y="98970"/>
                      </a:lnTo>
                      <a:lnTo>
                        <a:pt x="0" y="989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3"/>
                <p:cNvSpPr/>
                <p:nvPr/>
              </p:nvSpPr>
              <p:spPr>
                <a:xfrm>
                  <a:off x="4628232" y="1368009"/>
                  <a:ext cx="111316" cy="123987"/>
                </a:xfrm>
                <a:custGeom>
                  <a:avLst/>
                  <a:gdLst/>
                  <a:ahLst/>
                  <a:cxnLst/>
                  <a:rect l="l" t="t" r="r" b="b"/>
                  <a:pathLst>
                    <a:path w="111316" h="123987" extrusionOk="0">
                      <a:moveTo>
                        <a:pt x="105983" y="0"/>
                      </a:moveTo>
                      <a:lnTo>
                        <a:pt x="111316" y="123988"/>
                      </a:lnTo>
                      <a:lnTo>
                        <a:pt x="0" y="123988"/>
                      </a:lnTo>
                      <a:lnTo>
                        <a:pt x="5340" y="0"/>
                      </a:lnTo>
                      <a:lnTo>
                        <a:pt x="105983"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3"/>
                <p:cNvSpPr/>
                <p:nvPr/>
              </p:nvSpPr>
              <p:spPr>
                <a:xfrm>
                  <a:off x="4633573" y="1309680"/>
                  <a:ext cx="100642" cy="58328"/>
                </a:xfrm>
                <a:custGeom>
                  <a:avLst/>
                  <a:gdLst/>
                  <a:ahLst/>
                  <a:cxnLst/>
                  <a:rect l="l" t="t" r="r" b="b"/>
                  <a:pathLst>
                    <a:path w="100642" h="58328" extrusionOk="0">
                      <a:moveTo>
                        <a:pt x="98131" y="0"/>
                      </a:moveTo>
                      <a:lnTo>
                        <a:pt x="100642" y="58328"/>
                      </a:lnTo>
                      <a:lnTo>
                        <a:pt x="0" y="58328"/>
                      </a:lnTo>
                      <a:lnTo>
                        <a:pt x="2504" y="0"/>
                      </a:lnTo>
                      <a:lnTo>
                        <a:pt x="9813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3"/>
                <p:cNvSpPr/>
                <p:nvPr/>
              </p:nvSpPr>
              <p:spPr>
                <a:xfrm>
                  <a:off x="4636077" y="1216760"/>
                  <a:ext cx="95626" cy="92920"/>
                </a:xfrm>
                <a:custGeom>
                  <a:avLst/>
                  <a:gdLst/>
                  <a:ahLst/>
                  <a:cxnLst/>
                  <a:rect l="l" t="t" r="r" b="b"/>
                  <a:pathLst>
                    <a:path w="95626" h="92920" extrusionOk="0">
                      <a:moveTo>
                        <a:pt x="91639" y="0"/>
                      </a:moveTo>
                      <a:lnTo>
                        <a:pt x="95627" y="92921"/>
                      </a:lnTo>
                      <a:lnTo>
                        <a:pt x="0" y="92921"/>
                      </a:lnTo>
                      <a:lnTo>
                        <a:pt x="3922" y="0"/>
                      </a:lnTo>
                      <a:lnTo>
                        <a:pt x="3987" y="0"/>
                      </a:lnTo>
                      <a:lnTo>
                        <a:pt x="91639"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23"/>
                <p:cNvSpPr/>
                <p:nvPr/>
              </p:nvSpPr>
              <p:spPr>
                <a:xfrm>
                  <a:off x="4639999" y="1158301"/>
                  <a:ext cx="87717" cy="58458"/>
                </a:xfrm>
                <a:custGeom>
                  <a:avLst/>
                  <a:gdLst/>
                  <a:ahLst/>
                  <a:cxnLst/>
                  <a:rect l="l" t="t" r="r" b="b"/>
                  <a:pathLst>
                    <a:path w="87717" h="58458" extrusionOk="0">
                      <a:moveTo>
                        <a:pt x="85213" y="0"/>
                      </a:moveTo>
                      <a:lnTo>
                        <a:pt x="87717" y="58459"/>
                      </a:lnTo>
                      <a:lnTo>
                        <a:pt x="65" y="58459"/>
                      </a:lnTo>
                      <a:lnTo>
                        <a:pt x="0" y="58459"/>
                      </a:lnTo>
                      <a:lnTo>
                        <a:pt x="2511" y="0"/>
                      </a:lnTo>
                      <a:lnTo>
                        <a:pt x="2576" y="0"/>
                      </a:lnTo>
                      <a:lnTo>
                        <a:pt x="8521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23"/>
                <p:cNvSpPr/>
                <p:nvPr/>
              </p:nvSpPr>
              <p:spPr>
                <a:xfrm>
                  <a:off x="4642510" y="1103446"/>
                  <a:ext cx="82701" cy="54854"/>
                </a:xfrm>
                <a:custGeom>
                  <a:avLst/>
                  <a:gdLst/>
                  <a:ahLst/>
                  <a:cxnLst/>
                  <a:rect l="l" t="t" r="r" b="b"/>
                  <a:pathLst>
                    <a:path w="82701" h="54854" extrusionOk="0">
                      <a:moveTo>
                        <a:pt x="80321" y="0"/>
                      </a:moveTo>
                      <a:lnTo>
                        <a:pt x="82702" y="54855"/>
                      </a:lnTo>
                      <a:lnTo>
                        <a:pt x="65" y="54855"/>
                      </a:lnTo>
                      <a:lnTo>
                        <a:pt x="0" y="54855"/>
                      </a:lnTo>
                      <a:lnTo>
                        <a:pt x="2381" y="0"/>
                      </a:lnTo>
                      <a:lnTo>
                        <a:pt x="80321"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3"/>
                <p:cNvSpPr/>
                <p:nvPr/>
              </p:nvSpPr>
              <p:spPr>
                <a:xfrm>
                  <a:off x="4563796" y="1787171"/>
                  <a:ext cx="92218" cy="99035"/>
                </a:xfrm>
                <a:custGeom>
                  <a:avLst/>
                  <a:gdLst/>
                  <a:ahLst/>
                  <a:cxnLst/>
                  <a:rect l="l" t="t" r="r" b="b"/>
                  <a:pathLst>
                    <a:path w="92218" h="99035" extrusionOk="0">
                      <a:moveTo>
                        <a:pt x="0" y="0"/>
                      </a:moveTo>
                      <a:lnTo>
                        <a:pt x="92218" y="0"/>
                      </a:lnTo>
                      <a:lnTo>
                        <a:pt x="92218" y="99035"/>
                      </a:lnTo>
                      <a:lnTo>
                        <a:pt x="0" y="99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23"/>
                <p:cNvSpPr/>
                <p:nvPr/>
              </p:nvSpPr>
              <p:spPr>
                <a:xfrm>
                  <a:off x="4563796" y="1627882"/>
                  <a:ext cx="92218" cy="98970"/>
                </a:xfrm>
                <a:custGeom>
                  <a:avLst/>
                  <a:gdLst/>
                  <a:ahLst/>
                  <a:cxnLst/>
                  <a:rect l="l" t="t" r="r" b="b"/>
                  <a:pathLst>
                    <a:path w="92218" h="98970" extrusionOk="0">
                      <a:moveTo>
                        <a:pt x="0" y="0"/>
                      </a:moveTo>
                      <a:lnTo>
                        <a:pt x="92218" y="0"/>
                      </a:lnTo>
                      <a:lnTo>
                        <a:pt x="92218" y="98970"/>
                      </a:lnTo>
                      <a:lnTo>
                        <a:pt x="0" y="989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322" name="Google Shape;322;p23"/>
          <p:cNvSpPr txBox="1">
            <a:spLocks noGrp="1"/>
          </p:cNvSpPr>
          <p:nvPr>
            <p:ph type="title"/>
          </p:nvPr>
        </p:nvSpPr>
        <p:spPr>
          <a:xfrm>
            <a:off x="4510675" y="1604250"/>
            <a:ext cx="3920100" cy="1224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3" name="Google Shape;323;p23"/>
          <p:cNvSpPr txBox="1">
            <a:spLocks noGrp="1"/>
          </p:cNvSpPr>
          <p:nvPr>
            <p:ph type="subTitle" idx="1"/>
          </p:nvPr>
        </p:nvSpPr>
        <p:spPr>
          <a:xfrm>
            <a:off x="4520466" y="2820775"/>
            <a:ext cx="3910200" cy="718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p23"/>
          <p:cNvSpPr>
            <a:spLocks noGrp="1"/>
          </p:cNvSpPr>
          <p:nvPr>
            <p:ph type="pic" idx="2"/>
          </p:nvPr>
        </p:nvSpPr>
        <p:spPr>
          <a:xfrm>
            <a:off x="713225" y="524075"/>
            <a:ext cx="3258300" cy="4247100"/>
          </a:xfrm>
          <a:prstGeom prst="rect">
            <a:avLst/>
          </a:prstGeom>
          <a:noFill/>
          <a:ln w="19050" cap="flat" cmpd="sng">
            <a:solidFill>
              <a:schemeClr val="accent1"/>
            </a:solidFill>
            <a:prstDash val="solid"/>
            <a:round/>
            <a:headEnd type="none" w="sm" len="sm"/>
            <a:tailEnd type="none" w="sm" len="sm"/>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CUSTOM_1_1">
    <p:spTree>
      <p:nvGrpSpPr>
        <p:cNvPr id="1" name="Shape 325"/>
        <p:cNvGrpSpPr/>
        <p:nvPr/>
      </p:nvGrpSpPr>
      <p:grpSpPr>
        <a:xfrm>
          <a:off x="0" y="0"/>
          <a:ext cx="0" cy="0"/>
          <a:chOff x="0" y="0"/>
          <a:chExt cx="0" cy="0"/>
        </a:xfrm>
      </p:grpSpPr>
      <p:sp>
        <p:nvSpPr>
          <p:cNvPr id="326" name="Google Shape;326;p24"/>
          <p:cNvSpPr/>
          <p:nvPr/>
        </p:nvSpPr>
        <p:spPr>
          <a:xfrm flipH="1">
            <a:off x="7038030" y="3264299"/>
            <a:ext cx="2227397" cy="1409129"/>
          </a:xfrm>
          <a:custGeom>
            <a:avLst/>
            <a:gdLst/>
            <a:ahLst/>
            <a:cxnLst/>
            <a:rect l="l" t="t" r="r" b="b"/>
            <a:pathLst>
              <a:path w="763461" h="482992" extrusionOk="0">
                <a:moveTo>
                  <a:pt x="0" y="70414"/>
                </a:moveTo>
                <a:lnTo>
                  <a:pt x="0" y="482993"/>
                </a:lnTo>
                <a:lnTo>
                  <a:pt x="757743" y="482993"/>
                </a:lnTo>
                <a:cubicBezTo>
                  <a:pt x="761060" y="474231"/>
                  <a:pt x="763012" y="464077"/>
                  <a:pt x="763403" y="452206"/>
                </a:cubicBezTo>
                <a:cubicBezTo>
                  <a:pt x="764768" y="412097"/>
                  <a:pt x="742132" y="373817"/>
                  <a:pt x="707461" y="354569"/>
                </a:cubicBezTo>
                <a:cubicBezTo>
                  <a:pt x="697118" y="348799"/>
                  <a:pt x="605271" y="327990"/>
                  <a:pt x="599286" y="351349"/>
                </a:cubicBezTo>
                <a:cubicBezTo>
                  <a:pt x="608848" y="285612"/>
                  <a:pt x="567478" y="215764"/>
                  <a:pt x="504967" y="192964"/>
                </a:cubicBezTo>
                <a:cubicBezTo>
                  <a:pt x="441675" y="169885"/>
                  <a:pt x="363813" y="197680"/>
                  <a:pt x="329403" y="255650"/>
                </a:cubicBezTo>
                <a:cubicBezTo>
                  <a:pt x="320621" y="198844"/>
                  <a:pt x="311320" y="140594"/>
                  <a:pt x="283153" y="90501"/>
                </a:cubicBezTo>
                <a:cubicBezTo>
                  <a:pt x="254988" y="40348"/>
                  <a:pt x="203535" y="-814"/>
                  <a:pt x="146033" y="12"/>
                </a:cubicBezTo>
                <a:cubicBezTo>
                  <a:pt x="96076" y="734"/>
                  <a:pt x="47713" y="42788"/>
                  <a:pt x="44493" y="90501"/>
                </a:cubicBezTo>
                <a:cubicBezTo>
                  <a:pt x="38340" y="78018"/>
                  <a:pt x="24192" y="68475"/>
                  <a:pt x="9823" y="68918"/>
                </a:cubicBezTo>
                <a:cubicBezTo>
                  <a:pt x="6440" y="69028"/>
                  <a:pt x="3162" y="69529"/>
                  <a:pt x="0" y="70414"/>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4"/>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328" name="Google Shape;328;p24"/>
          <p:cNvSpPr txBox="1">
            <a:spLocks noGrp="1"/>
          </p:cNvSpPr>
          <p:nvPr>
            <p:ph type="title"/>
          </p:nvPr>
        </p:nvSpPr>
        <p:spPr>
          <a:xfrm>
            <a:off x="1853975" y="539500"/>
            <a:ext cx="5420700" cy="60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29" name="Google Shape;329;p24"/>
          <p:cNvSpPr txBox="1">
            <a:spLocks noGrp="1"/>
          </p:cNvSpPr>
          <p:nvPr>
            <p:ph type="subTitle" idx="1"/>
          </p:nvPr>
        </p:nvSpPr>
        <p:spPr>
          <a:xfrm>
            <a:off x="1867513" y="1056900"/>
            <a:ext cx="5406900" cy="71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CUSTOM_1_1_1">
    <p:spTree>
      <p:nvGrpSpPr>
        <p:cNvPr id="1" name="Shape 330"/>
        <p:cNvGrpSpPr/>
        <p:nvPr/>
      </p:nvGrpSpPr>
      <p:grpSpPr>
        <a:xfrm>
          <a:off x="0" y="0"/>
          <a:ext cx="0" cy="0"/>
          <a:chOff x="0" y="0"/>
          <a:chExt cx="0" cy="0"/>
        </a:xfrm>
      </p:grpSpPr>
      <p:sp>
        <p:nvSpPr>
          <p:cNvPr id="331" name="Google Shape;331;p25"/>
          <p:cNvSpPr/>
          <p:nvPr/>
        </p:nvSpPr>
        <p:spPr>
          <a:xfrm flipH="1">
            <a:off x="-91381" y="3416699"/>
            <a:ext cx="1988606" cy="1618823"/>
          </a:xfrm>
          <a:custGeom>
            <a:avLst/>
            <a:gdLst/>
            <a:ahLst/>
            <a:cxnLst/>
            <a:rect l="l" t="t" r="r" b="b"/>
            <a:pathLst>
              <a:path w="618540" h="503522" extrusionOk="0">
                <a:moveTo>
                  <a:pt x="618540" y="0"/>
                </a:moveTo>
                <a:cubicBezTo>
                  <a:pt x="590115" y="787"/>
                  <a:pt x="561948" y="9172"/>
                  <a:pt x="541524" y="24113"/>
                </a:cubicBezTo>
                <a:cubicBezTo>
                  <a:pt x="510171" y="46997"/>
                  <a:pt x="498462" y="83944"/>
                  <a:pt x="512708" y="115050"/>
                </a:cubicBezTo>
                <a:cubicBezTo>
                  <a:pt x="470036" y="123259"/>
                  <a:pt x="446424" y="165755"/>
                  <a:pt x="468670" y="194447"/>
                </a:cubicBezTo>
                <a:cubicBezTo>
                  <a:pt x="411558" y="185439"/>
                  <a:pt x="348722" y="201271"/>
                  <a:pt x="310278" y="234367"/>
                </a:cubicBezTo>
                <a:cubicBezTo>
                  <a:pt x="271835" y="267464"/>
                  <a:pt x="259281" y="316516"/>
                  <a:pt x="278600" y="358043"/>
                </a:cubicBezTo>
                <a:cubicBezTo>
                  <a:pt x="264485" y="341378"/>
                  <a:pt x="243669" y="325603"/>
                  <a:pt x="217520" y="324160"/>
                </a:cubicBezTo>
                <a:cubicBezTo>
                  <a:pt x="191371" y="322716"/>
                  <a:pt x="164051" y="343466"/>
                  <a:pt x="174913" y="361464"/>
                </a:cubicBezTo>
                <a:cubicBezTo>
                  <a:pt x="144406" y="344897"/>
                  <a:pt x="102385" y="341163"/>
                  <a:pt x="67584" y="351922"/>
                </a:cubicBezTo>
                <a:cubicBezTo>
                  <a:pt x="32784" y="362681"/>
                  <a:pt x="6310" y="387575"/>
                  <a:pt x="0" y="415552"/>
                </a:cubicBezTo>
                <a:lnTo>
                  <a:pt x="618540" y="503523"/>
                </a:lnTo>
                <a:lnTo>
                  <a:pt x="618540"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5"/>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333" name="Google Shape;333;p25"/>
          <p:cNvSpPr txBox="1">
            <a:spLocks noGrp="1"/>
          </p:cNvSpPr>
          <p:nvPr>
            <p:ph type="title"/>
          </p:nvPr>
        </p:nvSpPr>
        <p:spPr>
          <a:xfrm>
            <a:off x="2180399" y="1753250"/>
            <a:ext cx="2793000" cy="601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25"/>
          <p:cNvSpPr txBox="1">
            <a:spLocks noGrp="1"/>
          </p:cNvSpPr>
          <p:nvPr>
            <p:ph type="subTitle" idx="1"/>
          </p:nvPr>
        </p:nvSpPr>
        <p:spPr>
          <a:xfrm>
            <a:off x="2180399" y="2346850"/>
            <a:ext cx="2785500" cy="104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CUSTOM_1_1_1_1">
    <p:spTree>
      <p:nvGrpSpPr>
        <p:cNvPr id="1" name="Shape 335"/>
        <p:cNvGrpSpPr/>
        <p:nvPr/>
      </p:nvGrpSpPr>
      <p:grpSpPr>
        <a:xfrm>
          <a:off x="0" y="0"/>
          <a:ext cx="0" cy="0"/>
          <a:chOff x="0" y="0"/>
          <a:chExt cx="0" cy="0"/>
        </a:xfrm>
      </p:grpSpPr>
      <p:sp>
        <p:nvSpPr>
          <p:cNvPr id="336" name="Google Shape;336;p26"/>
          <p:cNvSpPr/>
          <p:nvPr/>
        </p:nvSpPr>
        <p:spPr>
          <a:xfrm rot="2700000">
            <a:off x="7885741" y="1337019"/>
            <a:ext cx="2326470" cy="3495922"/>
          </a:xfrm>
          <a:custGeom>
            <a:avLst/>
            <a:gdLst/>
            <a:ahLst/>
            <a:cxnLst/>
            <a:rect l="l" t="t" r="r" b="b"/>
            <a:pathLst>
              <a:path w="545174" h="819218" extrusionOk="0">
                <a:moveTo>
                  <a:pt x="510972" y="89197"/>
                </a:moveTo>
                <a:cubicBezTo>
                  <a:pt x="495334" y="103222"/>
                  <a:pt x="475410" y="112623"/>
                  <a:pt x="462622" y="129306"/>
                </a:cubicBezTo>
                <a:cubicBezTo>
                  <a:pt x="430911" y="170725"/>
                  <a:pt x="457919" y="231024"/>
                  <a:pt x="447284" y="282114"/>
                </a:cubicBezTo>
                <a:cubicBezTo>
                  <a:pt x="438541" y="324112"/>
                  <a:pt x="404710" y="356900"/>
                  <a:pt x="392806" y="398126"/>
                </a:cubicBezTo>
                <a:cubicBezTo>
                  <a:pt x="379432" y="444400"/>
                  <a:pt x="395499" y="493834"/>
                  <a:pt x="415150" y="537834"/>
                </a:cubicBezTo>
                <a:cubicBezTo>
                  <a:pt x="434801" y="581796"/>
                  <a:pt x="458615" y="625681"/>
                  <a:pt x="461464" y="673765"/>
                </a:cubicBezTo>
                <a:cubicBezTo>
                  <a:pt x="464469" y="724392"/>
                  <a:pt x="443855" y="772904"/>
                  <a:pt x="422936" y="819218"/>
                </a:cubicBezTo>
                <a:cubicBezTo>
                  <a:pt x="411032" y="819101"/>
                  <a:pt x="399122" y="818984"/>
                  <a:pt x="387218" y="818867"/>
                </a:cubicBezTo>
                <a:cubicBezTo>
                  <a:pt x="356392" y="816057"/>
                  <a:pt x="333235" y="787469"/>
                  <a:pt x="324954" y="757644"/>
                </a:cubicBezTo>
                <a:cubicBezTo>
                  <a:pt x="316628" y="727670"/>
                  <a:pt x="319562" y="695959"/>
                  <a:pt x="319022" y="664866"/>
                </a:cubicBezTo>
                <a:cubicBezTo>
                  <a:pt x="318521" y="633773"/>
                  <a:pt x="313551" y="600676"/>
                  <a:pt x="293016" y="577365"/>
                </a:cubicBezTo>
                <a:cubicBezTo>
                  <a:pt x="267003" y="547928"/>
                  <a:pt x="222927" y="541533"/>
                  <a:pt x="193375" y="515641"/>
                </a:cubicBezTo>
                <a:cubicBezTo>
                  <a:pt x="153495" y="480733"/>
                  <a:pt x="149722" y="420781"/>
                  <a:pt x="152109" y="367841"/>
                </a:cubicBezTo>
                <a:cubicBezTo>
                  <a:pt x="154535" y="314940"/>
                  <a:pt x="158855" y="257184"/>
                  <a:pt x="128490" y="213801"/>
                </a:cubicBezTo>
                <a:cubicBezTo>
                  <a:pt x="105372" y="180819"/>
                  <a:pt x="66383" y="162787"/>
                  <a:pt x="38874" y="133390"/>
                </a:cubicBezTo>
                <a:cubicBezTo>
                  <a:pt x="6122" y="98328"/>
                  <a:pt x="-6204" y="46852"/>
                  <a:pt x="2922" y="0"/>
                </a:cubicBezTo>
                <a:lnTo>
                  <a:pt x="544725" y="0"/>
                </a:lnTo>
                <a:cubicBezTo>
                  <a:pt x="547731" y="32750"/>
                  <a:pt x="535553" y="67119"/>
                  <a:pt x="510972" y="89196"/>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26"/>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338" name="Google Shape;338;p26"/>
          <p:cNvSpPr txBox="1">
            <a:spLocks noGrp="1"/>
          </p:cNvSpPr>
          <p:nvPr>
            <p:ph type="title"/>
          </p:nvPr>
        </p:nvSpPr>
        <p:spPr>
          <a:xfrm>
            <a:off x="4632275" y="1915700"/>
            <a:ext cx="3706200" cy="601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9" name="Google Shape;339;p26"/>
          <p:cNvSpPr txBox="1">
            <a:spLocks noGrp="1"/>
          </p:cNvSpPr>
          <p:nvPr>
            <p:ph type="subTitle" idx="1"/>
          </p:nvPr>
        </p:nvSpPr>
        <p:spPr>
          <a:xfrm>
            <a:off x="4641531" y="2509300"/>
            <a:ext cx="3696600" cy="71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40"/>
        <p:cNvGrpSpPr/>
        <p:nvPr/>
      </p:nvGrpSpPr>
      <p:grpSpPr>
        <a:xfrm>
          <a:off x="0" y="0"/>
          <a:ext cx="0" cy="0"/>
          <a:chOff x="0" y="0"/>
          <a:chExt cx="0" cy="0"/>
        </a:xfrm>
      </p:grpSpPr>
      <p:sp>
        <p:nvSpPr>
          <p:cNvPr id="341" name="Google Shape;341;p27"/>
          <p:cNvSpPr/>
          <p:nvPr/>
        </p:nvSpPr>
        <p:spPr>
          <a:xfrm>
            <a:off x="5721678" y="3774263"/>
            <a:ext cx="3422335" cy="1310960"/>
          </a:xfrm>
          <a:custGeom>
            <a:avLst/>
            <a:gdLst/>
            <a:ahLst/>
            <a:cxnLst/>
            <a:rect l="l" t="t" r="r" b="b"/>
            <a:pathLst>
              <a:path w="962682" h="368765" extrusionOk="0">
                <a:moveTo>
                  <a:pt x="962683" y="269"/>
                </a:moveTo>
                <a:lnTo>
                  <a:pt x="962683" y="368766"/>
                </a:lnTo>
                <a:lnTo>
                  <a:pt x="0" y="368766"/>
                </a:lnTo>
                <a:cubicBezTo>
                  <a:pt x="9503" y="337562"/>
                  <a:pt x="25343" y="309800"/>
                  <a:pt x="52364" y="291098"/>
                </a:cubicBezTo>
                <a:cubicBezTo>
                  <a:pt x="80308" y="271818"/>
                  <a:pt x="111414" y="274902"/>
                  <a:pt x="142793" y="278993"/>
                </a:cubicBezTo>
                <a:cubicBezTo>
                  <a:pt x="159823" y="281192"/>
                  <a:pt x="177509" y="283397"/>
                  <a:pt x="194409" y="279260"/>
                </a:cubicBezTo>
                <a:cubicBezTo>
                  <a:pt x="209591" y="275519"/>
                  <a:pt x="222613" y="266322"/>
                  <a:pt x="234849" y="256109"/>
                </a:cubicBezTo>
                <a:cubicBezTo>
                  <a:pt x="246597" y="246254"/>
                  <a:pt x="257778" y="235431"/>
                  <a:pt x="270495" y="227072"/>
                </a:cubicBezTo>
                <a:cubicBezTo>
                  <a:pt x="283693" y="218446"/>
                  <a:pt x="298303" y="213340"/>
                  <a:pt x="313570" y="211890"/>
                </a:cubicBezTo>
                <a:cubicBezTo>
                  <a:pt x="347193" y="208722"/>
                  <a:pt x="380420" y="222096"/>
                  <a:pt x="411090" y="235606"/>
                </a:cubicBezTo>
                <a:cubicBezTo>
                  <a:pt x="460858" y="257521"/>
                  <a:pt x="534473" y="291534"/>
                  <a:pt x="578263" y="238117"/>
                </a:cubicBezTo>
                <a:cubicBezTo>
                  <a:pt x="588339" y="225836"/>
                  <a:pt x="595468" y="210875"/>
                  <a:pt x="606734" y="199784"/>
                </a:cubicBezTo>
                <a:cubicBezTo>
                  <a:pt x="616765" y="190021"/>
                  <a:pt x="629039" y="184693"/>
                  <a:pt x="642244" y="182709"/>
                </a:cubicBezTo>
                <a:cubicBezTo>
                  <a:pt x="672433" y="178221"/>
                  <a:pt x="703500" y="188915"/>
                  <a:pt x="733155" y="178969"/>
                </a:cubicBezTo>
                <a:cubicBezTo>
                  <a:pt x="779710" y="163351"/>
                  <a:pt x="804974" y="108737"/>
                  <a:pt x="833264" y="69532"/>
                </a:cubicBezTo>
                <a:cubicBezTo>
                  <a:pt x="848270" y="48717"/>
                  <a:pt x="865391" y="29007"/>
                  <a:pt x="887039" y="16505"/>
                </a:cubicBezTo>
                <a:cubicBezTo>
                  <a:pt x="910365" y="3086"/>
                  <a:pt x="936677" y="-1181"/>
                  <a:pt x="962683" y="269"/>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27"/>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3" name="Google Shape;343;p27"/>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grpSp>
        <p:nvGrpSpPr>
          <p:cNvPr id="344" name="Google Shape;344;p27"/>
          <p:cNvGrpSpPr/>
          <p:nvPr/>
        </p:nvGrpSpPr>
        <p:grpSpPr>
          <a:xfrm rot="-245979">
            <a:off x="-2283181" y="1631945"/>
            <a:ext cx="2861412" cy="3219747"/>
            <a:chOff x="2381562" y="2565717"/>
            <a:chExt cx="1117848" cy="1257836"/>
          </a:xfrm>
        </p:grpSpPr>
        <p:sp>
          <p:nvSpPr>
            <p:cNvPr id="345" name="Google Shape;345;p27"/>
            <p:cNvSpPr/>
            <p:nvPr/>
          </p:nvSpPr>
          <p:spPr>
            <a:xfrm rot="-120272">
              <a:off x="2387327" y="2584396"/>
              <a:ext cx="1074118" cy="348424"/>
            </a:xfrm>
            <a:custGeom>
              <a:avLst/>
              <a:gdLst/>
              <a:ahLst/>
              <a:cxnLst/>
              <a:rect l="l" t="t" r="r" b="b"/>
              <a:pathLst>
                <a:path w="1073461" h="348211" extrusionOk="0">
                  <a:moveTo>
                    <a:pt x="1025174" y="348212"/>
                  </a:moveTo>
                  <a:cubicBezTo>
                    <a:pt x="1059676" y="290703"/>
                    <a:pt x="1081155" y="222708"/>
                    <a:pt x="1070884" y="156437"/>
                  </a:cubicBezTo>
                  <a:cubicBezTo>
                    <a:pt x="1060606" y="90167"/>
                    <a:pt x="1013563" y="27389"/>
                    <a:pt x="948392" y="11576"/>
                  </a:cubicBezTo>
                  <a:cubicBezTo>
                    <a:pt x="914424" y="3340"/>
                    <a:pt x="870419" y="13930"/>
                    <a:pt x="860610" y="47469"/>
                  </a:cubicBezTo>
                  <a:cubicBezTo>
                    <a:pt x="856785" y="60544"/>
                    <a:pt x="858483" y="76084"/>
                    <a:pt x="840894" y="82452"/>
                  </a:cubicBezTo>
                  <a:cubicBezTo>
                    <a:pt x="831624" y="85802"/>
                    <a:pt x="821334" y="84813"/>
                    <a:pt x="812351" y="80760"/>
                  </a:cubicBezTo>
                  <a:lnTo>
                    <a:pt x="662767" y="13286"/>
                  </a:lnTo>
                  <a:cubicBezTo>
                    <a:pt x="646700" y="6040"/>
                    <a:pt x="629716" y="-1376"/>
                    <a:pt x="612159" y="218"/>
                  </a:cubicBezTo>
                  <a:cubicBezTo>
                    <a:pt x="594603" y="1812"/>
                    <a:pt x="576858" y="15966"/>
                    <a:pt x="577964" y="33555"/>
                  </a:cubicBezTo>
                  <a:cubicBezTo>
                    <a:pt x="578887" y="48341"/>
                    <a:pt x="592404" y="61552"/>
                    <a:pt x="583336" y="76728"/>
                  </a:cubicBezTo>
                  <a:cubicBezTo>
                    <a:pt x="580188" y="81990"/>
                    <a:pt x="574893" y="85659"/>
                    <a:pt x="569052" y="87506"/>
                  </a:cubicBezTo>
                  <a:cubicBezTo>
                    <a:pt x="555327" y="91845"/>
                    <a:pt x="541673" y="87350"/>
                    <a:pt x="528644" y="82933"/>
                  </a:cubicBezTo>
                  <a:cubicBezTo>
                    <a:pt x="478512" y="65923"/>
                    <a:pt x="428386" y="48920"/>
                    <a:pt x="378254" y="31910"/>
                  </a:cubicBezTo>
                  <a:cubicBezTo>
                    <a:pt x="361601" y="26263"/>
                    <a:pt x="343811" y="20546"/>
                    <a:pt x="326768" y="25528"/>
                  </a:cubicBezTo>
                  <a:cubicBezTo>
                    <a:pt x="316998" y="28384"/>
                    <a:pt x="308828" y="35656"/>
                    <a:pt x="304918" y="45049"/>
                  </a:cubicBezTo>
                  <a:cubicBezTo>
                    <a:pt x="294439" y="70190"/>
                    <a:pt x="325506" y="76682"/>
                    <a:pt x="321057" y="98219"/>
                  </a:cubicBezTo>
                  <a:cubicBezTo>
                    <a:pt x="319079" y="107775"/>
                    <a:pt x="310649" y="114664"/>
                    <a:pt x="300996" y="116069"/>
                  </a:cubicBezTo>
                  <a:cubicBezTo>
                    <a:pt x="280408" y="119074"/>
                    <a:pt x="264882" y="105732"/>
                    <a:pt x="248867" y="95409"/>
                  </a:cubicBezTo>
                  <a:cubicBezTo>
                    <a:pt x="209174" y="69833"/>
                    <a:pt x="159146" y="60843"/>
                    <a:pt x="113034" y="70990"/>
                  </a:cubicBezTo>
                  <a:cubicBezTo>
                    <a:pt x="66915" y="81138"/>
                    <a:pt x="25291" y="110305"/>
                    <a:pt x="0" y="150180"/>
                  </a:cubicBezTo>
                  <a:lnTo>
                    <a:pt x="914014" y="150180"/>
                  </a:lnTo>
                  <a:cubicBezTo>
                    <a:pt x="977618" y="150180"/>
                    <a:pt x="1030931" y="200260"/>
                    <a:pt x="1032661" y="263844"/>
                  </a:cubicBezTo>
                  <a:cubicBezTo>
                    <a:pt x="1033390" y="290690"/>
                    <a:pt x="1030690" y="318888"/>
                    <a:pt x="1025174" y="348212"/>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6" name="Google Shape;346;p27"/>
            <p:cNvGrpSpPr/>
            <p:nvPr/>
          </p:nvGrpSpPr>
          <p:grpSpPr>
            <a:xfrm>
              <a:off x="3318032" y="2758521"/>
              <a:ext cx="181378" cy="1065032"/>
              <a:chOff x="3318032" y="2758521"/>
              <a:chExt cx="181378" cy="1065032"/>
            </a:xfrm>
          </p:grpSpPr>
          <p:sp>
            <p:nvSpPr>
              <p:cNvPr id="347" name="Google Shape;347;p27"/>
              <p:cNvSpPr/>
              <p:nvPr/>
            </p:nvSpPr>
            <p:spPr>
              <a:xfrm>
                <a:off x="3318032" y="2799518"/>
                <a:ext cx="168584" cy="1024035"/>
              </a:xfrm>
              <a:custGeom>
                <a:avLst/>
                <a:gdLst/>
                <a:ahLst/>
                <a:cxnLst/>
                <a:rect l="l" t="t" r="r" b="b"/>
                <a:pathLst>
                  <a:path w="168584" h="1024035" extrusionOk="0">
                    <a:moveTo>
                      <a:pt x="107387" y="1024023"/>
                    </a:moveTo>
                    <a:lnTo>
                      <a:pt x="9002" y="1019027"/>
                    </a:lnTo>
                    <a:cubicBezTo>
                      <a:pt x="3772" y="1018761"/>
                      <a:pt x="-254" y="1014305"/>
                      <a:pt x="13" y="1009075"/>
                    </a:cubicBezTo>
                    <a:lnTo>
                      <a:pt x="51264" y="0"/>
                    </a:lnTo>
                    <a:lnTo>
                      <a:pt x="168584" y="5958"/>
                    </a:lnTo>
                    <a:lnTo>
                      <a:pt x="117333" y="1015034"/>
                    </a:lnTo>
                    <a:cubicBezTo>
                      <a:pt x="117073" y="1020263"/>
                      <a:pt x="112617" y="1024290"/>
                      <a:pt x="107387" y="102402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8" name="Google Shape;348;p27"/>
              <p:cNvGrpSpPr/>
              <p:nvPr/>
            </p:nvGrpSpPr>
            <p:grpSpPr>
              <a:xfrm>
                <a:off x="3359401" y="2799508"/>
                <a:ext cx="127089" cy="201310"/>
                <a:chOff x="3359401" y="2799508"/>
                <a:chExt cx="127089" cy="201310"/>
              </a:xfrm>
            </p:grpSpPr>
            <p:sp>
              <p:nvSpPr>
                <p:cNvPr id="349" name="Google Shape;349;p27"/>
                <p:cNvSpPr/>
                <p:nvPr/>
              </p:nvSpPr>
              <p:spPr>
                <a:xfrm rot="172174">
                  <a:off x="3366966" y="2802388"/>
                  <a:ext cx="117326" cy="90723"/>
                </a:xfrm>
                <a:custGeom>
                  <a:avLst/>
                  <a:gdLst/>
                  <a:ahLst/>
                  <a:cxnLst/>
                  <a:rect l="l" t="t" r="r" b="b"/>
                  <a:pathLst>
                    <a:path w="117473" h="90836" extrusionOk="0">
                      <a:moveTo>
                        <a:pt x="0" y="0"/>
                      </a:moveTo>
                      <a:lnTo>
                        <a:pt x="117474" y="0"/>
                      </a:lnTo>
                      <a:lnTo>
                        <a:pt x="117474" y="90836"/>
                      </a:lnTo>
                      <a:lnTo>
                        <a:pt x="0" y="9083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7"/>
                <p:cNvSpPr/>
                <p:nvPr/>
              </p:nvSpPr>
              <p:spPr>
                <a:xfrm rot="172174">
                  <a:off x="3362821" y="2913827"/>
                  <a:ext cx="117326" cy="30169"/>
                </a:xfrm>
                <a:custGeom>
                  <a:avLst/>
                  <a:gdLst/>
                  <a:ahLst/>
                  <a:cxnLst/>
                  <a:rect l="l" t="t" r="r" b="b"/>
                  <a:pathLst>
                    <a:path w="117473" h="30207" extrusionOk="0">
                      <a:moveTo>
                        <a:pt x="0" y="0"/>
                      </a:moveTo>
                      <a:lnTo>
                        <a:pt x="117474" y="0"/>
                      </a:lnTo>
                      <a:lnTo>
                        <a:pt x="117474" y="30207"/>
                      </a:lnTo>
                      <a:lnTo>
                        <a:pt x="0" y="3020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7"/>
                <p:cNvSpPr/>
                <p:nvPr/>
              </p:nvSpPr>
              <p:spPr>
                <a:xfrm rot="172174">
                  <a:off x="3360083" y="2967732"/>
                  <a:ext cx="117326" cy="30168"/>
                </a:xfrm>
                <a:custGeom>
                  <a:avLst/>
                  <a:gdLst/>
                  <a:ahLst/>
                  <a:cxnLst/>
                  <a:rect l="l" t="t" r="r" b="b"/>
                  <a:pathLst>
                    <a:path w="117473" h="30206" extrusionOk="0">
                      <a:moveTo>
                        <a:pt x="0" y="0"/>
                      </a:moveTo>
                      <a:lnTo>
                        <a:pt x="117474" y="0"/>
                      </a:lnTo>
                      <a:lnTo>
                        <a:pt x="117474" y="30207"/>
                      </a:lnTo>
                      <a:lnTo>
                        <a:pt x="0" y="3020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2" name="Google Shape;352;p27"/>
              <p:cNvGrpSpPr/>
              <p:nvPr/>
            </p:nvGrpSpPr>
            <p:grpSpPr>
              <a:xfrm>
                <a:off x="3358444" y="2758521"/>
                <a:ext cx="140966" cy="47350"/>
                <a:chOff x="3358444" y="2758521"/>
                <a:chExt cx="140966" cy="47350"/>
              </a:xfrm>
            </p:grpSpPr>
            <p:sp>
              <p:nvSpPr>
                <p:cNvPr id="353" name="Google Shape;353;p27"/>
                <p:cNvSpPr/>
                <p:nvPr/>
              </p:nvSpPr>
              <p:spPr>
                <a:xfrm rot="172174">
                  <a:off x="3359369" y="2761978"/>
                  <a:ext cx="139116" cy="40436"/>
                </a:xfrm>
                <a:custGeom>
                  <a:avLst/>
                  <a:gdLst/>
                  <a:ahLst/>
                  <a:cxnLst/>
                  <a:rect l="l" t="t" r="r" b="b"/>
                  <a:pathLst>
                    <a:path w="139290" h="40487" extrusionOk="0">
                      <a:moveTo>
                        <a:pt x="0" y="0"/>
                      </a:moveTo>
                      <a:lnTo>
                        <a:pt x="139290" y="0"/>
                      </a:lnTo>
                      <a:lnTo>
                        <a:pt x="139290" y="40487"/>
                      </a:lnTo>
                      <a:lnTo>
                        <a:pt x="0" y="4048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4" name="Google Shape;354;p27"/>
                <p:cNvGrpSpPr/>
                <p:nvPr/>
              </p:nvGrpSpPr>
              <p:grpSpPr>
                <a:xfrm>
                  <a:off x="3386409" y="2759956"/>
                  <a:ext cx="85141" cy="44654"/>
                  <a:chOff x="3386409" y="2759956"/>
                  <a:chExt cx="85141" cy="44654"/>
                </a:xfrm>
              </p:grpSpPr>
              <p:sp>
                <p:nvSpPr>
                  <p:cNvPr id="355" name="Google Shape;355;p27"/>
                  <p:cNvSpPr/>
                  <p:nvPr/>
                </p:nvSpPr>
                <p:spPr>
                  <a:xfrm>
                    <a:off x="3386409" y="2759956"/>
                    <a:ext cx="2055" cy="40433"/>
                  </a:xfrm>
                  <a:custGeom>
                    <a:avLst/>
                    <a:gdLst/>
                    <a:ahLst/>
                    <a:cxnLst/>
                    <a:rect l="l" t="t" r="r" b="b"/>
                    <a:pathLst>
                      <a:path w="2055" h="40433" extrusionOk="0">
                        <a:moveTo>
                          <a:pt x="2055" y="0"/>
                        </a:moveTo>
                        <a:lnTo>
                          <a:pt x="0" y="40434"/>
                        </a:lnTo>
                      </a:path>
                    </a:pathLst>
                  </a:custGeom>
                  <a:solidFill>
                    <a:schemeClr val="lt2"/>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7"/>
                  <p:cNvSpPr/>
                  <p:nvPr/>
                </p:nvSpPr>
                <p:spPr>
                  <a:xfrm>
                    <a:off x="3427955" y="2762063"/>
                    <a:ext cx="2049" cy="40433"/>
                  </a:xfrm>
                  <a:custGeom>
                    <a:avLst/>
                    <a:gdLst/>
                    <a:ahLst/>
                    <a:cxnLst/>
                    <a:rect l="l" t="t" r="r" b="b"/>
                    <a:pathLst>
                      <a:path w="2049" h="40433" extrusionOk="0">
                        <a:moveTo>
                          <a:pt x="2049" y="0"/>
                        </a:moveTo>
                        <a:lnTo>
                          <a:pt x="0" y="40434"/>
                        </a:lnTo>
                      </a:path>
                    </a:pathLst>
                  </a:custGeom>
                  <a:solidFill>
                    <a:schemeClr val="lt2"/>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7"/>
                  <p:cNvSpPr/>
                  <p:nvPr/>
                </p:nvSpPr>
                <p:spPr>
                  <a:xfrm>
                    <a:off x="3469495" y="2764177"/>
                    <a:ext cx="2055" cy="40433"/>
                  </a:xfrm>
                  <a:custGeom>
                    <a:avLst/>
                    <a:gdLst/>
                    <a:ahLst/>
                    <a:cxnLst/>
                    <a:rect l="l" t="t" r="r" b="b"/>
                    <a:pathLst>
                      <a:path w="2055" h="40433" extrusionOk="0">
                        <a:moveTo>
                          <a:pt x="2056" y="0"/>
                        </a:moveTo>
                        <a:lnTo>
                          <a:pt x="0" y="40434"/>
                        </a:lnTo>
                      </a:path>
                    </a:pathLst>
                  </a:custGeom>
                  <a:solidFill>
                    <a:schemeClr val="lt2"/>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358"/>
        <p:cNvGrpSpPr/>
        <p:nvPr/>
      </p:nvGrpSpPr>
      <p:grpSpPr>
        <a:xfrm>
          <a:off x="0" y="0"/>
          <a:ext cx="0" cy="0"/>
          <a:chOff x="0" y="0"/>
          <a:chExt cx="0" cy="0"/>
        </a:xfrm>
      </p:grpSpPr>
      <p:sp>
        <p:nvSpPr>
          <p:cNvPr id="359" name="Google Shape;359;p28"/>
          <p:cNvSpPr/>
          <p:nvPr/>
        </p:nvSpPr>
        <p:spPr>
          <a:xfrm>
            <a:off x="7527669" y="3485274"/>
            <a:ext cx="1988606" cy="1618823"/>
          </a:xfrm>
          <a:custGeom>
            <a:avLst/>
            <a:gdLst/>
            <a:ahLst/>
            <a:cxnLst/>
            <a:rect l="l" t="t" r="r" b="b"/>
            <a:pathLst>
              <a:path w="618540" h="503522" extrusionOk="0">
                <a:moveTo>
                  <a:pt x="618540" y="0"/>
                </a:moveTo>
                <a:cubicBezTo>
                  <a:pt x="590115" y="787"/>
                  <a:pt x="561948" y="9172"/>
                  <a:pt x="541524" y="24113"/>
                </a:cubicBezTo>
                <a:cubicBezTo>
                  <a:pt x="510171" y="46997"/>
                  <a:pt x="498462" y="83944"/>
                  <a:pt x="512708" y="115050"/>
                </a:cubicBezTo>
                <a:cubicBezTo>
                  <a:pt x="470036" y="123259"/>
                  <a:pt x="446424" y="165755"/>
                  <a:pt x="468670" y="194447"/>
                </a:cubicBezTo>
                <a:cubicBezTo>
                  <a:pt x="411558" y="185439"/>
                  <a:pt x="348722" y="201271"/>
                  <a:pt x="310278" y="234367"/>
                </a:cubicBezTo>
                <a:cubicBezTo>
                  <a:pt x="271835" y="267464"/>
                  <a:pt x="259281" y="316516"/>
                  <a:pt x="278600" y="358043"/>
                </a:cubicBezTo>
                <a:cubicBezTo>
                  <a:pt x="264485" y="341378"/>
                  <a:pt x="243669" y="325603"/>
                  <a:pt x="217520" y="324160"/>
                </a:cubicBezTo>
                <a:cubicBezTo>
                  <a:pt x="191371" y="322716"/>
                  <a:pt x="164051" y="343466"/>
                  <a:pt x="174913" y="361464"/>
                </a:cubicBezTo>
                <a:cubicBezTo>
                  <a:pt x="144406" y="344897"/>
                  <a:pt x="102385" y="341163"/>
                  <a:pt x="67584" y="351922"/>
                </a:cubicBezTo>
                <a:cubicBezTo>
                  <a:pt x="32784" y="362681"/>
                  <a:pt x="6310" y="387575"/>
                  <a:pt x="0" y="415552"/>
                </a:cubicBezTo>
                <a:lnTo>
                  <a:pt x="618540" y="503523"/>
                </a:lnTo>
                <a:lnTo>
                  <a:pt x="618540"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28"/>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1" name="Google Shape;361;p28"/>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grpSp>
        <p:nvGrpSpPr>
          <p:cNvPr id="362" name="Google Shape;362;p28"/>
          <p:cNvGrpSpPr/>
          <p:nvPr/>
        </p:nvGrpSpPr>
        <p:grpSpPr>
          <a:xfrm flipH="1">
            <a:off x="8330713" y="4169437"/>
            <a:ext cx="575098" cy="622888"/>
            <a:chOff x="7942078" y="6189847"/>
            <a:chExt cx="337123" cy="365159"/>
          </a:xfrm>
        </p:grpSpPr>
        <p:sp>
          <p:nvSpPr>
            <p:cNvPr id="363" name="Google Shape;363;p28"/>
            <p:cNvSpPr/>
            <p:nvPr/>
          </p:nvSpPr>
          <p:spPr>
            <a:xfrm>
              <a:off x="8092384" y="6189847"/>
              <a:ext cx="87554" cy="365159"/>
            </a:xfrm>
            <a:custGeom>
              <a:avLst/>
              <a:gdLst/>
              <a:ahLst/>
              <a:cxnLst/>
              <a:rect l="l" t="t" r="r" b="b"/>
              <a:pathLst>
                <a:path w="87554" h="365159" extrusionOk="0">
                  <a:moveTo>
                    <a:pt x="57242" y="0"/>
                  </a:moveTo>
                  <a:lnTo>
                    <a:pt x="87555" y="365159"/>
                  </a:lnTo>
                  <a:lnTo>
                    <a:pt x="50283" y="364249"/>
                  </a:lnTo>
                  <a:lnTo>
                    <a:pt x="0" y="12170"/>
                  </a:lnTo>
                  <a:lnTo>
                    <a:pt x="5724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4" name="Google Shape;364;p28"/>
            <p:cNvGrpSpPr/>
            <p:nvPr/>
          </p:nvGrpSpPr>
          <p:grpSpPr>
            <a:xfrm>
              <a:off x="7942078" y="6202017"/>
              <a:ext cx="337123" cy="246082"/>
              <a:chOff x="7942078" y="6202017"/>
              <a:chExt cx="337123" cy="246082"/>
            </a:xfrm>
          </p:grpSpPr>
          <p:sp>
            <p:nvSpPr>
              <p:cNvPr id="365" name="Google Shape;365;p28"/>
              <p:cNvSpPr/>
              <p:nvPr/>
            </p:nvSpPr>
            <p:spPr>
              <a:xfrm>
                <a:off x="7942078" y="6202017"/>
                <a:ext cx="337123" cy="246082"/>
              </a:xfrm>
              <a:custGeom>
                <a:avLst/>
                <a:gdLst/>
                <a:ahLst/>
                <a:cxnLst/>
                <a:rect l="l" t="t" r="r" b="b"/>
                <a:pathLst>
                  <a:path w="337123" h="246082" extrusionOk="0">
                    <a:moveTo>
                      <a:pt x="331594" y="0"/>
                    </a:moveTo>
                    <a:lnTo>
                      <a:pt x="337123" y="192347"/>
                    </a:lnTo>
                    <a:lnTo>
                      <a:pt x="57971" y="246082"/>
                    </a:lnTo>
                    <a:lnTo>
                      <a:pt x="0" y="32218"/>
                    </a:lnTo>
                    <a:lnTo>
                      <a:pt x="33159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6" name="Google Shape;366;p28"/>
              <p:cNvGrpSpPr/>
              <p:nvPr/>
            </p:nvGrpSpPr>
            <p:grpSpPr>
              <a:xfrm>
                <a:off x="8056580" y="6236851"/>
                <a:ext cx="159175" cy="159175"/>
                <a:chOff x="8056580" y="6236851"/>
                <a:chExt cx="159175" cy="159175"/>
              </a:xfrm>
            </p:grpSpPr>
            <p:sp>
              <p:nvSpPr>
                <p:cNvPr id="367" name="Google Shape;367;p28"/>
                <p:cNvSpPr/>
                <p:nvPr/>
              </p:nvSpPr>
              <p:spPr>
                <a:xfrm rot="-352895">
                  <a:off x="8063631" y="6243902"/>
                  <a:ext cx="145073" cy="145073"/>
                </a:xfrm>
                <a:custGeom>
                  <a:avLst/>
                  <a:gdLst/>
                  <a:ahLst/>
                  <a:cxnLst/>
                  <a:rect l="l" t="t" r="r" b="b"/>
                  <a:pathLst>
                    <a:path w="145034" h="145034" extrusionOk="0">
                      <a:moveTo>
                        <a:pt x="145035" y="72517"/>
                      </a:moveTo>
                      <a:cubicBezTo>
                        <a:pt x="145035" y="112568"/>
                        <a:pt x="112567" y="145035"/>
                        <a:pt x="72517" y="145035"/>
                      </a:cubicBezTo>
                      <a:cubicBezTo>
                        <a:pt x="32467" y="145035"/>
                        <a:pt x="-1" y="112568"/>
                        <a:pt x="-1" y="72517"/>
                      </a:cubicBezTo>
                      <a:cubicBezTo>
                        <a:pt x="-1" y="32467"/>
                        <a:pt x="32467" y="0"/>
                        <a:pt x="72517" y="0"/>
                      </a:cubicBezTo>
                      <a:cubicBezTo>
                        <a:pt x="112567" y="0"/>
                        <a:pt x="145035" y="32467"/>
                        <a:pt x="145035" y="725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8" name="Google Shape;368;p28"/>
                <p:cNvGrpSpPr/>
                <p:nvPr/>
              </p:nvGrpSpPr>
              <p:grpSpPr>
                <a:xfrm>
                  <a:off x="8076355" y="6258518"/>
                  <a:ext cx="119129" cy="117678"/>
                  <a:chOff x="8076355" y="6258518"/>
                  <a:chExt cx="119129" cy="117678"/>
                </a:xfrm>
              </p:grpSpPr>
              <p:sp>
                <p:nvSpPr>
                  <p:cNvPr id="369" name="Google Shape;369;p28"/>
                  <p:cNvSpPr/>
                  <p:nvPr/>
                </p:nvSpPr>
                <p:spPr>
                  <a:xfrm>
                    <a:off x="8124620" y="6304851"/>
                    <a:ext cx="23081" cy="23085"/>
                  </a:xfrm>
                  <a:custGeom>
                    <a:avLst/>
                    <a:gdLst/>
                    <a:ahLst/>
                    <a:cxnLst/>
                    <a:rect l="l" t="t" r="r" b="b"/>
                    <a:pathLst>
                      <a:path w="23081" h="23085" extrusionOk="0">
                        <a:moveTo>
                          <a:pt x="223" y="13784"/>
                        </a:moveTo>
                        <a:cubicBezTo>
                          <a:pt x="1459" y="20035"/>
                          <a:pt x="7508" y="24100"/>
                          <a:pt x="13752" y="22865"/>
                        </a:cubicBezTo>
                        <a:cubicBezTo>
                          <a:pt x="20062" y="21622"/>
                          <a:pt x="24095" y="15553"/>
                          <a:pt x="22859" y="9302"/>
                        </a:cubicBezTo>
                        <a:cubicBezTo>
                          <a:pt x="21624" y="3051"/>
                          <a:pt x="15574" y="-1014"/>
                          <a:pt x="9329" y="221"/>
                        </a:cubicBezTo>
                        <a:cubicBezTo>
                          <a:pt x="3020" y="1464"/>
                          <a:pt x="-1014" y="7533"/>
                          <a:pt x="223" y="137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0" name="Google Shape;370;p28"/>
                  <p:cNvGrpSpPr/>
                  <p:nvPr/>
                </p:nvGrpSpPr>
                <p:grpSpPr>
                  <a:xfrm>
                    <a:off x="8076355" y="6258518"/>
                    <a:ext cx="119129" cy="117678"/>
                    <a:chOff x="8076355" y="6258518"/>
                    <a:chExt cx="119129" cy="117678"/>
                  </a:xfrm>
                </p:grpSpPr>
                <p:sp>
                  <p:nvSpPr>
                    <p:cNvPr id="371" name="Google Shape;371;p28"/>
                    <p:cNvSpPr/>
                    <p:nvPr/>
                  </p:nvSpPr>
                  <p:spPr>
                    <a:xfrm>
                      <a:off x="8076355" y="6268627"/>
                      <a:ext cx="50048" cy="63661"/>
                    </a:xfrm>
                    <a:custGeom>
                      <a:avLst/>
                      <a:gdLst/>
                      <a:ahLst/>
                      <a:cxnLst/>
                      <a:rect l="l" t="t" r="r" b="b"/>
                      <a:pathLst>
                        <a:path w="50048" h="63661" extrusionOk="0">
                          <a:moveTo>
                            <a:pt x="50049" y="34664"/>
                          </a:moveTo>
                          <a:cubicBezTo>
                            <a:pt x="45170" y="38306"/>
                            <a:pt x="42503" y="44551"/>
                            <a:pt x="43804" y="50945"/>
                          </a:cubicBezTo>
                          <a:cubicBezTo>
                            <a:pt x="43869" y="51381"/>
                            <a:pt x="43999" y="51804"/>
                            <a:pt x="44129" y="52220"/>
                          </a:cubicBezTo>
                          <a:lnTo>
                            <a:pt x="2173" y="63662"/>
                          </a:lnTo>
                          <a:cubicBezTo>
                            <a:pt x="1783" y="62257"/>
                            <a:pt x="1458" y="60839"/>
                            <a:pt x="1133" y="59389"/>
                          </a:cubicBezTo>
                          <a:cubicBezTo>
                            <a:pt x="-3421" y="36140"/>
                            <a:pt x="6076" y="13380"/>
                            <a:pt x="23834" y="0"/>
                          </a:cubicBezTo>
                          <a:lnTo>
                            <a:pt x="50049" y="346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8"/>
                    <p:cNvSpPr/>
                    <p:nvPr/>
                  </p:nvSpPr>
                  <p:spPr>
                    <a:xfrm>
                      <a:off x="8140129" y="6258518"/>
                      <a:ext cx="55355" cy="56005"/>
                    </a:xfrm>
                    <a:custGeom>
                      <a:avLst/>
                      <a:gdLst/>
                      <a:ahLst/>
                      <a:cxnLst/>
                      <a:rect l="l" t="t" r="r" b="b"/>
                      <a:pathLst>
                        <a:path w="55355" h="56005" extrusionOk="0">
                          <a:moveTo>
                            <a:pt x="12229" y="56006"/>
                          </a:moveTo>
                          <a:cubicBezTo>
                            <a:pt x="12229" y="55570"/>
                            <a:pt x="12164" y="55141"/>
                            <a:pt x="12034" y="54705"/>
                          </a:cubicBezTo>
                          <a:cubicBezTo>
                            <a:pt x="10798" y="48311"/>
                            <a:pt x="5919" y="43549"/>
                            <a:pt x="0" y="42053"/>
                          </a:cubicBezTo>
                          <a:lnTo>
                            <a:pt x="11058" y="0"/>
                          </a:lnTo>
                          <a:cubicBezTo>
                            <a:pt x="32589" y="5607"/>
                            <a:pt x="50087" y="23014"/>
                            <a:pt x="54705" y="46255"/>
                          </a:cubicBezTo>
                          <a:cubicBezTo>
                            <a:pt x="54965" y="47706"/>
                            <a:pt x="55160" y="49156"/>
                            <a:pt x="55356" y="50601"/>
                          </a:cubicBezTo>
                          <a:lnTo>
                            <a:pt x="12229" y="560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28"/>
                    <p:cNvSpPr/>
                    <p:nvPr/>
                  </p:nvSpPr>
                  <p:spPr>
                    <a:xfrm>
                      <a:off x="8112809" y="6327775"/>
                      <a:ext cx="65958" cy="48421"/>
                    </a:xfrm>
                    <a:custGeom>
                      <a:avLst/>
                      <a:gdLst/>
                      <a:ahLst/>
                      <a:cxnLst/>
                      <a:rect l="l" t="t" r="r" b="b"/>
                      <a:pathLst>
                        <a:path w="65958" h="48421" extrusionOk="0">
                          <a:moveTo>
                            <a:pt x="16848" y="3604"/>
                          </a:moveTo>
                          <a:cubicBezTo>
                            <a:pt x="19775" y="4885"/>
                            <a:pt x="23157" y="5314"/>
                            <a:pt x="26539" y="4644"/>
                          </a:cubicBezTo>
                          <a:cubicBezTo>
                            <a:pt x="29922" y="3975"/>
                            <a:pt x="32849" y="2303"/>
                            <a:pt x="35061" y="0"/>
                          </a:cubicBezTo>
                          <a:lnTo>
                            <a:pt x="65959" y="30585"/>
                          </a:lnTo>
                          <a:cubicBezTo>
                            <a:pt x="57828" y="38853"/>
                            <a:pt x="47225" y="44851"/>
                            <a:pt x="34996" y="47270"/>
                          </a:cubicBezTo>
                          <a:cubicBezTo>
                            <a:pt x="22767" y="49696"/>
                            <a:pt x="10668" y="48194"/>
                            <a:pt x="0" y="43654"/>
                          </a:cubicBezTo>
                          <a:lnTo>
                            <a:pt x="16848" y="36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_ONLY_2">
    <p:spTree>
      <p:nvGrpSpPr>
        <p:cNvPr id="1" name="Shape 374"/>
        <p:cNvGrpSpPr/>
        <p:nvPr/>
      </p:nvGrpSpPr>
      <p:grpSpPr>
        <a:xfrm>
          <a:off x="0" y="0"/>
          <a:ext cx="0" cy="0"/>
          <a:chOff x="0" y="0"/>
          <a:chExt cx="0" cy="0"/>
        </a:xfrm>
      </p:grpSpPr>
      <p:sp>
        <p:nvSpPr>
          <p:cNvPr id="375" name="Google Shape;375;p29"/>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6" name="Google Shape;376;p29"/>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377" name="Google Shape;377;p29"/>
          <p:cNvSpPr/>
          <p:nvPr/>
        </p:nvSpPr>
        <p:spPr>
          <a:xfrm>
            <a:off x="-1107745" y="3264299"/>
            <a:ext cx="2227397" cy="1409129"/>
          </a:xfrm>
          <a:custGeom>
            <a:avLst/>
            <a:gdLst/>
            <a:ahLst/>
            <a:cxnLst/>
            <a:rect l="l" t="t" r="r" b="b"/>
            <a:pathLst>
              <a:path w="763461" h="482992" extrusionOk="0">
                <a:moveTo>
                  <a:pt x="0" y="70414"/>
                </a:moveTo>
                <a:lnTo>
                  <a:pt x="0" y="482993"/>
                </a:lnTo>
                <a:lnTo>
                  <a:pt x="757743" y="482993"/>
                </a:lnTo>
                <a:cubicBezTo>
                  <a:pt x="761060" y="474231"/>
                  <a:pt x="763012" y="464077"/>
                  <a:pt x="763403" y="452206"/>
                </a:cubicBezTo>
                <a:cubicBezTo>
                  <a:pt x="764768" y="412097"/>
                  <a:pt x="742132" y="373817"/>
                  <a:pt x="707461" y="354569"/>
                </a:cubicBezTo>
                <a:cubicBezTo>
                  <a:pt x="697118" y="348799"/>
                  <a:pt x="605271" y="327990"/>
                  <a:pt x="599286" y="351349"/>
                </a:cubicBezTo>
                <a:cubicBezTo>
                  <a:pt x="608848" y="285612"/>
                  <a:pt x="567478" y="215764"/>
                  <a:pt x="504967" y="192964"/>
                </a:cubicBezTo>
                <a:cubicBezTo>
                  <a:pt x="441675" y="169885"/>
                  <a:pt x="363813" y="197680"/>
                  <a:pt x="329403" y="255650"/>
                </a:cubicBezTo>
                <a:cubicBezTo>
                  <a:pt x="320621" y="198844"/>
                  <a:pt x="311320" y="140594"/>
                  <a:pt x="283153" y="90501"/>
                </a:cubicBezTo>
                <a:cubicBezTo>
                  <a:pt x="254988" y="40348"/>
                  <a:pt x="203535" y="-814"/>
                  <a:pt x="146033" y="12"/>
                </a:cubicBezTo>
                <a:cubicBezTo>
                  <a:pt x="96076" y="734"/>
                  <a:pt x="47713" y="42788"/>
                  <a:pt x="44493" y="90501"/>
                </a:cubicBezTo>
                <a:cubicBezTo>
                  <a:pt x="38340" y="78018"/>
                  <a:pt x="24192" y="68475"/>
                  <a:pt x="9823" y="68918"/>
                </a:cubicBezTo>
                <a:cubicBezTo>
                  <a:pt x="6440" y="69028"/>
                  <a:pt x="3162" y="69529"/>
                  <a:pt x="0" y="70414"/>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8" name="Google Shape;378;p29"/>
          <p:cNvGrpSpPr/>
          <p:nvPr/>
        </p:nvGrpSpPr>
        <p:grpSpPr>
          <a:xfrm flipH="1">
            <a:off x="123530" y="3451475"/>
            <a:ext cx="679619" cy="1364764"/>
            <a:chOff x="3494875" y="2315856"/>
            <a:chExt cx="763445" cy="1533098"/>
          </a:xfrm>
        </p:grpSpPr>
        <p:grpSp>
          <p:nvGrpSpPr>
            <p:cNvPr id="379" name="Google Shape;379;p29"/>
            <p:cNvGrpSpPr/>
            <p:nvPr/>
          </p:nvGrpSpPr>
          <p:grpSpPr>
            <a:xfrm>
              <a:off x="3494875" y="2315856"/>
              <a:ext cx="763445" cy="1477759"/>
              <a:chOff x="3713020" y="2835838"/>
              <a:chExt cx="539728" cy="1044796"/>
            </a:xfrm>
          </p:grpSpPr>
          <p:sp>
            <p:nvSpPr>
              <p:cNvPr id="380" name="Google Shape;380;p29"/>
              <p:cNvSpPr/>
              <p:nvPr/>
            </p:nvSpPr>
            <p:spPr>
              <a:xfrm rot="465910">
                <a:off x="3905760" y="3252608"/>
                <a:ext cx="28307" cy="628997"/>
              </a:xfrm>
              <a:custGeom>
                <a:avLst/>
                <a:gdLst/>
                <a:ahLst/>
                <a:cxnLst/>
                <a:rect l="l" t="t" r="r" b="b"/>
                <a:pathLst>
                  <a:path w="28331" h="629524" extrusionOk="0">
                    <a:moveTo>
                      <a:pt x="0" y="0"/>
                    </a:moveTo>
                    <a:lnTo>
                      <a:pt x="28332" y="0"/>
                    </a:lnTo>
                    <a:lnTo>
                      <a:pt x="28332" y="629524"/>
                    </a:lnTo>
                    <a:lnTo>
                      <a:pt x="0" y="62952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1" name="Google Shape;381;p29"/>
              <p:cNvGrpSpPr/>
              <p:nvPr/>
            </p:nvGrpSpPr>
            <p:grpSpPr>
              <a:xfrm>
                <a:off x="3713020" y="2835838"/>
                <a:ext cx="539728" cy="539728"/>
                <a:chOff x="3713020" y="2835838"/>
                <a:chExt cx="539728" cy="539728"/>
              </a:xfrm>
            </p:grpSpPr>
            <p:sp>
              <p:nvSpPr>
                <p:cNvPr id="382" name="Google Shape;382;p29"/>
                <p:cNvSpPr/>
                <p:nvPr/>
              </p:nvSpPr>
              <p:spPr>
                <a:xfrm rot="-2700000">
                  <a:off x="3792061" y="2914879"/>
                  <a:ext cx="381645" cy="381645"/>
                </a:xfrm>
                <a:custGeom>
                  <a:avLst/>
                  <a:gdLst/>
                  <a:ahLst/>
                  <a:cxnLst/>
                  <a:rect l="l" t="t" r="r" b="b"/>
                  <a:pathLst>
                    <a:path w="381433" h="381433" extrusionOk="0">
                      <a:moveTo>
                        <a:pt x="381433" y="190717"/>
                      </a:moveTo>
                      <a:cubicBezTo>
                        <a:pt x="381433" y="296047"/>
                        <a:pt x="296047" y="381433"/>
                        <a:pt x="190717" y="381433"/>
                      </a:cubicBezTo>
                      <a:cubicBezTo>
                        <a:pt x="85387" y="381433"/>
                        <a:pt x="0" y="296046"/>
                        <a:pt x="0" y="190717"/>
                      </a:cubicBezTo>
                      <a:cubicBezTo>
                        <a:pt x="0" y="85387"/>
                        <a:pt x="85387" y="0"/>
                        <a:pt x="190717" y="0"/>
                      </a:cubicBezTo>
                      <a:cubicBezTo>
                        <a:pt x="296046" y="0"/>
                        <a:pt x="381433" y="85387"/>
                        <a:pt x="381433" y="190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9"/>
                <p:cNvSpPr/>
                <p:nvPr/>
              </p:nvSpPr>
              <p:spPr>
                <a:xfrm rot="-2700000">
                  <a:off x="3821941" y="2944783"/>
                  <a:ext cx="321838" cy="321838"/>
                </a:xfrm>
                <a:custGeom>
                  <a:avLst/>
                  <a:gdLst/>
                  <a:ahLst/>
                  <a:cxnLst/>
                  <a:rect l="l" t="t" r="r" b="b"/>
                  <a:pathLst>
                    <a:path w="321659" h="321659" extrusionOk="0">
                      <a:moveTo>
                        <a:pt x="321659" y="160830"/>
                      </a:moveTo>
                      <a:cubicBezTo>
                        <a:pt x="321659" y="249654"/>
                        <a:pt x="249653" y="321660"/>
                        <a:pt x="160830" y="321660"/>
                      </a:cubicBezTo>
                      <a:cubicBezTo>
                        <a:pt x="72006" y="321660"/>
                        <a:pt x="0" y="249654"/>
                        <a:pt x="0" y="160830"/>
                      </a:cubicBezTo>
                      <a:cubicBezTo>
                        <a:pt x="0" y="72006"/>
                        <a:pt x="72006" y="0"/>
                        <a:pt x="160830" y="0"/>
                      </a:cubicBezTo>
                      <a:cubicBezTo>
                        <a:pt x="249653" y="0"/>
                        <a:pt x="321659" y="72006"/>
                        <a:pt x="321659" y="1608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4" name="Google Shape;384;p29"/>
                <p:cNvGrpSpPr/>
                <p:nvPr/>
              </p:nvGrpSpPr>
              <p:grpSpPr>
                <a:xfrm>
                  <a:off x="3863223" y="2993972"/>
                  <a:ext cx="190056" cy="240222"/>
                  <a:chOff x="3863223" y="2993972"/>
                  <a:chExt cx="190056" cy="240222"/>
                </a:xfrm>
              </p:grpSpPr>
              <p:grpSp>
                <p:nvGrpSpPr>
                  <p:cNvPr id="385" name="Google Shape;385;p29"/>
                  <p:cNvGrpSpPr/>
                  <p:nvPr/>
                </p:nvGrpSpPr>
                <p:grpSpPr>
                  <a:xfrm>
                    <a:off x="3921162" y="2993972"/>
                    <a:ext cx="132117" cy="240222"/>
                    <a:chOff x="3921162" y="2993972"/>
                    <a:chExt cx="132117" cy="240222"/>
                  </a:xfrm>
                </p:grpSpPr>
                <p:sp>
                  <p:nvSpPr>
                    <p:cNvPr id="386" name="Google Shape;386;p29"/>
                    <p:cNvSpPr/>
                    <p:nvPr/>
                  </p:nvSpPr>
                  <p:spPr>
                    <a:xfrm>
                      <a:off x="3921162" y="3050421"/>
                      <a:ext cx="131169" cy="183773"/>
                    </a:xfrm>
                    <a:custGeom>
                      <a:avLst/>
                      <a:gdLst/>
                      <a:ahLst/>
                      <a:cxnLst/>
                      <a:rect l="l" t="t" r="r" b="b"/>
                      <a:pathLst>
                        <a:path w="131169" h="183773" extrusionOk="0">
                          <a:moveTo>
                            <a:pt x="1301" y="15625"/>
                          </a:moveTo>
                          <a:lnTo>
                            <a:pt x="0" y="28836"/>
                          </a:lnTo>
                          <a:lnTo>
                            <a:pt x="62543" y="33506"/>
                          </a:lnTo>
                          <a:lnTo>
                            <a:pt x="7084" y="167850"/>
                          </a:lnTo>
                          <a:lnTo>
                            <a:pt x="28140" y="171668"/>
                          </a:lnTo>
                          <a:lnTo>
                            <a:pt x="76288" y="82104"/>
                          </a:lnTo>
                          <a:lnTo>
                            <a:pt x="73159" y="180983"/>
                          </a:lnTo>
                          <a:lnTo>
                            <a:pt x="86306" y="183773"/>
                          </a:lnTo>
                          <a:lnTo>
                            <a:pt x="131169" y="5828"/>
                          </a:lnTo>
                          <a:lnTo>
                            <a:pt x="71845" y="0"/>
                          </a:lnTo>
                          <a:lnTo>
                            <a:pt x="1301" y="156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9"/>
                    <p:cNvSpPr/>
                    <p:nvPr/>
                  </p:nvSpPr>
                  <p:spPr>
                    <a:xfrm>
                      <a:off x="4000260" y="2993972"/>
                      <a:ext cx="53019" cy="53019"/>
                    </a:xfrm>
                    <a:custGeom>
                      <a:avLst/>
                      <a:gdLst/>
                      <a:ahLst/>
                      <a:cxnLst/>
                      <a:rect l="l" t="t" r="r" b="b"/>
                      <a:pathLst>
                        <a:path w="53019" h="53019" extrusionOk="0">
                          <a:moveTo>
                            <a:pt x="29102" y="130"/>
                          </a:moveTo>
                          <a:cubicBezTo>
                            <a:pt x="14532" y="-1308"/>
                            <a:pt x="1561" y="9347"/>
                            <a:pt x="130" y="23911"/>
                          </a:cubicBezTo>
                          <a:cubicBezTo>
                            <a:pt x="-1308" y="38482"/>
                            <a:pt x="9347" y="51459"/>
                            <a:pt x="23911" y="52890"/>
                          </a:cubicBezTo>
                          <a:cubicBezTo>
                            <a:pt x="38482" y="54321"/>
                            <a:pt x="51459" y="43673"/>
                            <a:pt x="52890" y="29102"/>
                          </a:cubicBezTo>
                          <a:cubicBezTo>
                            <a:pt x="54321" y="14532"/>
                            <a:pt x="43673" y="1561"/>
                            <a:pt x="29102" y="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8" name="Google Shape;388;p29"/>
                  <p:cNvSpPr/>
                  <p:nvPr/>
                </p:nvSpPr>
                <p:spPr>
                  <a:xfrm>
                    <a:off x="3863223" y="3120523"/>
                    <a:ext cx="66550" cy="68612"/>
                  </a:xfrm>
                  <a:custGeom>
                    <a:avLst/>
                    <a:gdLst/>
                    <a:ahLst/>
                    <a:cxnLst/>
                    <a:rect l="l" t="t" r="r" b="b"/>
                    <a:pathLst>
                      <a:path w="66550" h="68612" extrusionOk="0">
                        <a:moveTo>
                          <a:pt x="3422" y="0"/>
                        </a:moveTo>
                        <a:lnTo>
                          <a:pt x="0" y="64931"/>
                        </a:lnTo>
                        <a:lnTo>
                          <a:pt x="37435" y="68613"/>
                        </a:lnTo>
                        <a:lnTo>
                          <a:pt x="66551" y="6206"/>
                        </a:lnTo>
                        <a:lnTo>
                          <a:pt x="342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9" name="Google Shape;389;p29"/>
                  <p:cNvGrpSpPr/>
                  <p:nvPr/>
                </p:nvGrpSpPr>
                <p:grpSpPr>
                  <a:xfrm>
                    <a:off x="3877271" y="3080676"/>
                    <a:ext cx="52917" cy="37466"/>
                    <a:chOff x="3877271" y="3080676"/>
                    <a:chExt cx="52917" cy="37466"/>
                  </a:xfrm>
                </p:grpSpPr>
                <p:sp>
                  <p:nvSpPr>
                    <p:cNvPr id="390" name="Google Shape;390;p29"/>
                    <p:cNvSpPr/>
                    <p:nvPr/>
                  </p:nvSpPr>
                  <p:spPr>
                    <a:xfrm rot="-2365226">
                      <a:off x="3881983" y="3085388"/>
                      <a:ext cx="23127" cy="23127"/>
                    </a:xfrm>
                    <a:custGeom>
                      <a:avLst/>
                      <a:gdLst/>
                      <a:ahLst/>
                      <a:cxnLst/>
                      <a:rect l="l" t="t" r="r" b="b"/>
                      <a:pathLst>
                        <a:path w="23127" h="23127" extrusionOk="0">
                          <a:moveTo>
                            <a:pt x="0" y="0"/>
                          </a:moveTo>
                          <a:lnTo>
                            <a:pt x="23127" y="0"/>
                          </a:lnTo>
                          <a:lnTo>
                            <a:pt x="23127" y="23127"/>
                          </a:lnTo>
                          <a:lnTo>
                            <a:pt x="0" y="231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9"/>
                    <p:cNvSpPr/>
                    <p:nvPr/>
                  </p:nvSpPr>
                  <p:spPr>
                    <a:xfrm rot="-2365226">
                      <a:off x="3915342" y="3103296"/>
                      <a:ext cx="12333" cy="12333"/>
                    </a:xfrm>
                    <a:custGeom>
                      <a:avLst/>
                      <a:gdLst/>
                      <a:ahLst/>
                      <a:cxnLst/>
                      <a:rect l="l" t="t" r="r" b="b"/>
                      <a:pathLst>
                        <a:path w="12333" h="12333" extrusionOk="0">
                          <a:moveTo>
                            <a:pt x="0" y="0"/>
                          </a:moveTo>
                          <a:lnTo>
                            <a:pt x="12333" y="0"/>
                          </a:lnTo>
                          <a:lnTo>
                            <a:pt x="12333" y="12333"/>
                          </a:lnTo>
                          <a:lnTo>
                            <a:pt x="0" y="1233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92" name="Google Shape;392;p29"/>
                <p:cNvSpPr/>
                <p:nvPr/>
              </p:nvSpPr>
              <p:spPr>
                <a:xfrm rot="-2365226">
                  <a:off x="3968626" y="2926585"/>
                  <a:ext cx="28384" cy="358070"/>
                </a:xfrm>
                <a:custGeom>
                  <a:avLst/>
                  <a:gdLst/>
                  <a:ahLst/>
                  <a:cxnLst/>
                  <a:rect l="l" t="t" r="r" b="b"/>
                  <a:pathLst>
                    <a:path w="28384" h="358073" extrusionOk="0">
                      <a:moveTo>
                        <a:pt x="0" y="0"/>
                      </a:moveTo>
                      <a:lnTo>
                        <a:pt x="28385" y="0"/>
                      </a:lnTo>
                      <a:lnTo>
                        <a:pt x="28385" y="358073"/>
                      </a:lnTo>
                      <a:lnTo>
                        <a:pt x="0" y="3580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93" name="Google Shape;393;p29"/>
            <p:cNvGrpSpPr/>
            <p:nvPr/>
          </p:nvGrpSpPr>
          <p:grpSpPr>
            <a:xfrm>
              <a:off x="3648697" y="3172120"/>
              <a:ext cx="594049" cy="676834"/>
              <a:chOff x="3660154" y="3441228"/>
              <a:chExt cx="419971" cy="478531"/>
            </a:xfrm>
          </p:grpSpPr>
          <p:grpSp>
            <p:nvGrpSpPr>
              <p:cNvPr id="394" name="Google Shape;394;p29"/>
              <p:cNvGrpSpPr/>
              <p:nvPr/>
            </p:nvGrpSpPr>
            <p:grpSpPr>
              <a:xfrm>
                <a:off x="3660154" y="3441228"/>
                <a:ext cx="419971" cy="478531"/>
                <a:chOff x="3660154" y="3441228"/>
                <a:chExt cx="419971" cy="478531"/>
              </a:xfrm>
            </p:grpSpPr>
            <p:sp>
              <p:nvSpPr>
                <p:cNvPr id="395" name="Google Shape;395;p29"/>
                <p:cNvSpPr/>
                <p:nvPr/>
              </p:nvSpPr>
              <p:spPr>
                <a:xfrm>
                  <a:off x="3660154" y="3551244"/>
                  <a:ext cx="394617" cy="368515"/>
                </a:xfrm>
                <a:custGeom>
                  <a:avLst/>
                  <a:gdLst/>
                  <a:ahLst/>
                  <a:cxnLst/>
                  <a:rect l="l" t="t" r="r" b="b"/>
                  <a:pathLst>
                    <a:path w="394617" h="368515" extrusionOk="0">
                      <a:moveTo>
                        <a:pt x="236680" y="0"/>
                      </a:moveTo>
                      <a:cubicBezTo>
                        <a:pt x="236680" y="0"/>
                        <a:pt x="83186" y="39022"/>
                        <a:pt x="24136" y="133420"/>
                      </a:cubicBezTo>
                      <a:cubicBezTo>
                        <a:pt x="-9377" y="186987"/>
                        <a:pt x="-2007" y="251781"/>
                        <a:pt x="10638" y="297815"/>
                      </a:cubicBezTo>
                      <a:cubicBezTo>
                        <a:pt x="20473" y="333618"/>
                        <a:pt x="51781" y="359266"/>
                        <a:pt x="88793" y="362128"/>
                      </a:cubicBezTo>
                      <a:cubicBezTo>
                        <a:pt x="145795" y="366538"/>
                        <a:pt x="236472" y="371488"/>
                        <a:pt x="312571" y="366284"/>
                      </a:cubicBezTo>
                      <a:cubicBezTo>
                        <a:pt x="370509" y="362317"/>
                        <a:pt x="408783" y="304294"/>
                        <a:pt x="389640" y="249465"/>
                      </a:cubicBezTo>
                      <a:cubicBezTo>
                        <a:pt x="362638" y="172110"/>
                        <a:pt x="319960" y="67871"/>
                        <a:pt x="271337" y="15638"/>
                      </a:cubicBezTo>
                      <a:lnTo>
                        <a:pt x="23668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9"/>
                <p:cNvSpPr/>
                <p:nvPr/>
              </p:nvSpPr>
              <p:spPr>
                <a:xfrm>
                  <a:off x="3896834" y="3441228"/>
                  <a:ext cx="183291" cy="136763"/>
                </a:xfrm>
                <a:custGeom>
                  <a:avLst/>
                  <a:gdLst/>
                  <a:ahLst/>
                  <a:cxnLst/>
                  <a:rect l="l" t="t" r="r" b="b"/>
                  <a:pathLst>
                    <a:path w="183291" h="136763" extrusionOk="0">
                      <a:moveTo>
                        <a:pt x="183292" y="120501"/>
                      </a:moveTo>
                      <a:cubicBezTo>
                        <a:pt x="108194" y="108194"/>
                        <a:pt x="46848" y="107563"/>
                        <a:pt x="20724" y="136763"/>
                      </a:cubicBezTo>
                      <a:lnTo>
                        <a:pt x="0" y="110016"/>
                      </a:lnTo>
                      <a:cubicBezTo>
                        <a:pt x="0" y="110016"/>
                        <a:pt x="67878" y="6596"/>
                        <a:pt x="156479" y="0"/>
                      </a:cubicBezTo>
                      <a:cubicBezTo>
                        <a:pt x="155478" y="11995"/>
                        <a:pt x="155413" y="23860"/>
                        <a:pt x="156479" y="35607"/>
                      </a:cubicBezTo>
                      <a:cubicBezTo>
                        <a:pt x="141095" y="39497"/>
                        <a:pt x="122388" y="45651"/>
                        <a:pt x="110016" y="54504"/>
                      </a:cubicBezTo>
                      <a:cubicBezTo>
                        <a:pt x="110016" y="54504"/>
                        <a:pt x="135696" y="52058"/>
                        <a:pt x="158489" y="51616"/>
                      </a:cubicBezTo>
                      <a:cubicBezTo>
                        <a:pt x="162386" y="75104"/>
                        <a:pt x="170484" y="98086"/>
                        <a:pt x="183292" y="1205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7" name="Google Shape;397;p29"/>
              <p:cNvSpPr/>
              <p:nvPr/>
            </p:nvSpPr>
            <p:spPr>
              <a:xfrm>
                <a:off x="3894531" y="3546332"/>
                <a:ext cx="40987" cy="24503"/>
              </a:xfrm>
              <a:custGeom>
                <a:avLst/>
                <a:gdLst/>
                <a:ahLst/>
                <a:cxnLst/>
                <a:rect l="l" t="t" r="r" b="b"/>
                <a:pathLst>
                  <a:path w="40987" h="24503" extrusionOk="0">
                    <a:moveTo>
                      <a:pt x="38697" y="18384"/>
                    </a:moveTo>
                    <a:cubicBezTo>
                      <a:pt x="26045" y="16114"/>
                      <a:pt x="14401" y="10071"/>
                      <a:pt x="5353" y="931"/>
                    </a:cubicBezTo>
                    <a:cubicBezTo>
                      <a:pt x="2511" y="-1944"/>
                      <a:pt x="-1932" y="2493"/>
                      <a:pt x="917" y="5374"/>
                    </a:cubicBezTo>
                    <a:cubicBezTo>
                      <a:pt x="10661" y="15222"/>
                      <a:pt x="23378" y="21988"/>
                      <a:pt x="37025" y="24440"/>
                    </a:cubicBezTo>
                    <a:cubicBezTo>
                      <a:pt x="38697" y="24739"/>
                      <a:pt x="40414" y="23984"/>
                      <a:pt x="40889" y="22248"/>
                    </a:cubicBezTo>
                    <a:cubicBezTo>
                      <a:pt x="41305" y="20726"/>
                      <a:pt x="40375" y="18683"/>
                      <a:pt x="38697" y="18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_ONLY_2_1">
    <p:spTree>
      <p:nvGrpSpPr>
        <p:cNvPr id="1" name="Shape 398"/>
        <p:cNvGrpSpPr/>
        <p:nvPr/>
      </p:nvGrpSpPr>
      <p:grpSpPr>
        <a:xfrm>
          <a:off x="0" y="0"/>
          <a:ext cx="0" cy="0"/>
          <a:chOff x="0" y="0"/>
          <a:chExt cx="0" cy="0"/>
        </a:xfrm>
      </p:grpSpPr>
      <p:sp>
        <p:nvSpPr>
          <p:cNvPr id="399" name="Google Shape;399;p30"/>
          <p:cNvSpPr/>
          <p:nvPr/>
        </p:nvSpPr>
        <p:spPr>
          <a:xfrm rot="2153843" flipH="1">
            <a:off x="3553667" y="4079675"/>
            <a:ext cx="2226573" cy="1408608"/>
          </a:xfrm>
          <a:custGeom>
            <a:avLst/>
            <a:gdLst/>
            <a:ahLst/>
            <a:cxnLst/>
            <a:rect l="l" t="t" r="r" b="b"/>
            <a:pathLst>
              <a:path w="763461" h="482992" extrusionOk="0">
                <a:moveTo>
                  <a:pt x="0" y="70414"/>
                </a:moveTo>
                <a:lnTo>
                  <a:pt x="0" y="482993"/>
                </a:lnTo>
                <a:lnTo>
                  <a:pt x="757743" y="482993"/>
                </a:lnTo>
                <a:cubicBezTo>
                  <a:pt x="761060" y="474231"/>
                  <a:pt x="763012" y="464077"/>
                  <a:pt x="763403" y="452206"/>
                </a:cubicBezTo>
                <a:cubicBezTo>
                  <a:pt x="764768" y="412097"/>
                  <a:pt x="742132" y="373817"/>
                  <a:pt x="707461" y="354569"/>
                </a:cubicBezTo>
                <a:cubicBezTo>
                  <a:pt x="697118" y="348799"/>
                  <a:pt x="605271" y="327990"/>
                  <a:pt x="599286" y="351349"/>
                </a:cubicBezTo>
                <a:cubicBezTo>
                  <a:pt x="608848" y="285612"/>
                  <a:pt x="567478" y="215764"/>
                  <a:pt x="504967" y="192964"/>
                </a:cubicBezTo>
                <a:cubicBezTo>
                  <a:pt x="441675" y="169885"/>
                  <a:pt x="363813" y="197680"/>
                  <a:pt x="329403" y="255650"/>
                </a:cubicBezTo>
                <a:cubicBezTo>
                  <a:pt x="320621" y="198844"/>
                  <a:pt x="311320" y="140594"/>
                  <a:pt x="283153" y="90501"/>
                </a:cubicBezTo>
                <a:cubicBezTo>
                  <a:pt x="254988" y="40348"/>
                  <a:pt x="203535" y="-814"/>
                  <a:pt x="146033" y="12"/>
                </a:cubicBezTo>
                <a:cubicBezTo>
                  <a:pt x="96076" y="734"/>
                  <a:pt x="47713" y="42788"/>
                  <a:pt x="44493" y="90501"/>
                </a:cubicBezTo>
                <a:cubicBezTo>
                  <a:pt x="38340" y="78018"/>
                  <a:pt x="24192" y="68475"/>
                  <a:pt x="9823" y="68918"/>
                </a:cubicBezTo>
                <a:cubicBezTo>
                  <a:pt x="6440" y="69028"/>
                  <a:pt x="3162" y="69529"/>
                  <a:pt x="0" y="70414"/>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30"/>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1" name="Google Shape;401;p30"/>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grpSp>
        <p:nvGrpSpPr>
          <p:cNvPr id="402" name="Google Shape;402;p30"/>
          <p:cNvGrpSpPr/>
          <p:nvPr/>
        </p:nvGrpSpPr>
        <p:grpSpPr>
          <a:xfrm>
            <a:off x="4066463" y="4516853"/>
            <a:ext cx="1011608" cy="534241"/>
            <a:chOff x="3877484" y="4188709"/>
            <a:chExt cx="1389190" cy="733746"/>
          </a:xfrm>
        </p:grpSpPr>
        <p:grpSp>
          <p:nvGrpSpPr>
            <p:cNvPr id="403" name="Google Shape;403;p30"/>
            <p:cNvGrpSpPr/>
            <p:nvPr/>
          </p:nvGrpSpPr>
          <p:grpSpPr>
            <a:xfrm>
              <a:off x="3877484" y="4684658"/>
              <a:ext cx="1389190" cy="237798"/>
              <a:chOff x="2715382" y="3890807"/>
              <a:chExt cx="804954" cy="137790"/>
            </a:xfrm>
          </p:grpSpPr>
          <p:sp>
            <p:nvSpPr>
              <p:cNvPr id="404" name="Google Shape;404;p30"/>
              <p:cNvSpPr/>
              <p:nvPr/>
            </p:nvSpPr>
            <p:spPr>
              <a:xfrm>
                <a:off x="2715382" y="3890807"/>
                <a:ext cx="804954" cy="112643"/>
              </a:xfrm>
              <a:custGeom>
                <a:avLst/>
                <a:gdLst/>
                <a:ahLst/>
                <a:cxnLst/>
                <a:rect l="l" t="t" r="r" b="b"/>
                <a:pathLst>
                  <a:path w="804954" h="112643" extrusionOk="0">
                    <a:moveTo>
                      <a:pt x="804955" y="54790"/>
                    </a:moveTo>
                    <a:cubicBezTo>
                      <a:pt x="804955" y="41338"/>
                      <a:pt x="707409" y="30319"/>
                      <a:pt x="583564" y="29304"/>
                    </a:cubicBezTo>
                    <a:cubicBezTo>
                      <a:pt x="585243" y="28087"/>
                      <a:pt x="586147" y="26839"/>
                      <a:pt x="586147" y="25570"/>
                    </a:cubicBezTo>
                    <a:cubicBezTo>
                      <a:pt x="586147" y="11448"/>
                      <a:pt x="478668" y="0"/>
                      <a:pt x="346094" y="0"/>
                    </a:cubicBezTo>
                    <a:cubicBezTo>
                      <a:pt x="213520" y="0"/>
                      <a:pt x="106041" y="11448"/>
                      <a:pt x="106041" y="25570"/>
                    </a:cubicBezTo>
                    <a:cubicBezTo>
                      <a:pt x="106041" y="29141"/>
                      <a:pt x="112962" y="32543"/>
                      <a:pt x="125406" y="35640"/>
                    </a:cubicBezTo>
                    <a:cubicBezTo>
                      <a:pt x="50698" y="39972"/>
                      <a:pt x="0" y="48409"/>
                      <a:pt x="0" y="58107"/>
                    </a:cubicBezTo>
                    <a:cubicBezTo>
                      <a:pt x="0" y="69653"/>
                      <a:pt x="71878" y="79404"/>
                      <a:pt x="170562" y="82578"/>
                    </a:cubicBezTo>
                    <a:cubicBezTo>
                      <a:pt x="178836" y="99374"/>
                      <a:pt x="279960" y="112643"/>
                      <a:pt x="403564" y="112643"/>
                    </a:cubicBezTo>
                    <a:cubicBezTo>
                      <a:pt x="532586" y="112643"/>
                      <a:pt x="637183" y="98190"/>
                      <a:pt x="637183" y="80354"/>
                    </a:cubicBezTo>
                    <a:cubicBezTo>
                      <a:pt x="637183" y="79963"/>
                      <a:pt x="637066" y="79573"/>
                      <a:pt x="636969" y="79183"/>
                    </a:cubicBezTo>
                    <a:cubicBezTo>
                      <a:pt x="734332" y="75924"/>
                      <a:pt x="804955" y="66232"/>
                      <a:pt x="804955" y="5479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30"/>
              <p:cNvSpPr/>
              <p:nvPr/>
            </p:nvSpPr>
            <p:spPr>
              <a:xfrm>
                <a:off x="2836358" y="4013858"/>
                <a:ext cx="66355" cy="14739"/>
              </a:xfrm>
              <a:custGeom>
                <a:avLst/>
                <a:gdLst/>
                <a:ahLst/>
                <a:cxnLst/>
                <a:rect l="l" t="t" r="r" b="b"/>
                <a:pathLst>
                  <a:path w="66355" h="14739" extrusionOk="0">
                    <a:moveTo>
                      <a:pt x="66355" y="7370"/>
                    </a:moveTo>
                    <a:cubicBezTo>
                      <a:pt x="66355" y="11442"/>
                      <a:pt x="51498" y="14740"/>
                      <a:pt x="33174" y="14740"/>
                    </a:cubicBezTo>
                    <a:cubicBezTo>
                      <a:pt x="14857" y="14740"/>
                      <a:pt x="0" y="11442"/>
                      <a:pt x="0" y="7370"/>
                    </a:cubicBezTo>
                    <a:cubicBezTo>
                      <a:pt x="0" y="3298"/>
                      <a:pt x="14857" y="0"/>
                      <a:pt x="33174" y="0"/>
                    </a:cubicBezTo>
                    <a:cubicBezTo>
                      <a:pt x="51498" y="0"/>
                      <a:pt x="66355" y="3298"/>
                      <a:pt x="66355" y="73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6" name="Google Shape;406;p30"/>
            <p:cNvGrpSpPr/>
            <p:nvPr/>
          </p:nvGrpSpPr>
          <p:grpSpPr>
            <a:xfrm>
              <a:off x="4020685" y="4188709"/>
              <a:ext cx="1159674" cy="575685"/>
              <a:chOff x="2798359" y="3603434"/>
              <a:chExt cx="671963" cy="333576"/>
            </a:xfrm>
          </p:grpSpPr>
          <p:sp>
            <p:nvSpPr>
              <p:cNvPr id="407" name="Google Shape;407;p30"/>
              <p:cNvSpPr/>
              <p:nvPr/>
            </p:nvSpPr>
            <p:spPr>
              <a:xfrm>
                <a:off x="2798359" y="3603434"/>
                <a:ext cx="671963" cy="333576"/>
              </a:xfrm>
              <a:custGeom>
                <a:avLst/>
                <a:gdLst/>
                <a:ahLst/>
                <a:cxnLst/>
                <a:rect l="l" t="t" r="r" b="b"/>
                <a:pathLst>
                  <a:path w="671963" h="333576" extrusionOk="0">
                    <a:moveTo>
                      <a:pt x="665750" y="268145"/>
                    </a:moveTo>
                    <a:cubicBezTo>
                      <a:pt x="665119" y="266200"/>
                      <a:pt x="663487" y="265010"/>
                      <a:pt x="661854" y="265257"/>
                    </a:cubicBezTo>
                    <a:lnTo>
                      <a:pt x="659031" y="265634"/>
                    </a:lnTo>
                    <a:cubicBezTo>
                      <a:pt x="657463" y="258414"/>
                      <a:pt x="655642" y="251317"/>
                      <a:pt x="653567" y="244285"/>
                    </a:cubicBezTo>
                    <a:lnTo>
                      <a:pt x="656266" y="243342"/>
                    </a:lnTo>
                    <a:cubicBezTo>
                      <a:pt x="657775" y="242718"/>
                      <a:pt x="658654" y="240896"/>
                      <a:pt x="658276" y="238886"/>
                    </a:cubicBezTo>
                    <a:cubicBezTo>
                      <a:pt x="655323" y="223880"/>
                      <a:pt x="649989" y="209810"/>
                      <a:pt x="642261" y="196625"/>
                    </a:cubicBezTo>
                    <a:cubicBezTo>
                      <a:pt x="641260" y="194869"/>
                      <a:pt x="639373" y="194049"/>
                      <a:pt x="637806" y="194615"/>
                    </a:cubicBezTo>
                    <a:lnTo>
                      <a:pt x="635171" y="195623"/>
                    </a:lnTo>
                    <a:cubicBezTo>
                      <a:pt x="632029" y="188969"/>
                      <a:pt x="628699" y="182496"/>
                      <a:pt x="625121" y="176096"/>
                    </a:cubicBezTo>
                    <a:lnTo>
                      <a:pt x="627509" y="174521"/>
                    </a:lnTo>
                    <a:cubicBezTo>
                      <a:pt x="628829" y="173578"/>
                      <a:pt x="629265" y="171575"/>
                      <a:pt x="628452" y="169753"/>
                    </a:cubicBezTo>
                    <a:cubicBezTo>
                      <a:pt x="622233" y="155814"/>
                      <a:pt x="613881" y="143253"/>
                      <a:pt x="603460" y="132136"/>
                    </a:cubicBezTo>
                    <a:cubicBezTo>
                      <a:pt x="602075" y="130634"/>
                      <a:pt x="600065" y="130256"/>
                      <a:pt x="598686" y="131193"/>
                    </a:cubicBezTo>
                    <a:lnTo>
                      <a:pt x="596240" y="132767"/>
                    </a:lnTo>
                    <a:cubicBezTo>
                      <a:pt x="591713" y="126991"/>
                      <a:pt x="587068" y="121397"/>
                      <a:pt x="582170" y="115939"/>
                    </a:cubicBezTo>
                    <a:lnTo>
                      <a:pt x="584122" y="113864"/>
                    </a:lnTo>
                    <a:cubicBezTo>
                      <a:pt x="585247" y="112674"/>
                      <a:pt x="585247" y="110599"/>
                      <a:pt x="583992" y="108966"/>
                    </a:cubicBezTo>
                    <a:cubicBezTo>
                      <a:pt x="574826" y="96783"/>
                      <a:pt x="563963" y="86427"/>
                      <a:pt x="551279" y="77886"/>
                    </a:cubicBezTo>
                    <a:cubicBezTo>
                      <a:pt x="549581" y="76755"/>
                      <a:pt x="547513" y="76819"/>
                      <a:pt x="546381" y="78010"/>
                    </a:cubicBezTo>
                    <a:lnTo>
                      <a:pt x="544436" y="80085"/>
                    </a:lnTo>
                    <a:cubicBezTo>
                      <a:pt x="538718" y="75434"/>
                      <a:pt x="532877" y="71043"/>
                      <a:pt x="526853" y="66835"/>
                    </a:cubicBezTo>
                    <a:lnTo>
                      <a:pt x="528356" y="64324"/>
                    </a:lnTo>
                    <a:cubicBezTo>
                      <a:pt x="529176" y="62938"/>
                      <a:pt x="528733" y="60928"/>
                      <a:pt x="527166" y="59614"/>
                    </a:cubicBezTo>
                    <a:cubicBezTo>
                      <a:pt x="515483" y="49753"/>
                      <a:pt x="502552" y="42097"/>
                      <a:pt x="488293" y="36568"/>
                    </a:cubicBezTo>
                    <a:cubicBezTo>
                      <a:pt x="486413" y="35813"/>
                      <a:pt x="484468" y="36379"/>
                      <a:pt x="483590" y="37823"/>
                    </a:cubicBezTo>
                    <a:lnTo>
                      <a:pt x="482146" y="40211"/>
                    </a:lnTo>
                    <a:cubicBezTo>
                      <a:pt x="475615" y="36945"/>
                      <a:pt x="468896" y="33992"/>
                      <a:pt x="462111" y="31169"/>
                    </a:cubicBezTo>
                    <a:lnTo>
                      <a:pt x="462989" y="28528"/>
                    </a:lnTo>
                    <a:cubicBezTo>
                      <a:pt x="463497" y="26895"/>
                      <a:pt x="462554" y="25074"/>
                      <a:pt x="460732" y="24137"/>
                    </a:cubicBezTo>
                    <a:cubicBezTo>
                      <a:pt x="447170" y="17164"/>
                      <a:pt x="432853" y="12520"/>
                      <a:pt x="417781" y="10321"/>
                    </a:cubicBezTo>
                    <a:cubicBezTo>
                      <a:pt x="415771" y="10002"/>
                      <a:pt x="413950" y="11010"/>
                      <a:pt x="413449" y="12578"/>
                    </a:cubicBezTo>
                    <a:lnTo>
                      <a:pt x="412571" y="15278"/>
                    </a:lnTo>
                    <a:cubicBezTo>
                      <a:pt x="405474" y="13586"/>
                      <a:pt x="398254" y="12142"/>
                      <a:pt x="391033" y="10946"/>
                    </a:cubicBezTo>
                    <a:lnTo>
                      <a:pt x="391222" y="8122"/>
                    </a:lnTo>
                    <a:cubicBezTo>
                      <a:pt x="391411" y="6425"/>
                      <a:pt x="390090" y="4857"/>
                      <a:pt x="388145" y="4356"/>
                    </a:cubicBezTo>
                    <a:cubicBezTo>
                      <a:pt x="373327" y="525"/>
                      <a:pt x="358379" y="-796"/>
                      <a:pt x="343119" y="460"/>
                    </a:cubicBezTo>
                    <a:cubicBezTo>
                      <a:pt x="341109" y="583"/>
                      <a:pt x="339541" y="1969"/>
                      <a:pt x="339418" y="3602"/>
                    </a:cubicBezTo>
                    <a:lnTo>
                      <a:pt x="339164" y="6490"/>
                    </a:lnTo>
                    <a:cubicBezTo>
                      <a:pt x="338286" y="6425"/>
                      <a:pt x="337473" y="6360"/>
                      <a:pt x="336588" y="6360"/>
                    </a:cubicBezTo>
                    <a:cubicBezTo>
                      <a:pt x="330058" y="6360"/>
                      <a:pt x="323592" y="6613"/>
                      <a:pt x="317191" y="6991"/>
                    </a:cubicBezTo>
                    <a:lnTo>
                      <a:pt x="316814" y="4167"/>
                    </a:lnTo>
                    <a:cubicBezTo>
                      <a:pt x="316560" y="2535"/>
                      <a:pt x="314927" y="1279"/>
                      <a:pt x="312917" y="1214"/>
                    </a:cubicBezTo>
                    <a:cubicBezTo>
                      <a:pt x="297657" y="772"/>
                      <a:pt x="282716" y="2847"/>
                      <a:pt x="268145" y="7433"/>
                    </a:cubicBezTo>
                    <a:cubicBezTo>
                      <a:pt x="266200" y="7999"/>
                      <a:pt x="265010" y="9690"/>
                      <a:pt x="265257" y="11323"/>
                    </a:cubicBezTo>
                    <a:lnTo>
                      <a:pt x="265634" y="14152"/>
                    </a:lnTo>
                    <a:cubicBezTo>
                      <a:pt x="258414" y="15720"/>
                      <a:pt x="251317" y="17541"/>
                      <a:pt x="244350" y="19552"/>
                    </a:cubicBezTo>
                    <a:lnTo>
                      <a:pt x="243342" y="16911"/>
                    </a:lnTo>
                    <a:cubicBezTo>
                      <a:pt x="242718" y="15343"/>
                      <a:pt x="240896" y="14465"/>
                      <a:pt x="238886" y="14907"/>
                    </a:cubicBezTo>
                    <a:cubicBezTo>
                      <a:pt x="223873" y="17854"/>
                      <a:pt x="209810" y="23194"/>
                      <a:pt x="196625" y="30850"/>
                    </a:cubicBezTo>
                    <a:cubicBezTo>
                      <a:pt x="194869" y="31917"/>
                      <a:pt x="194049" y="33803"/>
                      <a:pt x="194680" y="35313"/>
                    </a:cubicBezTo>
                    <a:lnTo>
                      <a:pt x="195623" y="37947"/>
                    </a:lnTo>
                    <a:cubicBezTo>
                      <a:pt x="188962" y="41089"/>
                      <a:pt x="182496" y="44478"/>
                      <a:pt x="176089" y="48055"/>
                    </a:cubicBezTo>
                    <a:lnTo>
                      <a:pt x="174522" y="45668"/>
                    </a:lnTo>
                    <a:cubicBezTo>
                      <a:pt x="173578" y="44289"/>
                      <a:pt x="171568" y="43847"/>
                      <a:pt x="169747" y="44666"/>
                    </a:cubicBezTo>
                    <a:cubicBezTo>
                      <a:pt x="155807" y="50943"/>
                      <a:pt x="143253" y="59237"/>
                      <a:pt x="132136" y="69658"/>
                    </a:cubicBezTo>
                    <a:cubicBezTo>
                      <a:pt x="130627" y="71102"/>
                      <a:pt x="130250" y="73112"/>
                      <a:pt x="131193" y="74491"/>
                    </a:cubicBezTo>
                    <a:lnTo>
                      <a:pt x="132767" y="76878"/>
                    </a:lnTo>
                    <a:cubicBezTo>
                      <a:pt x="127050" y="81399"/>
                      <a:pt x="121397" y="86108"/>
                      <a:pt x="115933" y="91006"/>
                    </a:cubicBezTo>
                    <a:lnTo>
                      <a:pt x="113864" y="88996"/>
                    </a:lnTo>
                    <a:cubicBezTo>
                      <a:pt x="112674" y="87865"/>
                      <a:pt x="110599" y="87930"/>
                      <a:pt x="108966" y="89120"/>
                    </a:cubicBezTo>
                    <a:cubicBezTo>
                      <a:pt x="96783" y="98292"/>
                      <a:pt x="86421" y="109213"/>
                      <a:pt x="77886" y="121898"/>
                    </a:cubicBezTo>
                    <a:cubicBezTo>
                      <a:pt x="76754" y="123530"/>
                      <a:pt x="76813" y="125605"/>
                      <a:pt x="78010" y="126737"/>
                    </a:cubicBezTo>
                    <a:lnTo>
                      <a:pt x="80079" y="128741"/>
                    </a:lnTo>
                    <a:cubicBezTo>
                      <a:pt x="75499" y="134393"/>
                      <a:pt x="71102" y="140300"/>
                      <a:pt x="66835" y="146265"/>
                    </a:cubicBezTo>
                    <a:lnTo>
                      <a:pt x="64382" y="144820"/>
                    </a:lnTo>
                    <a:cubicBezTo>
                      <a:pt x="62938" y="143943"/>
                      <a:pt x="60928" y="144443"/>
                      <a:pt x="59608" y="146011"/>
                    </a:cubicBezTo>
                    <a:cubicBezTo>
                      <a:pt x="49753" y="157629"/>
                      <a:pt x="42090" y="170566"/>
                      <a:pt x="36568" y="184819"/>
                    </a:cubicBezTo>
                    <a:cubicBezTo>
                      <a:pt x="35872" y="186705"/>
                      <a:pt x="36379" y="188708"/>
                      <a:pt x="37823" y="189528"/>
                    </a:cubicBezTo>
                    <a:lnTo>
                      <a:pt x="40204" y="190972"/>
                    </a:lnTo>
                    <a:cubicBezTo>
                      <a:pt x="37004" y="197561"/>
                      <a:pt x="33992" y="204222"/>
                      <a:pt x="31162" y="211000"/>
                    </a:cubicBezTo>
                    <a:lnTo>
                      <a:pt x="28528" y="210187"/>
                    </a:lnTo>
                    <a:cubicBezTo>
                      <a:pt x="26960" y="209686"/>
                      <a:pt x="25074" y="210565"/>
                      <a:pt x="24131" y="212386"/>
                    </a:cubicBezTo>
                    <a:cubicBezTo>
                      <a:pt x="17164" y="225948"/>
                      <a:pt x="12513" y="240265"/>
                      <a:pt x="10321" y="255396"/>
                    </a:cubicBezTo>
                    <a:cubicBezTo>
                      <a:pt x="10067" y="257405"/>
                      <a:pt x="11011" y="259227"/>
                      <a:pt x="12578" y="259734"/>
                    </a:cubicBezTo>
                    <a:lnTo>
                      <a:pt x="15278" y="260612"/>
                    </a:lnTo>
                    <a:cubicBezTo>
                      <a:pt x="13586" y="267703"/>
                      <a:pt x="12142" y="274865"/>
                      <a:pt x="10946" y="282150"/>
                    </a:cubicBezTo>
                    <a:lnTo>
                      <a:pt x="8123" y="281896"/>
                    </a:lnTo>
                    <a:cubicBezTo>
                      <a:pt x="6425" y="281772"/>
                      <a:pt x="4857" y="283086"/>
                      <a:pt x="4356" y="285038"/>
                    </a:cubicBezTo>
                    <a:cubicBezTo>
                      <a:pt x="525" y="299791"/>
                      <a:pt x="-796" y="314797"/>
                      <a:pt x="460" y="329993"/>
                    </a:cubicBezTo>
                    <a:cubicBezTo>
                      <a:pt x="583" y="331755"/>
                      <a:pt x="1592" y="333134"/>
                      <a:pt x="2847" y="333577"/>
                    </a:cubicBezTo>
                    <a:lnTo>
                      <a:pt x="125794" y="333577"/>
                    </a:lnTo>
                    <a:cubicBezTo>
                      <a:pt x="127362" y="218474"/>
                      <a:pt x="221115" y="125729"/>
                      <a:pt x="336588" y="125729"/>
                    </a:cubicBezTo>
                    <a:cubicBezTo>
                      <a:pt x="452068" y="125729"/>
                      <a:pt x="545815" y="218474"/>
                      <a:pt x="547389" y="333577"/>
                    </a:cubicBezTo>
                    <a:lnTo>
                      <a:pt x="666694" y="333577"/>
                    </a:lnTo>
                    <a:cubicBezTo>
                      <a:pt x="666694" y="328048"/>
                      <a:pt x="666440" y="322584"/>
                      <a:pt x="666128" y="317184"/>
                    </a:cubicBezTo>
                    <a:lnTo>
                      <a:pt x="668951" y="316807"/>
                    </a:lnTo>
                    <a:cubicBezTo>
                      <a:pt x="670648" y="316560"/>
                      <a:pt x="671904" y="314927"/>
                      <a:pt x="671904" y="312918"/>
                    </a:cubicBezTo>
                    <a:cubicBezTo>
                      <a:pt x="672346" y="297657"/>
                      <a:pt x="670336" y="282716"/>
                      <a:pt x="665750" y="2681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8" name="Google Shape;408;p30"/>
              <p:cNvGrpSpPr/>
              <p:nvPr/>
            </p:nvGrpSpPr>
            <p:grpSpPr>
              <a:xfrm>
                <a:off x="2821611" y="3626405"/>
                <a:ext cx="626938" cy="310605"/>
                <a:chOff x="2821611" y="3626405"/>
                <a:chExt cx="626938" cy="310605"/>
              </a:xfrm>
            </p:grpSpPr>
            <p:sp>
              <p:nvSpPr>
                <p:cNvPr id="409" name="Google Shape;409;p30"/>
                <p:cNvSpPr/>
                <p:nvPr/>
              </p:nvSpPr>
              <p:spPr>
                <a:xfrm>
                  <a:off x="2821611" y="3923448"/>
                  <a:ext cx="15723" cy="13562"/>
                </a:xfrm>
                <a:custGeom>
                  <a:avLst/>
                  <a:gdLst/>
                  <a:ahLst/>
                  <a:cxnLst/>
                  <a:rect l="l" t="t" r="r" b="b"/>
                  <a:pathLst>
                    <a:path w="15723" h="13562" extrusionOk="0">
                      <a:moveTo>
                        <a:pt x="15696" y="4768"/>
                      </a:moveTo>
                      <a:cubicBezTo>
                        <a:pt x="15319" y="7721"/>
                        <a:pt x="15072" y="10674"/>
                        <a:pt x="14941" y="13563"/>
                      </a:cubicBezTo>
                      <a:lnTo>
                        <a:pt x="0" y="13563"/>
                      </a:lnTo>
                      <a:cubicBezTo>
                        <a:pt x="189" y="10239"/>
                        <a:pt x="501" y="6908"/>
                        <a:pt x="1002" y="3519"/>
                      </a:cubicBezTo>
                      <a:cubicBezTo>
                        <a:pt x="1255" y="1633"/>
                        <a:pt x="2576" y="254"/>
                        <a:pt x="4144" y="254"/>
                      </a:cubicBezTo>
                      <a:lnTo>
                        <a:pt x="12372" y="0"/>
                      </a:lnTo>
                      <a:cubicBezTo>
                        <a:pt x="14441" y="0"/>
                        <a:pt x="15950" y="2257"/>
                        <a:pt x="15696" y="476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30"/>
                <p:cNvSpPr/>
                <p:nvPr/>
              </p:nvSpPr>
              <p:spPr>
                <a:xfrm>
                  <a:off x="2825037" y="3855244"/>
                  <a:ext cx="22639" cy="49170"/>
                </a:xfrm>
                <a:custGeom>
                  <a:avLst/>
                  <a:gdLst/>
                  <a:ahLst/>
                  <a:cxnLst/>
                  <a:rect l="l" t="t" r="r" b="b"/>
                  <a:pathLst>
                    <a:path w="22639" h="49170" extrusionOk="0">
                      <a:moveTo>
                        <a:pt x="22327" y="7059"/>
                      </a:moveTo>
                      <a:cubicBezTo>
                        <a:pt x="17858" y="19399"/>
                        <a:pt x="15321" y="32050"/>
                        <a:pt x="14677" y="44988"/>
                      </a:cubicBezTo>
                      <a:cubicBezTo>
                        <a:pt x="14547" y="47525"/>
                        <a:pt x="12628" y="49522"/>
                        <a:pt x="10605" y="49119"/>
                      </a:cubicBezTo>
                      <a:lnTo>
                        <a:pt x="2526" y="47486"/>
                      </a:lnTo>
                      <a:cubicBezTo>
                        <a:pt x="1017" y="47181"/>
                        <a:pt x="-56" y="45606"/>
                        <a:pt x="2" y="43713"/>
                      </a:cubicBezTo>
                      <a:cubicBezTo>
                        <a:pt x="464" y="29526"/>
                        <a:pt x="3229" y="15808"/>
                        <a:pt x="8302" y="2551"/>
                      </a:cubicBezTo>
                      <a:cubicBezTo>
                        <a:pt x="8979" y="782"/>
                        <a:pt x="10579" y="-252"/>
                        <a:pt x="12088" y="53"/>
                      </a:cubicBezTo>
                      <a:lnTo>
                        <a:pt x="20174" y="1679"/>
                      </a:lnTo>
                      <a:cubicBezTo>
                        <a:pt x="22190" y="2089"/>
                        <a:pt x="23192" y="4672"/>
                        <a:pt x="22327" y="70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30"/>
                <p:cNvSpPr/>
                <p:nvPr/>
              </p:nvSpPr>
              <p:spPr>
                <a:xfrm>
                  <a:off x="2841794" y="3790915"/>
                  <a:ext cx="30888" cy="47979"/>
                </a:xfrm>
                <a:custGeom>
                  <a:avLst/>
                  <a:gdLst/>
                  <a:ahLst/>
                  <a:cxnLst/>
                  <a:rect l="l" t="t" r="r" b="b"/>
                  <a:pathLst>
                    <a:path w="30888" h="47979" extrusionOk="0">
                      <a:moveTo>
                        <a:pt x="30067" y="9352"/>
                      </a:moveTo>
                      <a:cubicBezTo>
                        <a:pt x="22964" y="20378"/>
                        <a:pt x="17676" y="32151"/>
                        <a:pt x="14170" y="44621"/>
                      </a:cubicBezTo>
                      <a:cubicBezTo>
                        <a:pt x="13480" y="47073"/>
                        <a:pt x="11164" y="48589"/>
                        <a:pt x="9285" y="47743"/>
                      </a:cubicBezTo>
                      <a:lnTo>
                        <a:pt x="1772" y="44361"/>
                      </a:lnTo>
                      <a:cubicBezTo>
                        <a:pt x="367" y="43723"/>
                        <a:pt x="-329" y="41948"/>
                        <a:pt x="152" y="40120"/>
                      </a:cubicBezTo>
                      <a:cubicBezTo>
                        <a:pt x="3756" y="26388"/>
                        <a:pt x="9506" y="13626"/>
                        <a:pt x="17403" y="1833"/>
                      </a:cubicBezTo>
                      <a:cubicBezTo>
                        <a:pt x="18456" y="258"/>
                        <a:pt x="20245" y="-392"/>
                        <a:pt x="21650" y="239"/>
                      </a:cubicBezTo>
                      <a:lnTo>
                        <a:pt x="29163" y="3621"/>
                      </a:lnTo>
                      <a:cubicBezTo>
                        <a:pt x="31050" y="4473"/>
                        <a:pt x="31446" y="7212"/>
                        <a:pt x="30067" y="93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30"/>
                <p:cNvSpPr/>
                <p:nvPr/>
              </p:nvSpPr>
              <p:spPr>
                <a:xfrm>
                  <a:off x="2873036" y="3733910"/>
                  <a:ext cx="38024" cy="44671"/>
                </a:xfrm>
                <a:custGeom>
                  <a:avLst/>
                  <a:gdLst/>
                  <a:ahLst/>
                  <a:cxnLst/>
                  <a:rect l="l" t="t" r="r" b="b"/>
                  <a:pathLst>
                    <a:path w="38024" h="44671" extrusionOk="0">
                      <a:moveTo>
                        <a:pt x="36520" y="11320"/>
                      </a:moveTo>
                      <a:cubicBezTo>
                        <a:pt x="27140" y="20492"/>
                        <a:pt x="19367" y="30796"/>
                        <a:pt x="13174" y="42166"/>
                      </a:cubicBezTo>
                      <a:cubicBezTo>
                        <a:pt x="11958" y="44404"/>
                        <a:pt x="9356" y="45367"/>
                        <a:pt x="7711" y="44124"/>
                      </a:cubicBezTo>
                      <a:lnTo>
                        <a:pt x="1141" y="39154"/>
                      </a:lnTo>
                      <a:cubicBezTo>
                        <a:pt x="-82" y="38224"/>
                        <a:pt x="-369" y="36338"/>
                        <a:pt x="510" y="34659"/>
                      </a:cubicBezTo>
                      <a:cubicBezTo>
                        <a:pt x="7079" y="22079"/>
                        <a:pt x="15523" y="10917"/>
                        <a:pt x="25839" y="1173"/>
                      </a:cubicBezTo>
                      <a:cubicBezTo>
                        <a:pt x="27218" y="-128"/>
                        <a:pt x="29111" y="-369"/>
                        <a:pt x="30341" y="561"/>
                      </a:cubicBezTo>
                      <a:lnTo>
                        <a:pt x="36917" y="5537"/>
                      </a:lnTo>
                      <a:cubicBezTo>
                        <a:pt x="38556" y="6780"/>
                        <a:pt x="38335" y="9538"/>
                        <a:pt x="36520" y="113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30"/>
                <p:cNvSpPr/>
                <p:nvPr/>
              </p:nvSpPr>
              <p:spPr>
                <a:xfrm>
                  <a:off x="2917211" y="3687079"/>
                  <a:ext cx="43643" cy="39446"/>
                </a:xfrm>
                <a:custGeom>
                  <a:avLst/>
                  <a:gdLst/>
                  <a:ahLst/>
                  <a:cxnLst/>
                  <a:rect l="l" t="t" r="r" b="b"/>
                  <a:pathLst>
                    <a:path w="43643" h="39446" extrusionOk="0">
                      <a:moveTo>
                        <a:pt x="41333" y="12884"/>
                      </a:moveTo>
                      <a:cubicBezTo>
                        <a:pt x="30151" y="19740"/>
                        <a:pt x="20277" y="28053"/>
                        <a:pt x="11710" y="37765"/>
                      </a:cubicBezTo>
                      <a:cubicBezTo>
                        <a:pt x="10025" y="39671"/>
                        <a:pt x="7280" y="40035"/>
                        <a:pt x="5953" y="38454"/>
                      </a:cubicBezTo>
                      <a:lnTo>
                        <a:pt x="652" y="32144"/>
                      </a:lnTo>
                      <a:cubicBezTo>
                        <a:pt x="-337" y="30967"/>
                        <a:pt x="-194" y="29068"/>
                        <a:pt x="1035" y="27624"/>
                      </a:cubicBezTo>
                      <a:cubicBezTo>
                        <a:pt x="10240" y="16819"/>
                        <a:pt x="20953" y="7816"/>
                        <a:pt x="33182" y="616"/>
                      </a:cubicBezTo>
                      <a:cubicBezTo>
                        <a:pt x="34815" y="-347"/>
                        <a:pt x="36714" y="-159"/>
                        <a:pt x="37703" y="1025"/>
                      </a:cubicBezTo>
                      <a:lnTo>
                        <a:pt x="43004" y="7335"/>
                      </a:lnTo>
                      <a:cubicBezTo>
                        <a:pt x="44331" y="8916"/>
                        <a:pt x="43505" y="11557"/>
                        <a:pt x="41333" y="128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30"/>
                <p:cNvSpPr/>
                <p:nvPr/>
              </p:nvSpPr>
              <p:spPr>
                <a:xfrm>
                  <a:off x="2972138" y="3652738"/>
                  <a:ext cx="47411" cy="32617"/>
                </a:xfrm>
                <a:custGeom>
                  <a:avLst/>
                  <a:gdLst/>
                  <a:ahLst/>
                  <a:cxnLst/>
                  <a:rect l="l" t="t" r="r" b="b"/>
                  <a:pathLst>
                    <a:path w="47411" h="32617" extrusionOk="0">
                      <a:moveTo>
                        <a:pt x="44247" y="13986"/>
                      </a:moveTo>
                      <a:cubicBezTo>
                        <a:pt x="31816" y="18188"/>
                        <a:pt x="20341" y="24094"/>
                        <a:pt x="9830" y="31653"/>
                      </a:cubicBezTo>
                      <a:cubicBezTo>
                        <a:pt x="7761" y="33142"/>
                        <a:pt x="5003" y="32882"/>
                        <a:pt x="4060" y="31048"/>
                      </a:cubicBezTo>
                      <a:lnTo>
                        <a:pt x="300" y="23717"/>
                      </a:lnTo>
                      <a:cubicBezTo>
                        <a:pt x="-402" y="22344"/>
                        <a:pt x="157" y="20523"/>
                        <a:pt x="1679" y="19391"/>
                      </a:cubicBezTo>
                      <a:cubicBezTo>
                        <a:pt x="13056" y="10909"/>
                        <a:pt x="25506" y="4515"/>
                        <a:pt x="39030" y="215"/>
                      </a:cubicBezTo>
                      <a:cubicBezTo>
                        <a:pt x="40838" y="-357"/>
                        <a:pt x="42646" y="248"/>
                        <a:pt x="43349" y="1614"/>
                      </a:cubicBezTo>
                      <a:lnTo>
                        <a:pt x="47115" y="8951"/>
                      </a:lnTo>
                      <a:cubicBezTo>
                        <a:pt x="48058" y="10785"/>
                        <a:pt x="46660" y="13173"/>
                        <a:pt x="44247" y="139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30"/>
                <p:cNvSpPr/>
                <p:nvPr/>
              </p:nvSpPr>
              <p:spPr>
                <a:xfrm>
                  <a:off x="3035075" y="3632595"/>
                  <a:ext cx="49093" cy="24579"/>
                </a:xfrm>
                <a:custGeom>
                  <a:avLst/>
                  <a:gdLst/>
                  <a:ahLst/>
                  <a:cxnLst/>
                  <a:rect l="l" t="t" r="r" b="b"/>
                  <a:pathLst>
                    <a:path w="49093" h="24579" extrusionOk="0">
                      <a:moveTo>
                        <a:pt x="45095" y="14608"/>
                      </a:moveTo>
                      <a:cubicBezTo>
                        <a:pt x="32047" y="15928"/>
                        <a:pt x="19544" y="19135"/>
                        <a:pt x="7608" y="24170"/>
                      </a:cubicBezTo>
                      <a:cubicBezTo>
                        <a:pt x="5266" y="25158"/>
                        <a:pt x="2632" y="24293"/>
                        <a:pt x="2118" y="22290"/>
                      </a:cubicBezTo>
                      <a:lnTo>
                        <a:pt x="82" y="14309"/>
                      </a:lnTo>
                      <a:cubicBezTo>
                        <a:pt x="-295" y="12819"/>
                        <a:pt x="655" y="11167"/>
                        <a:pt x="2385" y="10399"/>
                      </a:cubicBezTo>
                      <a:cubicBezTo>
                        <a:pt x="15368" y="4662"/>
                        <a:pt x="28931" y="1201"/>
                        <a:pt x="43072" y="17"/>
                      </a:cubicBezTo>
                      <a:cubicBezTo>
                        <a:pt x="44959" y="-145"/>
                        <a:pt x="46591" y="850"/>
                        <a:pt x="46969" y="2346"/>
                      </a:cubicBezTo>
                      <a:lnTo>
                        <a:pt x="49011" y="10328"/>
                      </a:lnTo>
                      <a:cubicBezTo>
                        <a:pt x="49519" y="12331"/>
                        <a:pt x="47626" y="14347"/>
                        <a:pt x="45095" y="1460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30"/>
                <p:cNvSpPr/>
                <p:nvPr/>
              </p:nvSpPr>
              <p:spPr>
                <a:xfrm>
                  <a:off x="3102878" y="3626405"/>
                  <a:ext cx="48592" cy="17007"/>
                </a:xfrm>
                <a:custGeom>
                  <a:avLst/>
                  <a:gdLst/>
                  <a:ahLst/>
                  <a:cxnLst/>
                  <a:rect l="l" t="t" r="r" b="b"/>
                  <a:pathLst>
                    <a:path w="48592" h="17007" extrusionOk="0">
                      <a:moveTo>
                        <a:pt x="43824" y="15945"/>
                      </a:moveTo>
                      <a:cubicBezTo>
                        <a:pt x="30801" y="14332"/>
                        <a:pt x="17902" y="14677"/>
                        <a:pt x="5146" y="16927"/>
                      </a:cubicBezTo>
                      <a:cubicBezTo>
                        <a:pt x="2642" y="17370"/>
                        <a:pt x="267" y="15938"/>
                        <a:pt x="215" y="13876"/>
                      </a:cubicBezTo>
                      <a:lnTo>
                        <a:pt x="1" y="5641"/>
                      </a:lnTo>
                      <a:cubicBezTo>
                        <a:pt x="-38" y="4100"/>
                        <a:pt x="1263" y="2701"/>
                        <a:pt x="3123" y="2343"/>
                      </a:cubicBezTo>
                      <a:cubicBezTo>
                        <a:pt x="17056" y="-369"/>
                        <a:pt x="31042" y="-727"/>
                        <a:pt x="45098" y="1270"/>
                      </a:cubicBezTo>
                      <a:cubicBezTo>
                        <a:pt x="46972" y="1537"/>
                        <a:pt x="48338" y="2870"/>
                        <a:pt x="48377" y="4405"/>
                      </a:cubicBezTo>
                      <a:lnTo>
                        <a:pt x="48592" y="12647"/>
                      </a:lnTo>
                      <a:cubicBezTo>
                        <a:pt x="48644" y="14709"/>
                        <a:pt x="46347" y="16257"/>
                        <a:pt x="43824" y="1594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30"/>
                <p:cNvSpPr/>
                <p:nvPr/>
              </p:nvSpPr>
              <p:spPr>
                <a:xfrm>
                  <a:off x="3170533" y="3630112"/>
                  <a:ext cx="49165" cy="22633"/>
                </a:xfrm>
                <a:custGeom>
                  <a:avLst/>
                  <a:gdLst/>
                  <a:ahLst/>
                  <a:cxnLst/>
                  <a:rect l="l" t="t" r="r" b="b"/>
                  <a:pathLst>
                    <a:path w="49165" h="22633" extrusionOk="0">
                      <a:moveTo>
                        <a:pt x="42107" y="22321"/>
                      </a:moveTo>
                      <a:cubicBezTo>
                        <a:pt x="29768" y="17852"/>
                        <a:pt x="17116" y="15315"/>
                        <a:pt x="4178" y="14671"/>
                      </a:cubicBezTo>
                      <a:cubicBezTo>
                        <a:pt x="1641" y="14547"/>
                        <a:pt x="-356" y="12622"/>
                        <a:pt x="54" y="10599"/>
                      </a:cubicBezTo>
                      <a:lnTo>
                        <a:pt x="1680" y="2527"/>
                      </a:lnTo>
                      <a:cubicBezTo>
                        <a:pt x="1985" y="1018"/>
                        <a:pt x="3560" y="-62"/>
                        <a:pt x="5453" y="3"/>
                      </a:cubicBezTo>
                      <a:cubicBezTo>
                        <a:pt x="19640" y="465"/>
                        <a:pt x="33358" y="3229"/>
                        <a:pt x="46615" y="8296"/>
                      </a:cubicBezTo>
                      <a:cubicBezTo>
                        <a:pt x="48384" y="8973"/>
                        <a:pt x="49418" y="10579"/>
                        <a:pt x="49113" y="12088"/>
                      </a:cubicBezTo>
                      <a:lnTo>
                        <a:pt x="47487" y="20168"/>
                      </a:lnTo>
                      <a:cubicBezTo>
                        <a:pt x="47077" y="22191"/>
                        <a:pt x="44494" y="23186"/>
                        <a:pt x="42107" y="2232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30"/>
                <p:cNvSpPr/>
                <p:nvPr/>
              </p:nvSpPr>
              <p:spPr>
                <a:xfrm>
                  <a:off x="3236053" y="3646862"/>
                  <a:ext cx="47980" cy="30888"/>
                </a:xfrm>
                <a:custGeom>
                  <a:avLst/>
                  <a:gdLst/>
                  <a:ahLst/>
                  <a:cxnLst/>
                  <a:rect l="l" t="t" r="r" b="b"/>
                  <a:pathLst>
                    <a:path w="47980" h="30888" extrusionOk="0">
                      <a:moveTo>
                        <a:pt x="38630" y="30067"/>
                      </a:moveTo>
                      <a:cubicBezTo>
                        <a:pt x="27598" y="22971"/>
                        <a:pt x="15824" y="17682"/>
                        <a:pt x="3354" y="14170"/>
                      </a:cubicBezTo>
                      <a:cubicBezTo>
                        <a:pt x="909" y="13480"/>
                        <a:pt x="-614" y="11164"/>
                        <a:pt x="239" y="9285"/>
                      </a:cubicBezTo>
                      <a:lnTo>
                        <a:pt x="3621" y="1771"/>
                      </a:lnTo>
                      <a:cubicBezTo>
                        <a:pt x="4252" y="367"/>
                        <a:pt x="6028" y="-330"/>
                        <a:pt x="7862" y="152"/>
                      </a:cubicBezTo>
                      <a:cubicBezTo>
                        <a:pt x="21587" y="3756"/>
                        <a:pt x="34350" y="9506"/>
                        <a:pt x="46143" y="17403"/>
                      </a:cubicBezTo>
                      <a:cubicBezTo>
                        <a:pt x="47717" y="18456"/>
                        <a:pt x="48374" y="20245"/>
                        <a:pt x="47743" y="21650"/>
                      </a:cubicBezTo>
                      <a:lnTo>
                        <a:pt x="44354" y="29163"/>
                      </a:lnTo>
                      <a:cubicBezTo>
                        <a:pt x="43508" y="31050"/>
                        <a:pt x="40770" y="31446"/>
                        <a:pt x="38630" y="30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30"/>
                <p:cNvSpPr/>
                <p:nvPr/>
              </p:nvSpPr>
              <p:spPr>
                <a:xfrm>
                  <a:off x="3296366" y="3678105"/>
                  <a:ext cx="44670" cy="38028"/>
                </a:xfrm>
                <a:custGeom>
                  <a:avLst/>
                  <a:gdLst/>
                  <a:ahLst/>
                  <a:cxnLst/>
                  <a:rect l="l" t="t" r="r" b="b"/>
                  <a:pathLst>
                    <a:path w="44670" h="38028" extrusionOk="0">
                      <a:moveTo>
                        <a:pt x="33355" y="36520"/>
                      </a:moveTo>
                      <a:cubicBezTo>
                        <a:pt x="24176" y="27146"/>
                        <a:pt x="13879" y="19367"/>
                        <a:pt x="2502" y="13174"/>
                      </a:cubicBezTo>
                      <a:cubicBezTo>
                        <a:pt x="271" y="11957"/>
                        <a:pt x="-698" y="9362"/>
                        <a:pt x="551" y="7716"/>
                      </a:cubicBezTo>
                      <a:lnTo>
                        <a:pt x="5521" y="1147"/>
                      </a:lnTo>
                      <a:cubicBezTo>
                        <a:pt x="6451" y="-83"/>
                        <a:pt x="8337" y="-369"/>
                        <a:pt x="10015" y="509"/>
                      </a:cubicBezTo>
                      <a:cubicBezTo>
                        <a:pt x="22596" y="7079"/>
                        <a:pt x="33758" y="15522"/>
                        <a:pt x="43502" y="25845"/>
                      </a:cubicBezTo>
                      <a:cubicBezTo>
                        <a:pt x="44803" y="27224"/>
                        <a:pt x="45037" y="29111"/>
                        <a:pt x="44107" y="30340"/>
                      </a:cubicBezTo>
                      <a:lnTo>
                        <a:pt x="39137" y="36916"/>
                      </a:lnTo>
                      <a:cubicBezTo>
                        <a:pt x="37889" y="38562"/>
                        <a:pt x="35130" y="38341"/>
                        <a:pt x="33355" y="365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30"/>
                <p:cNvSpPr/>
                <p:nvPr/>
              </p:nvSpPr>
              <p:spPr>
                <a:xfrm>
                  <a:off x="3348422" y="3722281"/>
                  <a:ext cx="39448" cy="43647"/>
                </a:xfrm>
                <a:custGeom>
                  <a:avLst/>
                  <a:gdLst/>
                  <a:ahLst/>
                  <a:cxnLst/>
                  <a:rect l="l" t="t" r="r" b="b"/>
                  <a:pathLst>
                    <a:path w="39448" h="43647" extrusionOk="0">
                      <a:moveTo>
                        <a:pt x="26565" y="41338"/>
                      </a:moveTo>
                      <a:cubicBezTo>
                        <a:pt x="19702" y="30156"/>
                        <a:pt x="11389" y="20282"/>
                        <a:pt x="1684" y="11709"/>
                      </a:cubicBezTo>
                      <a:cubicBezTo>
                        <a:pt x="-228" y="10030"/>
                        <a:pt x="-586" y="7279"/>
                        <a:pt x="995" y="5952"/>
                      </a:cubicBezTo>
                      <a:lnTo>
                        <a:pt x="7298" y="657"/>
                      </a:lnTo>
                      <a:cubicBezTo>
                        <a:pt x="8475" y="-338"/>
                        <a:pt x="10381" y="-195"/>
                        <a:pt x="11825" y="1034"/>
                      </a:cubicBezTo>
                      <a:cubicBezTo>
                        <a:pt x="22623" y="10238"/>
                        <a:pt x="31632" y="20958"/>
                        <a:pt x="38833" y="33188"/>
                      </a:cubicBezTo>
                      <a:cubicBezTo>
                        <a:pt x="39796" y="34820"/>
                        <a:pt x="39607" y="36713"/>
                        <a:pt x="38423" y="37708"/>
                      </a:cubicBezTo>
                      <a:lnTo>
                        <a:pt x="32113" y="43010"/>
                      </a:lnTo>
                      <a:cubicBezTo>
                        <a:pt x="30533" y="44337"/>
                        <a:pt x="27892" y="43504"/>
                        <a:pt x="26565" y="41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30"/>
                <p:cNvSpPr/>
                <p:nvPr/>
              </p:nvSpPr>
              <p:spPr>
                <a:xfrm>
                  <a:off x="3389588" y="3777208"/>
                  <a:ext cx="32617" cy="47410"/>
                </a:xfrm>
                <a:custGeom>
                  <a:avLst/>
                  <a:gdLst/>
                  <a:ahLst/>
                  <a:cxnLst/>
                  <a:rect l="l" t="t" r="r" b="b"/>
                  <a:pathLst>
                    <a:path w="32617" h="47410" extrusionOk="0">
                      <a:moveTo>
                        <a:pt x="18626" y="44252"/>
                      </a:moveTo>
                      <a:cubicBezTo>
                        <a:pt x="14430" y="31821"/>
                        <a:pt x="8524" y="20347"/>
                        <a:pt x="965" y="9828"/>
                      </a:cubicBezTo>
                      <a:cubicBezTo>
                        <a:pt x="-525" y="7766"/>
                        <a:pt x="-264" y="5002"/>
                        <a:pt x="1570" y="4065"/>
                      </a:cubicBezTo>
                      <a:lnTo>
                        <a:pt x="8901" y="299"/>
                      </a:lnTo>
                      <a:cubicBezTo>
                        <a:pt x="10273" y="-404"/>
                        <a:pt x="12095" y="162"/>
                        <a:pt x="13227" y="1678"/>
                      </a:cubicBezTo>
                      <a:cubicBezTo>
                        <a:pt x="21709" y="13055"/>
                        <a:pt x="28103" y="25505"/>
                        <a:pt x="32403" y="39029"/>
                      </a:cubicBezTo>
                      <a:cubicBezTo>
                        <a:pt x="32975" y="40837"/>
                        <a:pt x="32370" y="42645"/>
                        <a:pt x="30998" y="43348"/>
                      </a:cubicBezTo>
                      <a:lnTo>
                        <a:pt x="23667" y="47114"/>
                      </a:lnTo>
                      <a:cubicBezTo>
                        <a:pt x="21832" y="48057"/>
                        <a:pt x="19445" y="46659"/>
                        <a:pt x="18632" y="442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30"/>
                <p:cNvSpPr/>
                <p:nvPr/>
              </p:nvSpPr>
              <p:spPr>
                <a:xfrm>
                  <a:off x="3417769" y="3840144"/>
                  <a:ext cx="24579" cy="49093"/>
                </a:xfrm>
                <a:custGeom>
                  <a:avLst/>
                  <a:gdLst/>
                  <a:ahLst/>
                  <a:cxnLst/>
                  <a:rect l="l" t="t" r="r" b="b"/>
                  <a:pathLst>
                    <a:path w="24579" h="49093" extrusionOk="0">
                      <a:moveTo>
                        <a:pt x="9972" y="45095"/>
                      </a:moveTo>
                      <a:cubicBezTo>
                        <a:pt x="8652" y="32046"/>
                        <a:pt x="5445" y="19544"/>
                        <a:pt x="410" y="7608"/>
                      </a:cubicBezTo>
                      <a:cubicBezTo>
                        <a:pt x="-579" y="5266"/>
                        <a:pt x="287" y="2632"/>
                        <a:pt x="2290" y="2124"/>
                      </a:cubicBezTo>
                      <a:lnTo>
                        <a:pt x="10271" y="82"/>
                      </a:lnTo>
                      <a:cubicBezTo>
                        <a:pt x="11761" y="-296"/>
                        <a:pt x="13413" y="661"/>
                        <a:pt x="14181" y="2391"/>
                      </a:cubicBezTo>
                      <a:cubicBezTo>
                        <a:pt x="19918" y="15368"/>
                        <a:pt x="23385" y="28931"/>
                        <a:pt x="24562" y="43078"/>
                      </a:cubicBezTo>
                      <a:cubicBezTo>
                        <a:pt x="24725" y="44965"/>
                        <a:pt x="23730" y="46591"/>
                        <a:pt x="22234" y="46975"/>
                      </a:cubicBezTo>
                      <a:lnTo>
                        <a:pt x="14252" y="49011"/>
                      </a:lnTo>
                      <a:cubicBezTo>
                        <a:pt x="12249" y="49518"/>
                        <a:pt x="10232" y="47625"/>
                        <a:pt x="9972" y="450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30"/>
                <p:cNvSpPr/>
                <p:nvPr/>
              </p:nvSpPr>
              <p:spPr>
                <a:xfrm>
                  <a:off x="3431501" y="3907941"/>
                  <a:ext cx="17048" cy="29069"/>
                </a:xfrm>
                <a:custGeom>
                  <a:avLst/>
                  <a:gdLst/>
                  <a:ahLst/>
                  <a:cxnLst/>
                  <a:rect l="l" t="t" r="r" b="b"/>
                  <a:pathLst>
                    <a:path w="17048" h="29069" extrusionOk="0">
                      <a:moveTo>
                        <a:pt x="17036" y="29070"/>
                      </a:moveTo>
                      <a:lnTo>
                        <a:pt x="2088" y="29070"/>
                      </a:lnTo>
                      <a:cubicBezTo>
                        <a:pt x="2153" y="21030"/>
                        <a:pt x="1463" y="13062"/>
                        <a:pt x="78" y="5145"/>
                      </a:cubicBezTo>
                      <a:cubicBezTo>
                        <a:pt x="-358" y="2634"/>
                        <a:pt x="1086" y="247"/>
                        <a:pt x="3155" y="247"/>
                      </a:cubicBezTo>
                      <a:lnTo>
                        <a:pt x="11383" y="0"/>
                      </a:lnTo>
                      <a:cubicBezTo>
                        <a:pt x="12951" y="0"/>
                        <a:pt x="14336" y="1256"/>
                        <a:pt x="14714" y="3135"/>
                      </a:cubicBezTo>
                      <a:cubicBezTo>
                        <a:pt x="16405" y="11741"/>
                        <a:pt x="17159" y="20406"/>
                        <a:pt x="17036" y="290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4" name="Google Shape;424;p30"/>
              <p:cNvSpPr/>
              <p:nvPr/>
            </p:nvSpPr>
            <p:spPr>
              <a:xfrm>
                <a:off x="2899539" y="3704367"/>
                <a:ext cx="470816" cy="232643"/>
              </a:xfrm>
              <a:custGeom>
                <a:avLst/>
                <a:gdLst/>
                <a:ahLst/>
                <a:cxnLst/>
                <a:rect l="l" t="t" r="r" b="b"/>
                <a:pathLst>
                  <a:path w="470816" h="232643" extrusionOk="0">
                    <a:moveTo>
                      <a:pt x="235408" y="0"/>
                    </a:moveTo>
                    <a:cubicBezTo>
                      <a:pt x="106496" y="0"/>
                      <a:pt x="1503" y="104109"/>
                      <a:pt x="0" y="232644"/>
                    </a:cubicBezTo>
                    <a:lnTo>
                      <a:pt x="36733" y="232644"/>
                    </a:lnTo>
                    <a:cubicBezTo>
                      <a:pt x="38177" y="124326"/>
                      <a:pt x="126778" y="36732"/>
                      <a:pt x="235408" y="36732"/>
                    </a:cubicBezTo>
                    <a:cubicBezTo>
                      <a:pt x="344038" y="36732"/>
                      <a:pt x="432582" y="124326"/>
                      <a:pt x="434026" y="232644"/>
                    </a:cubicBezTo>
                    <a:lnTo>
                      <a:pt x="470817" y="232644"/>
                    </a:lnTo>
                    <a:cubicBezTo>
                      <a:pt x="469314" y="104109"/>
                      <a:pt x="364262" y="0"/>
                      <a:pt x="235408"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37" name="Google Shape;37;p4"/>
          <p:cNvSpPr txBox="1">
            <a:spLocks noGrp="1"/>
          </p:cNvSpPr>
          <p:nvPr>
            <p:ph type="body" idx="1"/>
          </p:nvPr>
        </p:nvSpPr>
        <p:spPr>
          <a:xfrm>
            <a:off x="713475" y="1230750"/>
            <a:ext cx="4663500" cy="1801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8" name="Google Shape;38;p4"/>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425"/>
        <p:cNvGrpSpPr/>
        <p:nvPr/>
      </p:nvGrpSpPr>
      <p:grpSpPr>
        <a:xfrm>
          <a:off x="0" y="0"/>
          <a:ext cx="0" cy="0"/>
          <a:chOff x="0" y="0"/>
          <a:chExt cx="0" cy="0"/>
        </a:xfrm>
      </p:grpSpPr>
      <p:sp>
        <p:nvSpPr>
          <p:cNvPr id="426" name="Google Shape;426;p31"/>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427" name="Google Shape;427;p31"/>
          <p:cNvSpPr txBox="1">
            <a:spLocks noGrp="1"/>
          </p:cNvSpPr>
          <p:nvPr>
            <p:ph type="title"/>
          </p:nvPr>
        </p:nvSpPr>
        <p:spPr>
          <a:xfrm>
            <a:off x="3027725" y="531915"/>
            <a:ext cx="3073500" cy="89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5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428" name="Google Shape;428;p31"/>
          <p:cNvSpPr txBox="1">
            <a:spLocks noGrp="1"/>
          </p:cNvSpPr>
          <p:nvPr>
            <p:ph type="subTitle" idx="1"/>
          </p:nvPr>
        </p:nvSpPr>
        <p:spPr>
          <a:xfrm>
            <a:off x="3035410" y="1339140"/>
            <a:ext cx="3065700" cy="12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9" name="Google Shape;429;p31"/>
          <p:cNvSpPr txBox="1"/>
          <p:nvPr/>
        </p:nvSpPr>
        <p:spPr>
          <a:xfrm>
            <a:off x="2424300" y="4106100"/>
            <a:ext cx="4295400" cy="4674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000" b="1">
                <a:solidFill>
                  <a:schemeClr val="dk1"/>
                </a:solidFill>
                <a:latin typeface="Spline Sans"/>
                <a:ea typeface="Spline Sans"/>
                <a:cs typeface="Spline Sans"/>
                <a:sym typeface="Spline Sans"/>
              </a:rPr>
              <a:t>CREDITS</a:t>
            </a:r>
            <a:r>
              <a:rPr lang="en" sz="1000">
                <a:solidFill>
                  <a:schemeClr val="dk1"/>
                </a:solidFill>
                <a:latin typeface="Spline Sans"/>
                <a:ea typeface="Spline Sans"/>
                <a:cs typeface="Spline Sans"/>
                <a:sym typeface="Spline Sans"/>
              </a:rPr>
              <a:t>: This presentation template was created by </a:t>
            </a:r>
            <a:r>
              <a:rPr lang="en" sz="1000" b="1" u="sng">
                <a:solidFill>
                  <a:schemeClr val="dk1"/>
                </a:solidFill>
                <a:latin typeface="Spline Sans"/>
                <a:ea typeface="Spline Sans"/>
                <a:cs typeface="Spline Sans"/>
                <a:sym typeface="Spline Sans"/>
                <a:hlinkClick r:id="rId2">
                  <a:extLst>
                    <a:ext uri="{A12FA001-AC4F-418D-AE19-62706E023703}">
                      <ahyp:hlinkClr xmlns:ahyp="http://schemas.microsoft.com/office/drawing/2018/hyperlinkcolor" val="tx"/>
                    </a:ext>
                  </a:extLst>
                </a:hlinkClick>
              </a:rPr>
              <a:t>Slidesgo</a:t>
            </a:r>
            <a:r>
              <a:rPr lang="en" sz="1000">
                <a:solidFill>
                  <a:schemeClr val="dk1"/>
                </a:solidFill>
                <a:latin typeface="Spline Sans"/>
                <a:ea typeface="Spline Sans"/>
                <a:cs typeface="Spline Sans"/>
                <a:sym typeface="Spline Sans"/>
              </a:rPr>
              <a:t>, and includes icons by </a:t>
            </a:r>
            <a:r>
              <a:rPr lang="en" sz="1000" b="1" u="sng">
                <a:solidFill>
                  <a:schemeClr val="dk1"/>
                </a:solidFill>
                <a:latin typeface="Spline Sans"/>
                <a:ea typeface="Spline Sans"/>
                <a:cs typeface="Spline Sans"/>
                <a:sym typeface="Spline Sans"/>
                <a:hlinkClick r:id="rId3">
                  <a:extLst>
                    <a:ext uri="{A12FA001-AC4F-418D-AE19-62706E023703}">
                      <ahyp:hlinkClr xmlns:ahyp="http://schemas.microsoft.com/office/drawing/2018/hyperlinkcolor" val="tx"/>
                    </a:ext>
                  </a:extLst>
                </a:hlinkClick>
              </a:rPr>
              <a:t>Flaticon</a:t>
            </a:r>
            <a:r>
              <a:rPr lang="en" sz="1000" b="1">
                <a:solidFill>
                  <a:schemeClr val="dk1"/>
                </a:solidFill>
                <a:latin typeface="Spline Sans"/>
                <a:ea typeface="Spline Sans"/>
                <a:cs typeface="Spline Sans"/>
                <a:sym typeface="Spline Sans"/>
              </a:rPr>
              <a:t> </a:t>
            </a:r>
            <a:r>
              <a:rPr lang="en" sz="1000">
                <a:solidFill>
                  <a:schemeClr val="dk1"/>
                </a:solidFill>
                <a:latin typeface="Spline Sans"/>
                <a:ea typeface="Spline Sans"/>
                <a:cs typeface="Spline Sans"/>
                <a:sym typeface="Spline Sans"/>
              </a:rPr>
              <a:t>and infographics &amp; images by </a:t>
            </a:r>
            <a:r>
              <a:rPr lang="en" sz="1000" b="1" u="sng">
                <a:solidFill>
                  <a:schemeClr val="dk1"/>
                </a:solidFill>
                <a:latin typeface="Spline Sans"/>
                <a:ea typeface="Spline Sans"/>
                <a:cs typeface="Spline Sans"/>
                <a:sym typeface="Spline Sans"/>
                <a:hlinkClick r:id="rId4">
                  <a:extLst>
                    <a:ext uri="{A12FA001-AC4F-418D-AE19-62706E023703}">
                      <ahyp:hlinkClr xmlns:ahyp="http://schemas.microsoft.com/office/drawing/2018/hyperlinkcolor" val="tx"/>
                    </a:ext>
                  </a:extLst>
                </a:hlinkClick>
              </a:rPr>
              <a:t>Freepik</a:t>
            </a:r>
            <a:endParaRPr sz="1000" b="1" u="sng">
              <a:solidFill>
                <a:schemeClr val="dk1"/>
              </a:solidFill>
              <a:latin typeface="Spline Sans"/>
              <a:ea typeface="Spline Sans"/>
              <a:cs typeface="Spline Sans"/>
              <a:sym typeface="Spline Sans"/>
            </a:endParaRPr>
          </a:p>
        </p:txBody>
      </p:sp>
      <p:grpSp>
        <p:nvGrpSpPr>
          <p:cNvPr id="430" name="Google Shape;430;p31"/>
          <p:cNvGrpSpPr/>
          <p:nvPr/>
        </p:nvGrpSpPr>
        <p:grpSpPr>
          <a:xfrm flipH="1">
            <a:off x="-3209812" y="185527"/>
            <a:ext cx="4264651" cy="4597187"/>
            <a:chOff x="8104763" y="92165"/>
            <a:chExt cx="4264651" cy="4597187"/>
          </a:xfrm>
        </p:grpSpPr>
        <p:grpSp>
          <p:nvGrpSpPr>
            <p:cNvPr id="431" name="Google Shape;431;p31"/>
            <p:cNvGrpSpPr/>
            <p:nvPr/>
          </p:nvGrpSpPr>
          <p:grpSpPr>
            <a:xfrm>
              <a:off x="8410435" y="92165"/>
              <a:ext cx="3958980" cy="4597187"/>
              <a:chOff x="8460738" y="858785"/>
              <a:chExt cx="3298600" cy="3830351"/>
            </a:xfrm>
          </p:grpSpPr>
          <p:sp>
            <p:nvSpPr>
              <p:cNvPr id="432" name="Google Shape;432;p31"/>
              <p:cNvSpPr/>
              <p:nvPr/>
            </p:nvSpPr>
            <p:spPr>
              <a:xfrm rot="716485">
                <a:off x="8742114" y="1115910"/>
                <a:ext cx="2767792" cy="2700474"/>
              </a:xfrm>
              <a:custGeom>
                <a:avLst/>
                <a:gdLst/>
                <a:ahLst/>
                <a:cxnLst/>
                <a:rect l="l" t="t" r="r" b="b"/>
                <a:pathLst>
                  <a:path w="565618" h="551861" extrusionOk="0">
                    <a:moveTo>
                      <a:pt x="565618" y="0"/>
                    </a:moveTo>
                    <a:lnTo>
                      <a:pt x="565618" y="144649"/>
                    </a:lnTo>
                    <a:cubicBezTo>
                      <a:pt x="551217" y="205046"/>
                      <a:pt x="519578" y="265365"/>
                      <a:pt x="455056" y="303891"/>
                    </a:cubicBezTo>
                    <a:cubicBezTo>
                      <a:pt x="283089" y="406551"/>
                      <a:pt x="49867" y="381295"/>
                      <a:pt x="47187" y="445233"/>
                    </a:cubicBezTo>
                    <a:cubicBezTo>
                      <a:pt x="44500" y="509171"/>
                      <a:pt x="65283" y="551861"/>
                      <a:pt x="65283" y="551861"/>
                    </a:cubicBezTo>
                    <a:lnTo>
                      <a:pt x="20992" y="544428"/>
                    </a:lnTo>
                    <a:cubicBezTo>
                      <a:pt x="20992" y="544428"/>
                      <a:pt x="-18974" y="420405"/>
                      <a:pt x="11384" y="389895"/>
                    </a:cubicBezTo>
                    <a:cubicBezTo>
                      <a:pt x="41736" y="359384"/>
                      <a:pt x="129414" y="395420"/>
                      <a:pt x="163232" y="289999"/>
                    </a:cubicBezTo>
                    <a:cubicBezTo>
                      <a:pt x="186734" y="216798"/>
                      <a:pt x="138208" y="77909"/>
                      <a:pt x="106374" y="0"/>
                    </a:cubicBezTo>
                    <a:lnTo>
                      <a:pt x="565618"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33" name="Google Shape;433;p31"/>
              <p:cNvGrpSpPr/>
              <p:nvPr/>
            </p:nvGrpSpPr>
            <p:grpSpPr>
              <a:xfrm>
                <a:off x="8460738" y="3474755"/>
                <a:ext cx="488565" cy="1214382"/>
                <a:chOff x="2914682" y="553700"/>
                <a:chExt cx="266364" cy="662077"/>
              </a:xfrm>
            </p:grpSpPr>
            <p:sp>
              <p:nvSpPr>
                <p:cNvPr id="434" name="Google Shape;434;p31"/>
                <p:cNvSpPr/>
                <p:nvPr/>
              </p:nvSpPr>
              <p:spPr>
                <a:xfrm>
                  <a:off x="2914682" y="553700"/>
                  <a:ext cx="266364" cy="662077"/>
                </a:xfrm>
                <a:custGeom>
                  <a:avLst/>
                  <a:gdLst/>
                  <a:ahLst/>
                  <a:cxnLst/>
                  <a:rect l="l" t="t" r="r" b="b"/>
                  <a:pathLst>
                    <a:path w="266364" h="662077" extrusionOk="0">
                      <a:moveTo>
                        <a:pt x="266365" y="662077"/>
                      </a:moveTo>
                      <a:lnTo>
                        <a:pt x="0" y="656086"/>
                      </a:lnTo>
                      <a:lnTo>
                        <a:pt x="5256" y="593679"/>
                      </a:lnTo>
                      <a:lnTo>
                        <a:pt x="33870" y="255268"/>
                      </a:lnTo>
                      <a:lnTo>
                        <a:pt x="35262" y="238700"/>
                      </a:lnTo>
                      <a:lnTo>
                        <a:pt x="46210" y="109859"/>
                      </a:lnTo>
                      <a:lnTo>
                        <a:pt x="48324" y="84821"/>
                      </a:lnTo>
                      <a:lnTo>
                        <a:pt x="55479" y="0"/>
                      </a:lnTo>
                      <a:lnTo>
                        <a:pt x="191833" y="0"/>
                      </a:lnTo>
                      <a:lnTo>
                        <a:pt x="201401" y="84821"/>
                      </a:lnTo>
                      <a:lnTo>
                        <a:pt x="204172" y="109859"/>
                      </a:lnTo>
                      <a:lnTo>
                        <a:pt x="218698" y="238700"/>
                      </a:lnTo>
                      <a:lnTo>
                        <a:pt x="220597" y="255268"/>
                      </a:lnTo>
                      <a:lnTo>
                        <a:pt x="266365" y="6620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31"/>
                <p:cNvSpPr/>
                <p:nvPr/>
              </p:nvSpPr>
              <p:spPr>
                <a:xfrm>
                  <a:off x="2960892" y="638521"/>
                  <a:ext cx="157962" cy="25038"/>
                </a:xfrm>
                <a:custGeom>
                  <a:avLst/>
                  <a:gdLst/>
                  <a:ahLst/>
                  <a:cxnLst/>
                  <a:rect l="l" t="t" r="r" b="b"/>
                  <a:pathLst>
                    <a:path w="157962" h="25038" extrusionOk="0">
                      <a:moveTo>
                        <a:pt x="157962" y="25038"/>
                      </a:moveTo>
                      <a:lnTo>
                        <a:pt x="0" y="25038"/>
                      </a:lnTo>
                      <a:lnTo>
                        <a:pt x="2114" y="0"/>
                      </a:lnTo>
                      <a:lnTo>
                        <a:pt x="155191" y="0"/>
                      </a:lnTo>
                      <a:lnTo>
                        <a:pt x="157962" y="2503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31"/>
                <p:cNvSpPr/>
                <p:nvPr/>
              </p:nvSpPr>
              <p:spPr>
                <a:xfrm>
                  <a:off x="2948553" y="792400"/>
                  <a:ext cx="186726" cy="16567"/>
                </a:xfrm>
                <a:custGeom>
                  <a:avLst/>
                  <a:gdLst/>
                  <a:ahLst/>
                  <a:cxnLst/>
                  <a:rect l="l" t="t" r="r" b="b"/>
                  <a:pathLst>
                    <a:path w="186726" h="16567" extrusionOk="0">
                      <a:moveTo>
                        <a:pt x="186726" y="16568"/>
                      </a:moveTo>
                      <a:lnTo>
                        <a:pt x="0" y="16568"/>
                      </a:lnTo>
                      <a:lnTo>
                        <a:pt x="1392" y="0"/>
                      </a:lnTo>
                      <a:lnTo>
                        <a:pt x="184827" y="0"/>
                      </a:lnTo>
                      <a:lnTo>
                        <a:pt x="186726" y="1656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37" name="Google Shape;437;p31"/>
            <p:cNvSpPr/>
            <p:nvPr/>
          </p:nvSpPr>
          <p:spPr>
            <a:xfrm rot="716485">
              <a:off x="8378889" y="1115910"/>
              <a:ext cx="2767792" cy="2700474"/>
            </a:xfrm>
            <a:custGeom>
              <a:avLst/>
              <a:gdLst/>
              <a:ahLst/>
              <a:cxnLst/>
              <a:rect l="l" t="t" r="r" b="b"/>
              <a:pathLst>
                <a:path w="565618" h="551861" extrusionOk="0">
                  <a:moveTo>
                    <a:pt x="565618" y="0"/>
                  </a:moveTo>
                  <a:lnTo>
                    <a:pt x="565618" y="144649"/>
                  </a:lnTo>
                  <a:cubicBezTo>
                    <a:pt x="551217" y="205046"/>
                    <a:pt x="519578" y="265365"/>
                    <a:pt x="455056" y="303891"/>
                  </a:cubicBezTo>
                  <a:cubicBezTo>
                    <a:pt x="283089" y="406551"/>
                    <a:pt x="49867" y="381295"/>
                    <a:pt x="47187" y="445233"/>
                  </a:cubicBezTo>
                  <a:cubicBezTo>
                    <a:pt x="44500" y="509171"/>
                    <a:pt x="65283" y="551861"/>
                    <a:pt x="65283" y="551861"/>
                  </a:cubicBezTo>
                  <a:lnTo>
                    <a:pt x="20992" y="544428"/>
                  </a:lnTo>
                  <a:cubicBezTo>
                    <a:pt x="20992" y="544428"/>
                    <a:pt x="-18974" y="420405"/>
                    <a:pt x="11384" y="389895"/>
                  </a:cubicBezTo>
                  <a:cubicBezTo>
                    <a:pt x="41736" y="359384"/>
                    <a:pt x="129414" y="395420"/>
                    <a:pt x="163232" y="289999"/>
                  </a:cubicBezTo>
                  <a:cubicBezTo>
                    <a:pt x="186734" y="216798"/>
                    <a:pt x="138208" y="77909"/>
                    <a:pt x="106374" y="0"/>
                  </a:cubicBezTo>
                  <a:lnTo>
                    <a:pt x="565618"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38" name="Google Shape;438;p31"/>
            <p:cNvGrpSpPr/>
            <p:nvPr/>
          </p:nvGrpSpPr>
          <p:grpSpPr>
            <a:xfrm>
              <a:off x="8104763" y="3474755"/>
              <a:ext cx="488565" cy="1214382"/>
              <a:chOff x="2914682" y="553700"/>
              <a:chExt cx="266364" cy="662077"/>
            </a:xfrm>
          </p:grpSpPr>
          <p:sp>
            <p:nvSpPr>
              <p:cNvPr id="439" name="Google Shape;439;p31"/>
              <p:cNvSpPr/>
              <p:nvPr/>
            </p:nvSpPr>
            <p:spPr>
              <a:xfrm>
                <a:off x="2914682" y="553700"/>
                <a:ext cx="266364" cy="662077"/>
              </a:xfrm>
              <a:custGeom>
                <a:avLst/>
                <a:gdLst/>
                <a:ahLst/>
                <a:cxnLst/>
                <a:rect l="l" t="t" r="r" b="b"/>
                <a:pathLst>
                  <a:path w="266364" h="662077" extrusionOk="0">
                    <a:moveTo>
                      <a:pt x="266365" y="662077"/>
                    </a:moveTo>
                    <a:lnTo>
                      <a:pt x="0" y="656086"/>
                    </a:lnTo>
                    <a:lnTo>
                      <a:pt x="5256" y="593679"/>
                    </a:lnTo>
                    <a:lnTo>
                      <a:pt x="33870" y="255268"/>
                    </a:lnTo>
                    <a:lnTo>
                      <a:pt x="35262" y="238700"/>
                    </a:lnTo>
                    <a:lnTo>
                      <a:pt x="46210" y="109859"/>
                    </a:lnTo>
                    <a:lnTo>
                      <a:pt x="48324" y="84821"/>
                    </a:lnTo>
                    <a:lnTo>
                      <a:pt x="55479" y="0"/>
                    </a:lnTo>
                    <a:lnTo>
                      <a:pt x="191833" y="0"/>
                    </a:lnTo>
                    <a:lnTo>
                      <a:pt x="201401" y="84821"/>
                    </a:lnTo>
                    <a:lnTo>
                      <a:pt x="204172" y="109859"/>
                    </a:lnTo>
                    <a:lnTo>
                      <a:pt x="218698" y="238700"/>
                    </a:lnTo>
                    <a:lnTo>
                      <a:pt x="220597" y="255268"/>
                    </a:lnTo>
                    <a:lnTo>
                      <a:pt x="266365" y="66207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31"/>
              <p:cNvSpPr/>
              <p:nvPr/>
            </p:nvSpPr>
            <p:spPr>
              <a:xfrm>
                <a:off x="2960892" y="638521"/>
                <a:ext cx="157962" cy="25038"/>
              </a:xfrm>
              <a:custGeom>
                <a:avLst/>
                <a:gdLst/>
                <a:ahLst/>
                <a:cxnLst/>
                <a:rect l="l" t="t" r="r" b="b"/>
                <a:pathLst>
                  <a:path w="157962" h="25038" extrusionOk="0">
                    <a:moveTo>
                      <a:pt x="157962" y="25038"/>
                    </a:moveTo>
                    <a:lnTo>
                      <a:pt x="0" y="25038"/>
                    </a:lnTo>
                    <a:lnTo>
                      <a:pt x="2114" y="0"/>
                    </a:lnTo>
                    <a:lnTo>
                      <a:pt x="155191" y="0"/>
                    </a:lnTo>
                    <a:lnTo>
                      <a:pt x="157962" y="250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31"/>
              <p:cNvSpPr/>
              <p:nvPr/>
            </p:nvSpPr>
            <p:spPr>
              <a:xfrm>
                <a:off x="2948553" y="792400"/>
                <a:ext cx="186726" cy="16567"/>
              </a:xfrm>
              <a:custGeom>
                <a:avLst/>
                <a:gdLst/>
                <a:ahLst/>
                <a:cxnLst/>
                <a:rect l="l" t="t" r="r" b="b"/>
                <a:pathLst>
                  <a:path w="186726" h="16567" extrusionOk="0">
                    <a:moveTo>
                      <a:pt x="186726" y="16568"/>
                    </a:moveTo>
                    <a:lnTo>
                      <a:pt x="0" y="16568"/>
                    </a:lnTo>
                    <a:lnTo>
                      <a:pt x="1392" y="0"/>
                    </a:lnTo>
                    <a:lnTo>
                      <a:pt x="184827" y="0"/>
                    </a:lnTo>
                    <a:lnTo>
                      <a:pt x="186726" y="165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442"/>
        <p:cNvGrpSpPr/>
        <p:nvPr/>
      </p:nvGrpSpPr>
      <p:grpSpPr>
        <a:xfrm>
          <a:off x="0" y="0"/>
          <a:ext cx="0" cy="0"/>
          <a:chOff x="0" y="0"/>
          <a:chExt cx="0" cy="0"/>
        </a:xfrm>
      </p:grpSpPr>
      <p:sp>
        <p:nvSpPr>
          <p:cNvPr id="443" name="Google Shape;443;p32"/>
          <p:cNvSpPr/>
          <p:nvPr/>
        </p:nvSpPr>
        <p:spPr>
          <a:xfrm flipH="1">
            <a:off x="-91381" y="3492899"/>
            <a:ext cx="1988606" cy="1618823"/>
          </a:xfrm>
          <a:custGeom>
            <a:avLst/>
            <a:gdLst/>
            <a:ahLst/>
            <a:cxnLst/>
            <a:rect l="l" t="t" r="r" b="b"/>
            <a:pathLst>
              <a:path w="618540" h="503522" extrusionOk="0">
                <a:moveTo>
                  <a:pt x="618540" y="0"/>
                </a:moveTo>
                <a:cubicBezTo>
                  <a:pt x="590115" y="787"/>
                  <a:pt x="561948" y="9172"/>
                  <a:pt x="541524" y="24113"/>
                </a:cubicBezTo>
                <a:cubicBezTo>
                  <a:pt x="510171" y="46997"/>
                  <a:pt x="498462" y="83944"/>
                  <a:pt x="512708" y="115050"/>
                </a:cubicBezTo>
                <a:cubicBezTo>
                  <a:pt x="470036" y="123259"/>
                  <a:pt x="446424" y="165755"/>
                  <a:pt x="468670" y="194447"/>
                </a:cubicBezTo>
                <a:cubicBezTo>
                  <a:pt x="411558" y="185439"/>
                  <a:pt x="348722" y="201271"/>
                  <a:pt x="310278" y="234367"/>
                </a:cubicBezTo>
                <a:cubicBezTo>
                  <a:pt x="271835" y="267464"/>
                  <a:pt x="259281" y="316516"/>
                  <a:pt x="278600" y="358043"/>
                </a:cubicBezTo>
                <a:cubicBezTo>
                  <a:pt x="264485" y="341378"/>
                  <a:pt x="243669" y="325603"/>
                  <a:pt x="217520" y="324160"/>
                </a:cubicBezTo>
                <a:cubicBezTo>
                  <a:pt x="191371" y="322716"/>
                  <a:pt x="164051" y="343466"/>
                  <a:pt x="174913" y="361464"/>
                </a:cubicBezTo>
                <a:cubicBezTo>
                  <a:pt x="144406" y="344897"/>
                  <a:pt x="102385" y="341163"/>
                  <a:pt x="67584" y="351922"/>
                </a:cubicBezTo>
                <a:cubicBezTo>
                  <a:pt x="32784" y="362681"/>
                  <a:pt x="6310" y="387575"/>
                  <a:pt x="0" y="415552"/>
                </a:cubicBezTo>
                <a:lnTo>
                  <a:pt x="618540" y="503523"/>
                </a:lnTo>
                <a:lnTo>
                  <a:pt x="618540"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32"/>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grpSp>
        <p:nvGrpSpPr>
          <p:cNvPr id="445" name="Google Shape;445;p32"/>
          <p:cNvGrpSpPr/>
          <p:nvPr/>
        </p:nvGrpSpPr>
        <p:grpSpPr>
          <a:xfrm>
            <a:off x="176913" y="2488359"/>
            <a:ext cx="9454441" cy="2486534"/>
            <a:chOff x="176913" y="2488359"/>
            <a:chExt cx="9454441" cy="2486534"/>
          </a:xfrm>
        </p:grpSpPr>
        <p:grpSp>
          <p:nvGrpSpPr>
            <p:cNvPr id="446" name="Google Shape;446;p32"/>
            <p:cNvGrpSpPr/>
            <p:nvPr/>
          </p:nvGrpSpPr>
          <p:grpSpPr>
            <a:xfrm flipH="1">
              <a:off x="8193709" y="2488359"/>
              <a:ext cx="1437645" cy="2242720"/>
              <a:chOff x="-217675" y="2133854"/>
              <a:chExt cx="1224778" cy="1910649"/>
            </a:xfrm>
          </p:grpSpPr>
          <p:sp>
            <p:nvSpPr>
              <p:cNvPr id="447" name="Google Shape;447;p32"/>
              <p:cNvSpPr/>
              <p:nvPr/>
            </p:nvSpPr>
            <p:spPr>
              <a:xfrm>
                <a:off x="-217675" y="2133854"/>
                <a:ext cx="1070428" cy="1121562"/>
              </a:xfrm>
              <a:custGeom>
                <a:avLst/>
                <a:gdLst/>
                <a:ahLst/>
                <a:cxnLst/>
                <a:rect l="l" t="t" r="r" b="b"/>
                <a:pathLst>
                  <a:path w="516491" h="541164" extrusionOk="0">
                    <a:moveTo>
                      <a:pt x="498703" y="471506"/>
                    </a:moveTo>
                    <a:cubicBezTo>
                      <a:pt x="484093" y="498351"/>
                      <a:pt x="460331" y="520351"/>
                      <a:pt x="432172" y="532228"/>
                    </a:cubicBezTo>
                    <a:cubicBezTo>
                      <a:pt x="410608" y="541296"/>
                      <a:pt x="384335" y="544906"/>
                      <a:pt x="362115" y="536151"/>
                    </a:cubicBezTo>
                    <a:cubicBezTo>
                      <a:pt x="355077" y="534342"/>
                      <a:pt x="348254" y="531663"/>
                      <a:pt x="341963" y="527961"/>
                    </a:cubicBezTo>
                    <a:cubicBezTo>
                      <a:pt x="326118" y="518588"/>
                      <a:pt x="314767" y="503230"/>
                      <a:pt x="312477" y="484750"/>
                    </a:cubicBezTo>
                    <a:cubicBezTo>
                      <a:pt x="309309" y="458919"/>
                      <a:pt x="322599" y="435379"/>
                      <a:pt x="331445" y="412052"/>
                    </a:cubicBezTo>
                    <a:cubicBezTo>
                      <a:pt x="338750" y="392740"/>
                      <a:pt x="344910" y="367787"/>
                      <a:pt x="332018" y="349346"/>
                    </a:cubicBezTo>
                    <a:cubicBezTo>
                      <a:pt x="320094" y="332278"/>
                      <a:pt x="297249" y="329897"/>
                      <a:pt x="278197" y="332362"/>
                    </a:cubicBezTo>
                    <a:cubicBezTo>
                      <a:pt x="254747" y="335354"/>
                      <a:pt x="233489" y="346751"/>
                      <a:pt x="210651" y="352208"/>
                    </a:cubicBezTo>
                    <a:cubicBezTo>
                      <a:pt x="198728" y="355025"/>
                      <a:pt x="186447" y="356300"/>
                      <a:pt x="174263" y="354277"/>
                    </a:cubicBezTo>
                    <a:cubicBezTo>
                      <a:pt x="163524" y="352475"/>
                      <a:pt x="153487" y="347850"/>
                      <a:pt x="144159" y="342354"/>
                    </a:cubicBezTo>
                    <a:cubicBezTo>
                      <a:pt x="125764" y="331484"/>
                      <a:pt x="109085" y="316478"/>
                      <a:pt x="87704" y="311723"/>
                    </a:cubicBezTo>
                    <a:cubicBezTo>
                      <a:pt x="67019" y="307104"/>
                      <a:pt x="45416" y="312737"/>
                      <a:pt x="27372" y="323256"/>
                    </a:cubicBezTo>
                    <a:cubicBezTo>
                      <a:pt x="17251" y="329149"/>
                      <a:pt x="8053" y="336545"/>
                      <a:pt x="0" y="344995"/>
                    </a:cubicBezTo>
                    <a:lnTo>
                      <a:pt x="0" y="0"/>
                    </a:lnTo>
                    <a:cubicBezTo>
                      <a:pt x="6518" y="4840"/>
                      <a:pt x="13510" y="8801"/>
                      <a:pt x="21388" y="11130"/>
                    </a:cubicBezTo>
                    <a:cubicBezTo>
                      <a:pt x="44493" y="17992"/>
                      <a:pt x="68431" y="8710"/>
                      <a:pt x="91841" y="8931"/>
                    </a:cubicBezTo>
                    <a:cubicBezTo>
                      <a:pt x="112169" y="9152"/>
                      <a:pt x="130213" y="17732"/>
                      <a:pt x="142975" y="33526"/>
                    </a:cubicBezTo>
                    <a:cubicBezTo>
                      <a:pt x="155029" y="48402"/>
                      <a:pt x="162073" y="66707"/>
                      <a:pt x="166959" y="85011"/>
                    </a:cubicBezTo>
                    <a:cubicBezTo>
                      <a:pt x="176898" y="122459"/>
                      <a:pt x="178661" y="172409"/>
                      <a:pt x="216857" y="193576"/>
                    </a:cubicBezTo>
                    <a:cubicBezTo>
                      <a:pt x="237184" y="204797"/>
                      <a:pt x="261655" y="203691"/>
                      <a:pt x="284006" y="201538"/>
                    </a:cubicBezTo>
                    <a:cubicBezTo>
                      <a:pt x="304776" y="199560"/>
                      <a:pt x="325370" y="196211"/>
                      <a:pt x="346315" y="198455"/>
                    </a:cubicBezTo>
                    <a:cubicBezTo>
                      <a:pt x="364405" y="200393"/>
                      <a:pt x="383015" y="205851"/>
                      <a:pt x="396265" y="219010"/>
                    </a:cubicBezTo>
                    <a:cubicBezTo>
                      <a:pt x="411311" y="233880"/>
                      <a:pt x="411974" y="254786"/>
                      <a:pt x="421569" y="272518"/>
                    </a:cubicBezTo>
                    <a:cubicBezTo>
                      <a:pt x="432744" y="293112"/>
                      <a:pt x="456812" y="291967"/>
                      <a:pt x="476222" y="299318"/>
                    </a:cubicBezTo>
                    <a:cubicBezTo>
                      <a:pt x="494878" y="306356"/>
                      <a:pt x="506404" y="322020"/>
                      <a:pt x="510984" y="341124"/>
                    </a:cubicBezTo>
                    <a:cubicBezTo>
                      <a:pt x="513273" y="350407"/>
                      <a:pt x="513976" y="359910"/>
                      <a:pt x="513709" y="369459"/>
                    </a:cubicBezTo>
                    <a:cubicBezTo>
                      <a:pt x="513800" y="370031"/>
                      <a:pt x="513931" y="370649"/>
                      <a:pt x="514067" y="371222"/>
                    </a:cubicBezTo>
                    <a:cubicBezTo>
                      <a:pt x="519960" y="405144"/>
                      <a:pt x="515212" y="441096"/>
                      <a:pt x="498709" y="471506"/>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48" name="Google Shape;448;p32"/>
              <p:cNvGrpSpPr/>
              <p:nvPr/>
            </p:nvGrpSpPr>
            <p:grpSpPr>
              <a:xfrm>
                <a:off x="219873" y="3092622"/>
                <a:ext cx="787229" cy="951881"/>
                <a:chOff x="4253947" y="1191092"/>
                <a:chExt cx="379827" cy="459269"/>
              </a:xfrm>
            </p:grpSpPr>
            <p:sp>
              <p:nvSpPr>
                <p:cNvPr id="449" name="Google Shape;449;p32"/>
                <p:cNvSpPr/>
                <p:nvPr/>
              </p:nvSpPr>
              <p:spPr>
                <a:xfrm>
                  <a:off x="4253947" y="1478011"/>
                  <a:ext cx="379827" cy="172350"/>
                </a:xfrm>
                <a:custGeom>
                  <a:avLst/>
                  <a:gdLst/>
                  <a:ahLst/>
                  <a:cxnLst/>
                  <a:rect l="l" t="t" r="r" b="b"/>
                  <a:pathLst>
                    <a:path w="379827" h="172350" extrusionOk="0">
                      <a:moveTo>
                        <a:pt x="379828" y="172351"/>
                      </a:moveTo>
                      <a:lnTo>
                        <a:pt x="0" y="172351"/>
                      </a:lnTo>
                      <a:cubicBezTo>
                        <a:pt x="22578" y="111304"/>
                        <a:pt x="37168" y="52943"/>
                        <a:pt x="46399" y="0"/>
                      </a:cubicBezTo>
                      <a:cubicBezTo>
                        <a:pt x="105937" y="7188"/>
                        <a:pt x="217026" y="15937"/>
                        <a:pt x="333533" y="540"/>
                      </a:cubicBezTo>
                      <a:cubicBezTo>
                        <a:pt x="342763" y="53378"/>
                        <a:pt x="357295" y="111525"/>
                        <a:pt x="379828" y="17235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32"/>
                <p:cNvSpPr/>
                <p:nvPr/>
              </p:nvSpPr>
              <p:spPr>
                <a:xfrm>
                  <a:off x="4296748" y="1191092"/>
                  <a:ext cx="294270" cy="23866"/>
                </a:xfrm>
                <a:custGeom>
                  <a:avLst/>
                  <a:gdLst/>
                  <a:ahLst/>
                  <a:cxnLst/>
                  <a:rect l="l" t="t" r="r" b="b"/>
                  <a:pathLst>
                    <a:path w="294270" h="23866" extrusionOk="0">
                      <a:moveTo>
                        <a:pt x="282315" y="0"/>
                      </a:moveTo>
                      <a:cubicBezTo>
                        <a:pt x="288910" y="0"/>
                        <a:pt x="294270" y="5360"/>
                        <a:pt x="294270" y="11962"/>
                      </a:cubicBezTo>
                      <a:cubicBezTo>
                        <a:pt x="294270" y="15234"/>
                        <a:pt x="292930" y="18239"/>
                        <a:pt x="290790" y="20380"/>
                      </a:cubicBezTo>
                      <a:cubicBezTo>
                        <a:pt x="288585" y="22526"/>
                        <a:pt x="285586" y="23866"/>
                        <a:pt x="282315" y="23866"/>
                      </a:cubicBezTo>
                      <a:lnTo>
                        <a:pt x="11910" y="23866"/>
                      </a:lnTo>
                      <a:cubicBezTo>
                        <a:pt x="5366" y="23866"/>
                        <a:pt x="0" y="18506"/>
                        <a:pt x="0" y="11962"/>
                      </a:cubicBezTo>
                      <a:cubicBezTo>
                        <a:pt x="0" y="8690"/>
                        <a:pt x="1340" y="5685"/>
                        <a:pt x="3486" y="3487"/>
                      </a:cubicBezTo>
                      <a:cubicBezTo>
                        <a:pt x="5685" y="1340"/>
                        <a:pt x="8639" y="0"/>
                        <a:pt x="11910" y="0"/>
                      </a:cubicBezTo>
                      <a:lnTo>
                        <a:pt x="282315"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32"/>
                <p:cNvSpPr/>
                <p:nvPr/>
              </p:nvSpPr>
              <p:spPr>
                <a:xfrm>
                  <a:off x="4308658" y="1214958"/>
                  <a:ext cx="270404" cy="135253"/>
                </a:xfrm>
                <a:custGeom>
                  <a:avLst/>
                  <a:gdLst/>
                  <a:ahLst/>
                  <a:cxnLst/>
                  <a:rect l="l" t="t" r="r" b="b"/>
                  <a:pathLst>
                    <a:path w="270404" h="135253" extrusionOk="0">
                      <a:moveTo>
                        <a:pt x="0" y="0"/>
                      </a:moveTo>
                      <a:lnTo>
                        <a:pt x="270404" y="0"/>
                      </a:lnTo>
                      <a:cubicBezTo>
                        <a:pt x="270404" y="0"/>
                        <a:pt x="262299" y="47635"/>
                        <a:pt x="264608" y="124502"/>
                      </a:cubicBezTo>
                      <a:cubicBezTo>
                        <a:pt x="135605" y="148693"/>
                        <a:pt x="5848" y="124502"/>
                        <a:pt x="5848" y="124502"/>
                      </a:cubicBezTo>
                      <a:lnTo>
                        <a:pt x="5789" y="124502"/>
                      </a:lnTo>
                      <a:cubicBezTo>
                        <a:pt x="8099" y="47635"/>
                        <a:pt x="0" y="0"/>
                        <a:pt x="0"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32"/>
                <p:cNvSpPr/>
                <p:nvPr/>
              </p:nvSpPr>
              <p:spPr>
                <a:xfrm>
                  <a:off x="4300345" y="1339459"/>
                  <a:ext cx="287134" cy="147625"/>
                </a:xfrm>
                <a:custGeom>
                  <a:avLst/>
                  <a:gdLst/>
                  <a:ahLst/>
                  <a:cxnLst/>
                  <a:rect l="l" t="t" r="r" b="b"/>
                  <a:pathLst>
                    <a:path w="287134" h="147625" extrusionOk="0">
                      <a:moveTo>
                        <a:pt x="272921" y="0"/>
                      </a:moveTo>
                      <a:cubicBezTo>
                        <a:pt x="274047" y="39484"/>
                        <a:pt x="277963" y="86683"/>
                        <a:pt x="287134" y="139092"/>
                      </a:cubicBezTo>
                      <a:cubicBezTo>
                        <a:pt x="170627" y="154489"/>
                        <a:pt x="59538" y="145740"/>
                        <a:pt x="0" y="138552"/>
                      </a:cubicBezTo>
                      <a:cubicBezTo>
                        <a:pt x="9119" y="86364"/>
                        <a:pt x="12977" y="39321"/>
                        <a:pt x="14102" y="0"/>
                      </a:cubicBezTo>
                      <a:lnTo>
                        <a:pt x="14161" y="0"/>
                      </a:lnTo>
                      <a:cubicBezTo>
                        <a:pt x="14161" y="0"/>
                        <a:pt x="143918" y="24191"/>
                        <a:pt x="27292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53" name="Google Shape;453;p32"/>
            <p:cNvGrpSpPr/>
            <p:nvPr/>
          </p:nvGrpSpPr>
          <p:grpSpPr>
            <a:xfrm>
              <a:off x="176913" y="4440653"/>
              <a:ext cx="1011608" cy="534241"/>
              <a:chOff x="3877484" y="4188709"/>
              <a:chExt cx="1389190" cy="733746"/>
            </a:xfrm>
          </p:grpSpPr>
          <p:grpSp>
            <p:nvGrpSpPr>
              <p:cNvPr id="454" name="Google Shape;454;p32"/>
              <p:cNvGrpSpPr/>
              <p:nvPr/>
            </p:nvGrpSpPr>
            <p:grpSpPr>
              <a:xfrm>
                <a:off x="3877484" y="4684658"/>
                <a:ext cx="1389190" cy="237798"/>
                <a:chOff x="2715382" y="3890807"/>
                <a:chExt cx="804954" cy="137790"/>
              </a:xfrm>
            </p:grpSpPr>
            <p:sp>
              <p:nvSpPr>
                <p:cNvPr id="455" name="Google Shape;455;p32"/>
                <p:cNvSpPr/>
                <p:nvPr/>
              </p:nvSpPr>
              <p:spPr>
                <a:xfrm>
                  <a:off x="2715382" y="3890807"/>
                  <a:ext cx="804954" cy="112643"/>
                </a:xfrm>
                <a:custGeom>
                  <a:avLst/>
                  <a:gdLst/>
                  <a:ahLst/>
                  <a:cxnLst/>
                  <a:rect l="l" t="t" r="r" b="b"/>
                  <a:pathLst>
                    <a:path w="804954" h="112643" extrusionOk="0">
                      <a:moveTo>
                        <a:pt x="804955" y="54790"/>
                      </a:moveTo>
                      <a:cubicBezTo>
                        <a:pt x="804955" y="41338"/>
                        <a:pt x="707409" y="30319"/>
                        <a:pt x="583564" y="29304"/>
                      </a:cubicBezTo>
                      <a:cubicBezTo>
                        <a:pt x="585243" y="28087"/>
                        <a:pt x="586147" y="26839"/>
                        <a:pt x="586147" y="25570"/>
                      </a:cubicBezTo>
                      <a:cubicBezTo>
                        <a:pt x="586147" y="11448"/>
                        <a:pt x="478668" y="0"/>
                        <a:pt x="346094" y="0"/>
                      </a:cubicBezTo>
                      <a:cubicBezTo>
                        <a:pt x="213520" y="0"/>
                        <a:pt x="106041" y="11448"/>
                        <a:pt x="106041" y="25570"/>
                      </a:cubicBezTo>
                      <a:cubicBezTo>
                        <a:pt x="106041" y="29141"/>
                        <a:pt x="112962" y="32543"/>
                        <a:pt x="125406" y="35640"/>
                      </a:cubicBezTo>
                      <a:cubicBezTo>
                        <a:pt x="50698" y="39972"/>
                        <a:pt x="0" y="48409"/>
                        <a:pt x="0" y="58107"/>
                      </a:cubicBezTo>
                      <a:cubicBezTo>
                        <a:pt x="0" y="69653"/>
                        <a:pt x="71878" y="79404"/>
                        <a:pt x="170562" y="82578"/>
                      </a:cubicBezTo>
                      <a:cubicBezTo>
                        <a:pt x="178836" y="99374"/>
                        <a:pt x="279960" y="112643"/>
                        <a:pt x="403564" y="112643"/>
                      </a:cubicBezTo>
                      <a:cubicBezTo>
                        <a:pt x="532586" y="112643"/>
                        <a:pt x="637183" y="98190"/>
                        <a:pt x="637183" y="80354"/>
                      </a:cubicBezTo>
                      <a:cubicBezTo>
                        <a:pt x="637183" y="79963"/>
                        <a:pt x="637066" y="79573"/>
                        <a:pt x="636969" y="79183"/>
                      </a:cubicBezTo>
                      <a:cubicBezTo>
                        <a:pt x="734332" y="75924"/>
                        <a:pt x="804955" y="66232"/>
                        <a:pt x="804955" y="5479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32"/>
                <p:cNvSpPr/>
                <p:nvPr/>
              </p:nvSpPr>
              <p:spPr>
                <a:xfrm>
                  <a:off x="2836358" y="4013858"/>
                  <a:ext cx="66355" cy="14739"/>
                </a:xfrm>
                <a:custGeom>
                  <a:avLst/>
                  <a:gdLst/>
                  <a:ahLst/>
                  <a:cxnLst/>
                  <a:rect l="l" t="t" r="r" b="b"/>
                  <a:pathLst>
                    <a:path w="66355" h="14739" extrusionOk="0">
                      <a:moveTo>
                        <a:pt x="66355" y="7370"/>
                      </a:moveTo>
                      <a:cubicBezTo>
                        <a:pt x="66355" y="11442"/>
                        <a:pt x="51498" y="14740"/>
                        <a:pt x="33174" y="14740"/>
                      </a:cubicBezTo>
                      <a:cubicBezTo>
                        <a:pt x="14857" y="14740"/>
                        <a:pt x="0" y="11442"/>
                        <a:pt x="0" y="7370"/>
                      </a:cubicBezTo>
                      <a:cubicBezTo>
                        <a:pt x="0" y="3298"/>
                        <a:pt x="14857" y="0"/>
                        <a:pt x="33174" y="0"/>
                      </a:cubicBezTo>
                      <a:cubicBezTo>
                        <a:pt x="51498" y="0"/>
                        <a:pt x="66355" y="3298"/>
                        <a:pt x="66355" y="73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7" name="Google Shape;457;p32"/>
              <p:cNvGrpSpPr/>
              <p:nvPr/>
            </p:nvGrpSpPr>
            <p:grpSpPr>
              <a:xfrm>
                <a:off x="4020685" y="4188709"/>
                <a:ext cx="1159674" cy="575685"/>
                <a:chOff x="2798359" y="3603434"/>
                <a:chExt cx="671963" cy="333576"/>
              </a:xfrm>
            </p:grpSpPr>
            <p:sp>
              <p:nvSpPr>
                <p:cNvPr id="458" name="Google Shape;458;p32"/>
                <p:cNvSpPr/>
                <p:nvPr/>
              </p:nvSpPr>
              <p:spPr>
                <a:xfrm>
                  <a:off x="2798359" y="3603434"/>
                  <a:ext cx="671963" cy="333576"/>
                </a:xfrm>
                <a:custGeom>
                  <a:avLst/>
                  <a:gdLst/>
                  <a:ahLst/>
                  <a:cxnLst/>
                  <a:rect l="l" t="t" r="r" b="b"/>
                  <a:pathLst>
                    <a:path w="671963" h="333576" extrusionOk="0">
                      <a:moveTo>
                        <a:pt x="665750" y="268145"/>
                      </a:moveTo>
                      <a:cubicBezTo>
                        <a:pt x="665119" y="266200"/>
                        <a:pt x="663487" y="265010"/>
                        <a:pt x="661854" y="265257"/>
                      </a:cubicBezTo>
                      <a:lnTo>
                        <a:pt x="659031" y="265634"/>
                      </a:lnTo>
                      <a:cubicBezTo>
                        <a:pt x="657463" y="258414"/>
                        <a:pt x="655642" y="251317"/>
                        <a:pt x="653567" y="244285"/>
                      </a:cubicBezTo>
                      <a:lnTo>
                        <a:pt x="656266" y="243342"/>
                      </a:lnTo>
                      <a:cubicBezTo>
                        <a:pt x="657775" y="242718"/>
                        <a:pt x="658654" y="240896"/>
                        <a:pt x="658276" y="238886"/>
                      </a:cubicBezTo>
                      <a:cubicBezTo>
                        <a:pt x="655323" y="223880"/>
                        <a:pt x="649989" y="209810"/>
                        <a:pt x="642261" y="196625"/>
                      </a:cubicBezTo>
                      <a:cubicBezTo>
                        <a:pt x="641260" y="194869"/>
                        <a:pt x="639373" y="194049"/>
                        <a:pt x="637806" y="194615"/>
                      </a:cubicBezTo>
                      <a:lnTo>
                        <a:pt x="635171" y="195623"/>
                      </a:lnTo>
                      <a:cubicBezTo>
                        <a:pt x="632029" y="188969"/>
                        <a:pt x="628699" y="182496"/>
                        <a:pt x="625121" y="176096"/>
                      </a:cubicBezTo>
                      <a:lnTo>
                        <a:pt x="627509" y="174521"/>
                      </a:lnTo>
                      <a:cubicBezTo>
                        <a:pt x="628829" y="173578"/>
                        <a:pt x="629265" y="171575"/>
                        <a:pt x="628452" y="169753"/>
                      </a:cubicBezTo>
                      <a:cubicBezTo>
                        <a:pt x="622233" y="155814"/>
                        <a:pt x="613881" y="143253"/>
                        <a:pt x="603460" y="132136"/>
                      </a:cubicBezTo>
                      <a:cubicBezTo>
                        <a:pt x="602075" y="130634"/>
                        <a:pt x="600065" y="130256"/>
                        <a:pt x="598686" y="131193"/>
                      </a:cubicBezTo>
                      <a:lnTo>
                        <a:pt x="596240" y="132767"/>
                      </a:lnTo>
                      <a:cubicBezTo>
                        <a:pt x="591713" y="126991"/>
                        <a:pt x="587068" y="121397"/>
                        <a:pt x="582170" y="115939"/>
                      </a:cubicBezTo>
                      <a:lnTo>
                        <a:pt x="584122" y="113864"/>
                      </a:lnTo>
                      <a:cubicBezTo>
                        <a:pt x="585247" y="112674"/>
                        <a:pt x="585247" y="110599"/>
                        <a:pt x="583992" y="108966"/>
                      </a:cubicBezTo>
                      <a:cubicBezTo>
                        <a:pt x="574826" y="96783"/>
                        <a:pt x="563963" y="86427"/>
                        <a:pt x="551279" y="77886"/>
                      </a:cubicBezTo>
                      <a:cubicBezTo>
                        <a:pt x="549581" y="76755"/>
                        <a:pt x="547513" y="76819"/>
                        <a:pt x="546381" y="78010"/>
                      </a:cubicBezTo>
                      <a:lnTo>
                        <a:pt x="544436" y="80085"/>
                      </a:lnTo>
                      <a:cubicBezTo>
                        <a:pt x="538718" y="75434"/>
                        <a:pt x="532877" y="71043"/>
                        <a:pt x="526853" y="66835"/>
                      </a:cubicBezTo>
                      <a:lnTo>
                        <a:pt x="528356" y="64324"/>
                      </a:lnTo>
                      <a:cubicBezTo>
                        <a:pt x="529176" y="62938"/>
                        <a:pt x="528733" y="60928"/>
                        <a:pt x="527166" y="59614"/>
                      </a:cubicBezTo>
                      <a:cubicBezTo>
                        <a:pt x="515483" y="49753"/>
                        <a:pt x="502552" y="42097"/>
                        <a:pt x="488293" y="36568"/>
                      </a:cubicBezTo>
                      <a:cubicBezTo>
                        <a:pt x="486413" y="35813"/>
                        <a:pt x="484468" y="36379"/>
                        <a:pt x="483590" y="37823"/>
                      </a:cubicBezTo>
                      <a:lnTo>
                        <a:pt x="482146" y="40211"/>
                      </a:lnTo>
                      <a:cubicBezTo>
                        <a:pt x="475615" y="36945"/>
                        <a:pt x="468896" y="33992"/>
                        <a:pt x="462111" y="31169"/>
                      </a:cubicBezTo>
                      <a:lnTo>
                        <a:pt x="462989" y="28528"/>
                      </a:lnTo>
                      <a:cubicBezTo>
                        <a:pt x="463497" y="26895"/>
                        <a:pt x="462554" y="25074"/>
                        <a:pt x="460732" y="24137"/>
                      </a:cubicBezTo>
                      <a:cubicBezTo>
                        <a:pt x="447170" y="17164"/>
                        <a:pt x="432853" y="12520"/>
                        <a:pt x="417781" y="10321"/>
                      </a:cubicBezTo>
                      <a:cubicBezTo>
                        <a:pt x="415771" y="10002"/>
                        <a:pt x="413950" y="11010"/>
                        <a:pt x="413449" y="12578"/>
                      </a:cubicBezTo>
                      <a:lnTo>
                        <a:pt x="412571" y="15278"/>
                      </a:lnTo>
                      <a:cubicBezTo>
                        <a:pt x="405474" y="13586"/>
                        <a:pt x="398254" y="12142"/>
                        <a:pt x="391033" y="10946"/>
                      </a:cubicBezTo>
                      <a:lnTo>
                        <a:pt x="391222" y="8122"/>
                      </a:lnTo>
                      <a:cubicBezTo>
                        <a:pt x="391411" y="6425"/>
                        <a:pt x="390090" y="4857"/>
                        <a:pt x="388145" y="4356"/>
                      </a:cubicBezTo>
                      <a:cubicBezTo>
                        <a:pt x="373327" y="525"/>
                        <a:pt x="358379" y="-796"/>
                        <a:pt x="343119" y="460"/>
                      </a:cubicBezTo>
                      <a:cubicBezTo>
                        <a:pt x="341109" y="583"/>
                        <a:pt x="339541" y="1969"/>
                        <a:pt x="339418" y="3602"/>
                      </a:cubicBezTo>
                      <a:lnTo>
                        <a:pt x="339164" y="6490"/>
                      </a:lnTo>
                      <a:cubicBezTo>
                        <a:pt x="338286" y="6425"/>
                        <a:pt x="337473" y="6360"/>
                        <a:pt x="336588" y="6360"/>
                      </a:cubicBezTo>
                      <a:cubicBezTo>
                        <a:pt x="330058" y="6360"/>
                        <a:pt x="323592" y="6613"/>
                        <a:pt x="317191" y="6991"/>
                      </a:cubicBezTo>
                      <a:lnTo>
                        <a:pt x="316814" y="4167"/>
                      </a:lnTo>
                      <a:cubicBezTo>
                        <a:pt x="316560" y="2535"/>
                        <a:pt x="314927" y="1279"/>
                        <a:pt x="312917" y="1214"/>
                      </a:cubicBezTo>
                      <a:cubicBezTo>
                        <a:pt x="297657" y="772"/>
                        <a:pt x="282716" y="2847"/>
                        <a:pt x="268145" y="7433"/>
                      </a:cubicBezTo>
                      <a:cubicBezTo>
                        <a:pt x="266200" y="7999"/>
                        <a:pt x="265010" y="9690"/>
                        <a:pt x="265257" y="11323"/>
                      </a:cubicBezTo>
                      <a:lnTo>
                        <a:pt x="265634" y="14152"/>
                      </a:lnTo>
                      <a:cubicBezTo>
                        <a:pt x="258414" y="15720"/>
                        <a:pt x="251317" y="17541"/>
                        <a:pt x="244350" y="19552"/>
                      </a:cubicBezTo>
                      <a:lnTo>
                        <a:pt x="243342" y="16911"/>
                      </a:lnTo>
                      <a:cubicBezTo>
                        <a:pt x="242718" y="15343"/>
                        <a:pt x="240896" y="14465"/>
                        <a:pt x="238886" y="14907"/>
                      </a:cubicBezTo>
                      <a:cubicBezTo>
                        <a:pt x="223873" y="17854"/>
                        <a:pt x="209810" y="23194"/>
                        <a:pt x="196625" y="30850"/>
                      </a:cubicBezTo>
                      <a:cubicBezTo>
                        <a:pt x="194869" y="31917"/>
                        <a:pt x="194049" y="33803"/>
                        <a:pt x="194680" y="35313"/>
                      </a:cubicBezTo>
                      <a:lnTo>
                        <a:pt x="195623" y="37947"/>
                      </a:lnTo>
                      <a:cubicBezTo>
                        <a:pt x="188962" y="41089"/>
                        <a:pt x="182496" y="44478"/>
                        <a:pt x="176089" y="48055"/>
                      </a:cubicBezTo>
                      <a:lnTo>
                        <a:pt x="174522" y="45668"/>
                      </a:lnTo>
                      <a:cubicBezTo>
                        <a:pt x="173578" y="44289"/>
                        <a:pt x="171568" y="43847"/>
                        <a:pt x="169747" y="44666"/>
                      </a:cubicBezTo>
                      <a:cubicBezTo>
                        <a:pt x="155807" y="50943"/>
                        <a:pt x="143253" y="59237"/>
                        <a:pt x="132136" y="69658"/>
                      </a:cubicBezTo>
                      <a:cubicBezTo>
                        <a:pt x="130627" y="71102"/>
                        <a:pt x="130250" y="73112"/>
                        <a:pt x="131193" y="74491"/>
                      </a:cubicBezTo>
                      <a:lnTo>
                        <a:pt x="132767" y="76878"/>
                      </a:lnTo>
                      <a:cubicBezTo>
                        <a:pt x="127050" y="81399"/>
                        <a:pt x="121397" y="86108"/>
                        <a:pt x="115933" y="91006"/>
                      </a:cubicBezTo>
                      <a:lnTo>
                        <a:pt x="113864" y="88996"/>
                      </a:lnTo>
                      <a:cubicBezTo>
                        <a:pt x="112674" y="87865"/>
                        <a:pt x="110599" y="87930"/>
                        <a:pt x="108966" y="89120"/>
                      </a:cubicBezTo>
                      <a:cubicBezTo>
                        <a:pt x="96783" y="98292"/>
                        <a:pt x="86421" y="109213"/>
                        <a:pt x="77886" y="121898"/>
                      </a:cubicBezTo>
                      <a:cubicBezTo>
                        <a:pt x="76754" y="123530"/>
                        <a:pt x="76813" y="125605"/>
                        <a:pt x="78010" y="126737"/>
                      </a:cubicBezTo>
                      <a:lnTo>
                        <a:pt x="80079" y="128741"/>
                      </a:lnTo>
                      <a:cubicBezTo>
                        <a:pt x="75499" y="134393"/>
                        <a:pt x="71102" y="140300"/>
                        <a:pt x="66835" y="146265"/>
                      </a:cubicBezTo>
                      <a:lnTo>
                        <a:pt x="64382" y="144820"/>
                      </a:lnTo>
                      <a:cubicBezTo>
                        <a:pt x="62938" y="143943"/>
                        <a:pt x="60928" y="144443"/>
                        <a:pt x="59608" y="146011"/>
                      </a:cubicBezTo>
                      <a:cubicBezTo>
                        <a:pt x="49753" y="157629"/>
                        <a:pt x="42090" y="170566"/>
                        <a:pt x="36568" y="184819"/>
                      </a:cubicBezTo>
                      <a:cubicBezTo>
                        <a:pt x="35872" y="186705"/>
                        <a:pt x="36379" y="188708"/>
                        <a:pt x="37823" y="189528"/>
                      </a:cubicBezTo>
                      <a:lnTo>
                        <a:pt x="40204" y="190972"/>
                      </a:lnTo>
                      <a:cubicBezTo>
                        <a:pt x="37004" y="197561"/>
                        <a:pt x="33992" y="204222"/>
                        <a:pt x="31162" y="211000"/>
                      </a:cubicBezTo>
                      <a:lnTo>
                        <a:pt x="28528" y="210187"/>
                      </a:lnTo>
                      <a:cubicBezTo>
                        <a:pt x="26960" y="209686"/>
                        <a:pt x="25074" y="210565"/>
                        <a:pt x="24131" y="212386"/>
                      </a:cubicBezTo>
                      <a:cubicBezTo>
                        <a:pt x="17164" y="225948"/>
                        <a:pt x="12513" y="240265"/>
                        <a:pt x="10321" y="255396"/>
                      </a:cubicBezTo>
                      <a:cubicBezTo>
                        <a:pt x="10067" y="257405"/>
                        <a:pt x="11011" y="259227"/>
                        <a:pt x="12578" y="259734"/>
                      </a:cubicBezTo>
                      <a:lnTo>
                        <a:pt x="15278" y="260612"/>
                      </a:lnTo>
                      <a:cubicBezTo>
                        <a:pt x="13586" y="267703"/>
                        <a:pt x="12142" y="274865"/>
                        <a:pt x="10946" y="282150"/>
                      </a:cubicBezTo>
                      <a:lnTo>
                        <a:pt x="8123" y="281896"/>
                      </a:lnTo>
                      <a:cubicBezTo>
                        <a:pt x="6425" y="281772"/>
                        <a:pt x="4857" y="283086"/>
                        <a:pt x="4356" y="285038"/>
                      </a:cubicBezTo>
                      <a:cubicBezTo>
                        <a:pt x="525" y="299791"/>
                        <a:pt x="-796" y="314797"/>
                        <a:pt x="460" y="329993"/>
                      </a:cubicBezTo>
                      <a:cubicBezTo>
                        <a:pt x="583" y="331755"/>
                        <a:pt x="1592" y="333134"/>
                        <a:pt x="2847" y="333577"/>
                      </a:cubicBezTo>
                      <a:lnTo>
                        <a:pt x="125794" y="333577"/>
                      </a:lnTo>
                      <a:cubicBezTo>
                        <a:pt x="127362" y="218474"/>
                        <a:pt x="221115" y="125729"/>
                        <a:pt x="336588" y="125729"/>
                      </a:cubicBezTo>
                      <a:cubicBezTo>
                        <a:pt x="452068" y="125729"/>
                        <a:pt x="545815" y="218474"/>
                        <a:pt x="547389" y="333577"/>
                      </a:cubicBezTo>
                      <a:lnTo>
                        <a:pt x="666694" y="333577"/>
                      </a:lnTo>
                      <a:cubicBezTo>
                        <a:pt x="666694" y="328048"/>
                        <a:pt x="666440" y="322584"/>
                        <a:pt x="666128" y="317184"/>
                      </a:cubicBezTo>
                      <a:lnTo>
                        <a:pt x="668951" y="316807"/>
                      </a:lnTo>
                      <a:cubicBezTo>
                        <a:pt x="670648" y="316560"/>
                        <a:pt x="671904" y="314927"/>
                        <a:pt x="671904" y="312918"/>
                      </a:cubicBezTo>
                      <a:cubicBezTo>
                        <a:pt x="672346" y="297657"/>
                        <a:pt x="670336" y="282716"/>
                        <a:pt x="665750" y="2681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9" name="Google Shape;459;p32"/>
                <p:cNvGrpSpPr/>
                <p:nvPr/>
              </p:nvGrpSpPr>
              <p:grpSpPr>
                <a:xfrm>
                  <a:off x="2821611" y="3626405"/>
                  <a:ext cx="626938" cy="310605"/>
                  <a:chOff x="2821611" y="3626405"/>
                  <a:chExt cx="626938" cy="310605"/>
                </a:xfrm>
              </p:grpSpPr>
              <p:sp>
                <p:nvSpPr>
                  <p:cNvPr id="460" name="Google Shape;460;p32"/>
                  <p:cNvSpPr/>
                  <p:nvPr/>
                </p:nvSpPr>
                <p:spPr>
                  <a:xfrm>
                    <a:off x="2821611" y="3923448"/>
                    <a:ext cx="15723" cy="13562"/>
                  </a:xfrm>
                  <a:custGeom>
                    <a:avLst/>
                    <a:gdLst/>
                    <a:ahLst/>
                    <a:cxnLst/>
                    <a:rect l="l" t="t" r="r" b="b"/>
                    <a:pathLst>
                      <a:path w="15723" h="13562" extrusionOk="0">
                        <a:moveTo>
                          <a:pt x="15696" y="4768"/>
                        </a:moveTo>
                        <a:cubicBezTo>
                          <a:pt x="15319" y="7721"/>
                          <a:pt x="15072" y="10674"/>
                          <a:pt x="14941" y="13563"/>
                        </a:cubicBezTo>
                        <a:lnTo>
                          <a:pt x="0" y="13563"/>
                        </a:lnTo>
                        <a:cubicBezTo>
                          <a:pt x="189" y="10239"/>
                          <a:pt x="501" y="6908"/>
                          <a:pt x="1002" y="3519"/>
                        </a:cubicBezTo>
                        <a:cubicBezTo>
                          <a:pt x="1255" y="1633"/>
                          <a:pt x="2576" y="254"/>
                          <a:pt x="4144" y="254"/>
                        </a:cubicBezTo>
                        <a:lnTo>
                          <a:pt x="12372" y="0"/>
                        </a:lnTo>
                        <a:cubicBezTo>
                          <a:pt x="14441" y="0"/>
                          <a:pt x="15950" y="2257"/>
                          <a:pt x="15696" y="476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32"/>
                  <p:cNvSpPr/>
                  <p:nvPr/>
                </p:nvSpPr>
                <p:spPr>
                  <a:xfrm>
                    <a:off x="2825037" y="3855244"/>
                    <a:ext cx="22639" cy="49170"/>
                  </a:xfrm>
                  <a:custGeom>
                    <a:avLst/>
                    <a:gdLst/>
                    <a:ahLst/>
                    <a:cxnLst/>
                    <a:rect l="l" t="t" r="r" b="b"/>
                    <a:pathLst>
                      <a:path w="22639" h="49170" extrusionOk="0">
                        <a:moveTo>
                          <a:pt x="22327" y="7059"/>
                        </a:moveTo>
                        <a:cubicBezTo>
                          <a:pt x="17858" y="19399"/>
                          <a:pt x="15321" y="32050"/>
                          <a:pt x="14677" y="44988"/>
                        </a:cubicBezTo>
                        <a:cubicBezTo>
                          <a:pt x="14547" y="47525"/>
                          <a:pt x="12628" y="49522"/>
                          <a:pt x="10605" y="49119"/>
                        </a:cubicBezTo>
                        <a:lnTo>
                          <a:pt x="2526" y="47486"/>
                        </a:lnTo>
                        <a:cubicBezTo>
                          <a:pt x="1017" y="47181"/>
                          <a:pt x="-56" y="45606"/>
                          <a:pt x="2" y="43713"/>
                        </a:cubicBezTo>
                        <a:cubicBezTo>
                          <a:pt x="464" y="29526"/>
                          <a:pt x="3229" y="15808"/>
                          <a:pt x="8302" y="2551"/>
                        </a:cubicBezTo>
                        <a:cubicBezTo>
                          <a:pt x="8979" y="782"/>
                          <a:pt x="10579" y="-252"/>
                          <a:pt x="12088" y="53"/>
                        </a:cubicBezTo>
                        <a:lnTo>
                          <a:pt x="20174" y="1679"/>
                        </a:lnTo>
                        <a:cubicBezTo>
                          <a:pt x="22190" y="2089"/>
                          <a:pt x="23192" y="4672"/>
                          <a:pt x="22327" y="70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32"/>
                  <p:cNvSpPr/>
                  <p:nvPr/>
                </p:nvSpPr>
                <p:spPr>
                  <a:xfrm>
                    <a:off x="2841794" y="3790915"/>
                    <a:ext cx="30888" cy="47979"/>
                  </a:xfrm>
                  <a:custGeom>
                    <a:avLst/>
                    <a:gdLst/>
                    <a:ahLst/>
                    <a:cxnLst/>
                    <a:rect l="l" t="t" r="r" b="b"/>
                    <a:pathLst>
                      <a:path w="30888" h="47979" extrusionOk="0">
                        <a:moveTo>
                          <a:pt x="30067" y="9352"/>
                        </a:moveTo>
                        <a:cubicBezTo>
                          <a:pt x="22964" y="20378"/>
                          <a:pt x="17676" y="32151"/>
                          <a:pt x="14170" y="44621"/>
                        </a:cubicBezTo>
                        <a:cubicBezTo>
                          <a:pt x="13480" y="47073"/>
                          <a:pt x="11164" y="48589"/>
                          <a:pt x="9285" y="47743"/>
                        </a:cubicBezTo>
                        <a:lnTo>
                          <a:pt x="1772" y="44361"/>
                        </a:lnTo>
                        <a:cubicBezTo>
                          <a:pt x="367" y="43723"/>
                          <a:pt x="-329" y="41948"/>
                          <a:pt x="152" y="40120"/>
                        </a:cubicBezTo>
                        <a:cubicBezTo>
                          <a:pt x="3756" y="26388"/>
                          <a:pt x="9506" y="13626"/>
                          <a:pt x="17403" y="1833"/>
                        </a:cubicBezTo>
                        <a:cubicBezTo>
                          <a:pt x="18456" y="258"/>
                          <a:pt x="20245" y="-392"/>
                          <a:pt x="21650" y="239"/>
                        </a:cubicBezTo>
                        <a:lnTo>
                          <a:pt x="29163" y="3621"/>
                        </a:lnTo>
                        <a:cubicBezTo>
                          <a:pt x="31050" y="4473"/>
                          <a:pt x="31446" y="7212"/>
                          <a:pt x="30067" y="93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32"/>
                  <p:cNvSpPr/>
                  <p:nvPr/>
                </p:nvSpPr>
                <p:spPr>
                  <a:xfrm>
                    <a:off x="2873036" y="3733910"/>
                    <a:ext cx="38024" cy="44671"/>
                  </a:xfrm>
                  <a:custGeom>
                    <a:avLst/>
                    <a:gdLst/>
                    <a:ahLst/>
                    <a:cxnLst/>
                    <a:rect l="l" t="t" r="r" b="b"/>
                    <a:pathLst>
                      <a:path w="38024" h="44671" extrusionOk="0">
                        <a:moveTo>
                          <a:pt x="36520" y="11320"/>
                        </a:moveTo>
                        <a:cubicBezTo>
                          <a:pt x="27140" y="20492"/>
                          <a:pt x="19367" y="30796"/>
                          <a:pt x="13174" y="42166"/>
                        </a:cubicBezTo>
                        <a:cubicBezTo>
                          <a:pt x="11958" y="44404"/>
                          <a:pt x="9356" y="45367"/>
                          <a:pt x="7711" y="44124"/>
                        </a:cubicBezTo>
                        <a:lnTo>
                          <a:pt x="1141" y="39154"/>
                        </a:lnTo>
                        <a:cubicBezTo>
                          <a:pt x="-82" y="38224"/>
                          <a:pt x="-369" y="36338"/>
                          <a:pt x="510" y="34659"/>
                        </a:cubicBezTo>
                        <a:cubicBezTo>
                          <a:pt x="7079" y="22079"/>
                          <a:pt x="15523" y="10917"/>
                          <a:pt x="25839" y="1173"/>
                        </a:cubicBezTo>
                        <a:cubicBezTo>
                          <a:pt x="27218" y="-128"/>
                          <a:pt x="29111" y="-369"/>
                          <a:pt x="30341" y="561"/>
                        </a:cubicBezTo>
                        <a:lnTo>
                          <a:pt x="36917" y="5537"/>
                        </a:lnTo>
                        <a:cubicBezTo>
                          <a:pt x="38556" y="6780"/>
                          <a:pt x="38335" y="9538"/>
                          <a:pt x="36520" y="113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32"/>
                  <p:cNvSpPr/>
                  <p:nvPr/>
                </p:nvSpPr>
                <p:spPr>
                  <a:xfrm>
                    <a:off x="2917211" y="3687079"/>
                    <a:ext cx="43643" cy="39446"/>
                  </a:xfrm>
                  <a:custGeom>
                    <a:avLst/>
                    <a:gdLst/>
                    <a:ahLst/>
                    <a:cxnLst/>
                    <a:rect l="l" t="t" r="r" b="b"/>
                    <a:pathLst>
                      <a:path w="43643" h="39446" extrusionOk="0">
                        <a:moveTo>
                          <a:pt x="41333" y="12884"/>
                        </a:moveTo>
                        <a:cubicBezTo>
                          <a:pt x="30151" y="19740"/>
                          <a:pt x="20277" y="28053"/>
                          <a:pt x="11710" y="37765"/>
                        </a:cubicBezTo>
                        <a:cubicBezTo>
                          <a:pt x="10025" y="39671"/>
                          <a:pt x="7280" y="40035"/>
                          <a:pt x="5953" y="38454"/>
                        </a:cubicBezTo>
                        <a:lnTo>
                          <a:pt x="652" y="32144"/>
                        </a:lnTo>
                        <a:cubicBezTo>
                          <a:pt x="-337" y="30967"/>
                          <a:pt x="-194" y="29068"/>
                          <a:pt x="1035" y="27624"/>
                        </a:cubicBezTo>
                        <a:cubicBezTo>
                          <a:pt x="10240" y="16819"/>
                          <a:pt x="20953" y="7816"/>
                          <a:pt x="33182" y="616"/>
                        </a:cubicBezTo>
                        <a:cubicBezTo>
                          <a:pt x="34815" y="-347"/>
                          <a:pt x="36714" y="-159"/>
                          <a:pt x="37703" y="1025"/>
                        </a:cubicBezTo>
                        <a:lnTo>
                          <a:pt x="43004" y="7335"/>
                        </a:lnTo>
                        <a:cubicBezTo>
                          <a:pt x="44331" y="8916"/>
                          <a:pt x="43505" y="11557"/>
                          <a:pt x="41333" y="128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32"/>
                  <p:cNvSpPr/>
                  <p:nvPr/>
                </p:nvSpPr>
                <p:spPr>
                  <a:xfrm>
                    <a:off x="2972138" y="3652738"/>
                    <a:ext cx="47411" cy="32617"/>
                  </a:xfrm>
                  <a:custGeom>
                    <a:avLst/>
                    <a:gdLst/>
                    <a:ahLst/>
                    <a:cxnLst/>
                    <a:rect l="l" t="t" r="r" b="b"/>
                    <a:pathLst>
                      <a:path w="47411" h="32617" extrusionOk="0">
                        <a:moveTo>
                          <a:pt x="44247" y="13986"/>
                        </a:moveTo>
                        <a:cubicBezTo>
                          <a:pt x="31816" y="18188"/>
                          <a:pt x="20341" y="24094"/>
                          <a:pt x="9830" y="31653"/>
                        </a:cubicBezTo>
                        <a:cubicBezTo>
                          <a:pt x="7761" y="33142"/>
                          <a:pt x="5003" y="32882"/>
                          <a:pt x="4060" y="31048"/>
                        </a:cubicBezTo>
                        <a:lnTo>
                          <a:pt x="300" y="23717"/>
                        </a:lnTo>
                        <a:cubicBezTo>
                          <a:pt x="-402" y="22344"/>
                          <a:pt x="157" y="20523"/>
                          <a:pt x="1679" y="19391"/>
                        </a:cubicBezTo>
                        <a:cubicBezTo>
                          <a:pt x="13056" y="10909"/>
                          <a:pt x="25506" y="4515"/>
                          <a:pt x="39030" y="215"/>
                        </a:cubicBezTo>
                        <a:cubicBezTo>
                          <a:pt x="40838" y="-357"/>
                          <a:pt x="42646" y="248"/>
                          <a:pt x="43349" y="1614"/>
                        </a:cubicBezTo>
                        <a:lnTo>
                          <a:pt x="47115" y="8951"/>
                        </a:lnTo>
                        <a:cubicBezTo>
                          <a:pt x="48058" y="10785"/>
                          <a:pt x="46660" y="13173"/>
                          <a:pt x="44247" y="139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32"/>
                  <p:cNvSpPr/>
                  <p:nvPr/>
                </p:nvSpPr>
                <p:spPr>
                  <a:xfrm>
                    <a:off x="3035075" y="3632595"/>
                    <a:ext cx="49093" cy="24579"/>
                  </a:xfrm>
                  <a:custGeom>
                    <a:avLst/>
                    <a:gdLst/>
                    <a:ahLst/>
                    <a:cxnLst/>
                    <a:rect l="l" t="t" r="r" b="b"/>
                    <a:pathLst>
                      <a:path w="49093" h="24579" extrusionOk="0">
                        <a:moveTo>
                          <a:pt x="45095" y="14608"/>
                        </a:moveTo>
                        <a:cubicBezTo>
                          <a:pt x="32047" y="15928"/>
                          <a:pt x="19544" y="19135"/>
                          <a:pt x="7608" y="24170"/>
                        </a:cubicBezTo>
                        <a:cubicBezTo>
                          <a:pt x="5266" y="25158"/>
                          <a:pt x="2632" y="24293"/>
                          <a:pt x="2118" y="22290"/>
                        </a:cubicBezTo>
                        <a:lnTo>
                          <a:pt x="82" y="14309"/>
                        </a:lnTo>
                        <a:cubicBezTo>
                          <a:pt x="-295" y="12819"/>
                          <a:pt x="655" y="11167"/>
                          <a:pt x="2385" y="10399"/>
                        </a:cubicBezTo>
                        <a:cubicBezTo>
                          <a:pt x="15368" y="4662"/>
                          <a:pt x="28931" y="1201"/>
                          <a:pt x="43072" y="17"/>
                        </a:cubicBezTo>
                        <a:cubicBezTo>
                          <a:pt x="44959" y="-145"/>
                          <a:pt x="46591" y="850"/>
                          <a:pt x="46969" y="2346"/>
                        </a:cubicBezTo>
                        <a:lnTo>
                          <a:pt x="49011" y="10328"/>
                        </a:lnTo>
                        <a:cubicBezTo>
                          <a:pt x="49519" y="12331"/>
                          <a:pt x="47626" y="14347"/>
                          <a:pt x="45095" y="1460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32"/>
                  <p:cNvSpPr/>
                  <p:nvPr/>
                </p:nvSpPr>
                <p:spPr>
                  <a:xfrm>
                    <a:off x="3102878" y="3626405"/>
                    <a:ext cx="48592" cy="17007"/>
                  </a:xfrm>
                  <a:custGeom>
                    <a:avLst/>
                    <a:gdLst/>
                    <a:ahLst/>
                    <a:cxnLst/>
                    <a:rect l="l" t="t" r="r" b="b"/>
                    <a:pathLst>
                      <a:path w="48592" h="17007" extrusionOk="0">
                        <a:moveTo>
                          <a:pt x="43824" y="15945"/>
                        </a:moveTo>
                        <a:cubicBezTo>
                          <a:pt x="30801" y="14332"/>
                          <a:pt x="17902" y="14677"/>
                          <a:pt x="5146" y="16927"/>
                        </a:cubicBezTo>
                        <a:cubicBezTo>
                          <a:pt x="2642" y="17370"/>
                          <a:pt x="267" y="15938"/>
                          <a:pt x="215" y="13876"/>
                        </a:cubicBezTo>
                        <a:lnTo>
                          <a:pt x="1" y="5641"/>
                        </a:lnTo>
                        <a:cubicBezTo>
                          <a:pt x="-38" y="4100"/>
                          <a:pt x="1263" y="2701"/>
                          <a:pt x="3123" y="2343"/>
                        </a:cubicBezTo>
                        <a:cubicBezTo>
                          <a:pt x="17056" y="-369"/>
                          <a:pt x="31042" y="-727"/>
                          <a:pt x="45098" y="1270"/>
                        </a:cubicBezTo>
                        <a:cubicBezTo>
                          <a:pt x="46972" y="1537"/>
                          <a:pt x="48338" y="2870"/>
                          <a:pt x="48377" y="4405"/>
                        </a:cubicBezTo>
                        <a:lnTo>
                          <a:pt x="48592" y="12647"/>
                        </a:lnTo>
                        <a:cubicBezTo>
                          <a:pt x="48644" y="14709"/>
                          <a:pt x="46347" y="16257"/>
                          <a:pt x="43824" y="1594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32"/>
                  <p:cNvSpPr/>
                  <p:nvPr/>
                </p:nvSpPr>
                <p:spPr>
                  <a:xfrm>
                    <a:off x="3170533" y="3630112"/>
                    <a:ext cx="49165" cy="22633"/>
                  </a:xfrm>
                  <a:custGeom>
                    <a:avLst/>
                    <a:gdLst/>
                    <a:ahLst/>
                    <a:cxnLst/>
                    <a:rect l="l" t="t" r="r" b="b"/>
                    <a:pathLst>
                      <a:path w="49165" h="22633" extrusionOk="0">
                        <a:moveTo>
                          <a:pt x="42107" y="22321"/>
                        </a:moveTo>
                        <a:cubicBezTo>
                          <a:pt x="29768" y="17852"/>
                          <a:pt x="17116" y="15315"/>
                          <a:pt x="4178" y="14671"/>
                        </a:cubicBezTo>
                        <a:cubicBezTo>
                          <a:pt x="1641" y="14547"/>
                          <a:pt x="-356" y="12622"/>
                          <a:pt x="54" y="10599"/>
                        </a:cubicBezTo>
                        <a:lnTo>
                          <a:pt x="1680" y="2527"/>
                        </a:lnTo>
                        <a:cubicBezTo>
                          <a:pt x="1985" y="1018"/>
                          <a:pt x="3560" y="-62"/>
                          <a:pt x="5453" y="3"/>
                        </a:cubicBezTo>
                        <a:cubicBezTo>
                          <a:pt x="19640" y="465"/>
                          <a:pt x="33358" y="3229"/>
                          <a:pt x="46615" y="8296"/>
                        </a:cubicBezTo>
                        <a:cubicBezTo>
                          <a:pt x="48384" y="8973"/>
                          <a:pt x="49418" y="10579"/>
                          <a:pt x="49113" y="12088"/>
                        </a:cubicBezTo>
                        <a:lnTo>
                          <a:pt x="47487" y="20168"/>
                        </a:lnTo>
                        <a:cubicBezTo>
                          <a:pt x="47077" y="22191"/>
                          <a:pt x="44494" y="23186"/>
                          <a:pt x="42107" y="2232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32"/>
                  <p:cNvSpPr/>
                  <p:nvPr/>
                </p:nvSpPr>
                <p:spPr>
                  <a:xfrm>
                    <a:off x="3236053" y="3646862"/>
                    <a:ext cx="47980" cy="30888"/>
                  </a:xfrm>
                  <a:custGeom>
                    <a:avLst/>
                    <a:gdLst/>
                    <a:ahLst/>
                    <a:cxnLst/>
                    <a:rect l="l" t="t" r="r" b="b"/>
                    <a:pathLst>
                      <a:path w="47980" h="30888" extrusionOk="0">
                        <a:moveTo>
                          <a:pt x="38630" y="30067"/>
                        </a:moveTo>
                        <a:cubicBezTo>
                          <a:pt x="27598" y="22971"/>
                          <a:pt x="15824" y="17682"/>
                          <a:pt x="3354" y="14170"/>
                        </a:cubicBezTo>
                        <a:cubicBezTo>
                          <a:pt x="909" y="13480"/>
                          <a:pt x="-614" y="11164"/>
                          <a:pt x="239" y="9285"/>
                        </a:cubicBezTo>
                        <a:lnTo>
                          <a:pt x="3621" y="1771"/>
                        </a:lnTo>
                        <a:cubicBezTo>
                          <a:pt x="4252" y="367"/>
                          <a:pt x="6028" y="-330"/>
                          <a:pt x="7862" y="152"/>
                        </a:cubicBezTo>
                        <a:cubicBezTo>
                          <a:pt x="21587" y="3756"/>
                          <a:pt x="34350" y="9506"/>
                          <a:pt x="46143" y="17403"/>
                        </a:cubicBezTo>
                        <a:cubicBezTo>
                          <a:pt x="47717" y="18456"/>
                          <a:pt x="48374" y="20245"/>
                          <a:pt x="47743" y="21650"/>
                        </a:cubicBezTo>
                        <a:lnTo>
                          <a:pt x="44354" y="29163"/>
                        </a:lnTo>
                        <a:cubicBezTo>
                          <a:pt x="43508" y="31050"/>
                          <a:pt x="40770" y="31446"/>
                          <a:pt x="38630" y="30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32"/>
                  <p:cNvSpPr/>
                  <p:nvPr/>
                </p:nvSpPr>
                <p:spPr>
                  <a:xfrm>
                    <a:off x="3296366" y="3678105"/>
                    <a:ext cx="44670" cy="38028"/>
                  </a:xfrm>
                  <a:custGeom>
                    <a:avLst/>
                    <a:gdLst/>
                    <a:ahLst/>
                    <a:cxnLst/>
                    <a:rect l="l" t="t" r="r" b="b"/>
                    <a:pathLst>
                      <a:path w="44670" h="38028" extrusionOk="0">
                        <a:moveTo>
                          <a:pt x="33355" y="36520"/>
                        </a:moveTo>
                        <a:cubicBezTo>
                          <a:pt x="24176" y="27146"/>
                          <a:pt x="13879" y="19367"/>
                          <a:pt x="2502" y="13174"/>
                        </a:cubicBezTo>
                        <a:cubicBezTo>
                          <a:pt x="271" y="11957"/>
                          <a:pt x="-698" y="9362"/>
                          <a:pt x="551" y="7716"/>
                        </a:cubicBezTo>
                        <a:lnTo>
                          <a:pt x="5521" y="1147"/>
                        </a:lnTo>
                        <a:cubicBezTo>
                          <a:pt x="6451" y="-83"/>
                          <a:pt x="8337" y="-369"/>
                          <a:pt x="10015" y="509"/>
                        </a:cubicBezTo>
                        <a:cubicBezTo>
                          <a:pt x="22596" y="7079"/>
                          <a:pt x="33758" y="15522"/>
                          <a:pt x="43502" y="25845"/>
                        </a:cubicBezTo>
                        <a:cubicBezTo>
                          <a:pt x="44803" y="27224"/>
                          <a:pt x="45037" y="29111"/>
                          <a:pt x="44107" y="30340"/>
                        </a:cubicBezTo>
                        <a:lnTo>
                          <a:pt x="39137" y="36916"/>
                        </a:lnTo>
                        <a:cubicBezTo>
                          <a:pt x="37889" y="38562"/>
                          <a:pt x="35130" y="38341"/>
                          <a:pt x="33355" y="365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32"/>
                  <p:cNvSpPr/>
                  <p:nvPr/>
                </p:nvSpPr>
                <p:spPr>
                  <a:xfrm>
                    <a:off x="3348422" y="3722281"/>
                    <a:ext cx="39448" cy="43647"/>
                  </a:xfrm>
                  <a:custGeom>
                    <a:avLst/>
                    <a:gdLst/>
                    <a:ahLst/>
                    <a:cxnLst/>
                    <a:rect l="l" t="t" r="r" b="b"/>
                    <a:pathLst>
                      <a:path w="39448" h="43647" extrusionOk="0">
                        <a:moveTo>
                          <a:pt x="26565" y="41338"/>
                        </a:moveTo>
                        <a:cubicBezTo>
                          <a:pt x="19702" y="30156"/>
                          <a:pt x="11389" y="20282"/>
                          <a:pt x="1684" y="11709"/>
                        </a:cubicBezTo>
                        <a:cubicBezTo>
                          <a:pt x="-228" y="10030"/>
                          <a:pt x="-586" y="7279"/>
                          <a:pt x="995" y="5952"/>
                        </a:cubicBezTo>
                        <a:lnTo>
                          <a:pt x="7298" y="657"/>
                        </a:lnTo>
                        <a:cubicBezTo>
                          <a:pt x="8475" y="-338"/>
                          <a:pt x="10381" y="-195"/>
                          <a:pt x="11825" y="1034"/>
                        </a:cubicBezTo>
                        <a:cubicBezTo>
                          <a:pt x="22623" y="10238"/>
                          <a:pt x="31632" y="20958"/>
                          <a:pt x="38833" y="33188"/>
                        </a:cubicBezTo>
                        <a:cubicBezTo>
                          <a:pt x="39796" y="34820"/>
                          <a:pt x="39607" y="36713"/>
                          <a:pt x="38423" y="37708"/>
                        </a:cubicBezTo>
                        <a:lnTo>
                          <a:pt x="32113" y="43010"/>
                        </a:lnTo>
                        <a:cubicBezTo>
                          <a:pt x="30533" y="44337"/>
                          <a:pt x="27892" y="43504"/>
                          <a:pt x="26565" y="41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32"/>
                  <p:cNvSpPr/>
                  <p:nvPr/>
                </p:nvSpPr>
                <p:spPr>
                  <a:xfrm>
                    <a:off x="3389588" y="3777208"/>
                    <a:ext cx="32617" cy="47410"/>
                  </a:xfrm>
                  <a:custGeom>
                    <a:avLst/>
                    <a:gdLst/>
                    <a:ahLst/>
                    <a:cxnLst/>
                    <a:rect l="l" t="t" r="r" b="b"/>
                    <a:pathLst>
                      <a:path w="32617" h="47410" extrusionOk="0">
                        <a:moveTo>
                          <a:pt x="18626" y="44252"/>
                        </a:moveTo>
                        <a:cubicBezTo>
                          <a:pt x="14430" y="31821"/>
                          <a:pt x="8524" y="20347"/>
                          <a:pt x="965" y="9828"/>
                        </a:cubicBezTo>
                        <a:cubicBezTo>
                          <a:pt x="-525" y="7766"/>
                          <a:pt x="-264" y="5002"/>
                          <a:pt x="1570" y="4065"/>
                        </a:cubicBezTo>
                        <a:lnTo>
                          <a:pt x="8901" y="299"/>
                        </a:lnTo>
                        <a:cubicBezTo>
                          <a:pt x="10273" y="-404"/>
                          <a:pt x="12095" y="162"/>
                          <a:pt x="13227" y="1678"/>
                        </a:cubicBezTo>
                        <a:cubicBezTo>
                          <a:pt x="21709" y="13055"/>
                          <a:pt x="28103" y="25505"/>
                          <a:pt x="32403" y="39029"/>
                        </a:cubicBezTo>
                        <a:cubicBezTo>
                          <a:pt x="32975" y="40837"/>
                          <a:pt x="32370" y="42645"/>
                          <a:pt x="30998" y="43348"/>
                        </a:cubicBezTo>
                        <a:lnTo>
                          <a:pt x="23667" y="47114"/>
                        </a:lnTo>
                        <a:cubicBezTo>
                          <a:pt x="21832" y="48057"/>
                          <a:pt x="19445" y="46659"/>
                          <a:pt x="18632" y="442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32"/>
                  <p:cNvSpPr/>
                  <p:nvPr/>
                </p:nvSpPr>
                <p:spPr>
                  <a:xfrm>
                    <a:off x="3417769" y="3840144"/>
                    <a:ext cx="24579" cy="49093"/>
                  </a:xfrm>
                  <a:custGeom>
                    <a:avLst/>
                    <a:gdLst/>
                    <a:ahLst/>
                    <a:cxnLst/>
                    <a:rect l="l" t="t" r="r" b="b"/>
                    <a:pathLst>
                      <a:path w="24579" h="49093" extrusionOk="0">
                        <a:moveTo>
                          <a:pt x="9972" y="45095"/>
                        </a:moveTo>
                        <a:cubicBezTo>
                          <a:pt x="8652" y="32046"/>
                          <a:pt x="5445" y="19544"/>
                          <a:pt x="410" y="7608"/>
                        </a:cubicBezTo>
                        <a:cubicBezTo>
                          <a:pt x="-579" y="5266"/>
                          <a:pt x="287" y="2632"/>
                          <a:pt x="2290" y="2124"/>
                        </a:cubicBezTo>
                        <a:lnTo>
                          <a:pt x="10271" y="82"/>
                        </a:lnTo>
                        <a:cubicBezTo>
                          <a:pt x="11761" y="-296"/>
                          <a:pt x="13413" y="661"/>
                          <a:pt x="14181" y="2391"/>
                        </a:cubicBezTo>
                        <a:cubicBezTo>
                          <a:pt x="19918" y="15368"/>
                          <a:pt x="23385" y="28931"/>
                          <a:pt x="24562" y="43078"/>
                        </a:cubicBezTo>
                        <a:cubicBezTo>
                          <a:pt x="24725" y="44965"/>
                          <a:pt x="23730" y="46591"/>
                          <a:pt x="22234" y="46975"/>
                        </a:cubicBezTo>
                        <a:lnTo>
                          <a:pt x="14252" y="49011"/>
                        </a:lnTo>
                        <a:cubicBezTo>
                          <a:pt x="12249" y="49518"/>
                          <a:pt x="10232" y="47625"/>
                          <a:pt x="9972" y="450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32"/>
                  <p:cNvSpPr/>
                  <p:nvPr/>
                </p:nvSpPr>
                <p:spPr>
                  <a:xfrm>
                    <a:off x="3431501" y="3907941"/>
                    <a:ext cx="17048" cy="29069"/>
                  </a:xfrm>
                  <a:custGeom>
                    <a:avLst/>
                    <a:gdLst/>
                    <a:ahLst/>
                    <a:cxnLst/>
                    <a:rect l="l" t="t" r="r" b="b"/>
                    <a:pathLst>
                      <a:path w="17048" h="29069" extrusionOk="0">
                        <a:moveTo>
                          <a:pt x="17036" y="29070"/>
                        </a:moveTo>
                        <a:lnTo>
                          <a:pt x="2088" y="29070"/>
                        </a:lnTo>
                        <a:cubicBezTo>
                          <a:pt x="2153" y="21030"/>
                          <a:pt x="1463" y="13062"/>
                          <a:pt x="78" y="5145"/>
                        </a:cubicBezTo>
                        <a:cubicBezTo>
                          <a:pt x="-358" y="2634"/>
                          <a:pt x="1086" y="247"/>
                          <a:pt x="3155" y="247"/>
                        </a:cubicBezTo>
                        <a:lnTo>
                          <a:pt x="11383" y="0"/>
                        </a:lnTo>
                        <a:cubicBezTo>
                          <a:pt x="12951" y="0"/>
                          <a:pt x="14336" y="1256"/>
                          <a:pt x="14714" y="3135"/>
                        </a:cubicBezTo>
                        <a:cubicBezTo>
                          <a:pt x="16405" y="11741"/>
                          <a:pt x="17159" y="20406"/>
                          <a:pt x="17036" y="290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5" name="Google Shape;475;p32"/>
                <p:cNvSpPr/>
                <p:nvPr/>
              </p:nvSpPr>
              <p:spPr>
                <a:xfrm>
                  <a:off x="2899539" y="3704367"/>
                  <a:ext cx="470816" cy="232643"/>
                </a:xfrm>
                <a:custGeom>
                  <a:avLst/>
                  <a:gdLst/>
                  <a:ahLst/>
                  <a:cxnLst/>
                  <a:rect l="l" t="t" r="r" b="b"/>
                  <a:pathLst>
                    <a:path w="470816" h="232643" extrusionOk="0">
                      <a:moveTo>
                        <a:pt x="235408" y="0"/>
                      </a:moveTo>
                      <a:cubicBezTo>
                        <a:pt x="106496" y="0"/>
                        <a:pt x="1503" y="104109"/>
                        <a:pt x="0" y="232644"/>
                      </a:cubicBezTo>
                      <a:lnTo>
                        <a:pt x="36733" y="232644"/>
                      </a:lnTo>
                      <a:cubicBezTo>
                        <a:pt x="38177" y="124326"/>
                        <a:pt x="126778" y="36732"/>
                        <a:pt x="235408" y="36732"/>
                      </a:cubicBezTo>
                      <a:cubicBezTo>
                        <a:pt x="344038" y="36732"/>
                        <a:pt x="432582" y="124326"/>
                        <a:pt x="434026" y="232644"/>
                      </a:cubicBezTo>
                      <a:lnTo>
                        <a:pt x="470817" y="232644"/>
                      </a:lnTo>
                      <a:cubicBezTo>
                        <a:pt x="469314" y="104109"/>
                        <a:pt x="364262" y="0"/>
                        <a:pt x="235408"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476"/>
        <p:cNvGrpSpPr/>
        <p:nvPr/>
      </p:nvGrpSpPr>
      <p:grpSpPr>
        <a:xfrm>
          <a:off x="0" y="0"/>
          <a:ext cx="0" cy="0"/>
          <a:chOff x="0" y="0"/>
          <a:chExt cx="0" cy="0"/>
        </a:xfrm>
      </p:grpSpPr>
      <p:sp>
        <p:nvSpPr>
          <p:cNvPr id="477" name="Google Shape;477;p33"/>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grpSp>
        <p:nvGrpSpPr>
          <p:cNvPr id="478" name="Google Shape;478;p33"/>
          <p:cNvGrpSpPr/>
          <p:nvPr/>
        </p:nvGrpSpPr>
        <p:grpSpPr>
          <a:xfrm>
            <a:off x="8108412" y="1023874"/>
            <a:ext cx="3853706" cy="4001981"/>
            <a:chOff x="8108412" y="947674"/>
            <a:chExt cx="3853706" cy="4001981"/>
          </a:xfrm>
        </p:grpSpPr>
        <p:grpSp>
          <p:nvGrpSpPr>
            <p:cNvPr id="479" name="Google Shape;479;p33"/>
            <p:cNvGrpSpPr/>
            <p:nvPr/>
          </p:nvGrpSpPr>
          <p:grpSpPr>
            <a:xfrm flipH="1">
              <a:off x="8108412" y="2271882"/>
              <a:ext cx="1652688" cy="2412012"/>
              <a:chOff x="-806746" y="2049125"/>
              <a:chExt cx="1805427" cy="2634927"/>
            </a:xfrm>
          </p:grpSpPr>
          <p:grpSp>
            <p:nvGrpSpPr>
              <p:cNvPr id="480" name="Google Shape;480;p33"/>
              <p:cNvGrpSpPr/>
              <p:nvPr/>
            </p:nvGrpSpPr>
            <p:grpSpPr>
              <a:xfrm>
                <a:off x="427769" y="3264939"/>
                <a:ext cx="570911" cy="1419114"/>
                <a:chOff x="2210565" y="5553067"/>
                <a:chExt cx="194525" cy="483514"/>
              </a:xfrm>
            </p:grpSpPr>
            <p:sp>
              <p:nvSpPr>
                <p:cNvPr id="481" name="Google Shape;481;p33"/>
                <p:cNvSpPr/>
                <p:nvPr/>
              </p:nvSpPr>
              <p:spPr>
                <a:xfrm>
                  <a:off x="2210565" y="5553067"/>
                  <a:ext cx="194525" cy="483514"/>
                </a:xfrm>
                <a:custGeom>
                  <a:avLst/>
                  <a:gdLst/>
                  <a:ahLst/>
                  <a:cxnLst/>
                  <a:rect l="l" t="t" r="r" b="b"/>
                  <a:pathLst>
                    <a:path w="194525" h="483514" extrusionOk="0">
                      <a:moveTo>
                        <a:pt x="194526" y="483514"/>
                      </a:moveTo>
                      <a:lnTo>
                        <a:pt x="0" y="479143"/>
                      </a:lnTo>
                      <a:lnTo>
                        <a:pt x="3838" y="433564"/>
                      </a:lnTo>
                      <a:lnTo>
                        <a:pt x="24738" y="186421"/>
                      </a:lnTo>
                      <a:lnTo>
                        <a:pt x="25746" y="174322"/>
                      </a:lnTo>
                      <a:lnTo>
                        <a:pt x="33747" y="80231"/>
                      </a:lnTo>
                      <a:lnTo>
                        <a:pt x="35288" y="61945"/>
                      </a:lnTo>
                      <a:lnTo>
                        <a:pt x="40512" y="0"/>
                      </a:lnTo>
                      <a:lnTo>
                        <a:pt x="140094" y="0"/>
                      </a:lnTo>
                      <a:lnTo>
                        <a:pt x="147080" y="61945"/>
                      </a:lnTo>
                      <a:lnTo>
                        <a:pt x="149103" y="80231"/>
                      </a:lnTo>
                      <a:lnTo>
                        <a:pt x="159712" y="174322"/>
                      </a:lnTo>
                      <a:lnTo>
                        <a:pt x="161098" y="186421"/>
                      </a:lnTo>
                      <a:lnTo>
                        <a:pt x="194526" y="48351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33"/>
                <p:cNvSpPr/>
                <p:nvPr/>
              </p:nvSpPr>
              <p:spPr>
                <a:xfrm>
                  <a:off x="2244311" y="5615013"/>
                  <a:ext cx="115355" cy="18285"/>
                </a:xfrm>
                <a:custGeom>
                  <a:avLst/>
                  <a:gdLst/>
                  <a:ahLst/>
                  <a:cxnLst/>
                  <a:rect l="l" t="t" r="r" b="b"/>
                  <a:pathLst>
                    <a:path w="115355" h="18285" extrusionOk="0">
                      <a:moveTo>
                        <a:pt x="115356" y="18285"/>
                      </a:moveTo>
                      <a:lnTo>
                        <a:pt x="0" y="18285"/>
                      </a:lnTo>
                      <a:lnTo>
                        <a:pt x="1542" y="0"/>
                      </a:lnTo>
                      <a:lnTo>
                        <a:pt x="113333" y="0"/>
                      </a:lnTo>
                      <a:lnTo>
                        <a:pt x="115356" y="182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33"/>
                <p:cNvSpPr/>
                <p:nvPr/>
              </p:nvSpPr>
              <p:spPr>
                <a:xfrm>
                  <a:off x="2235302" y="5727389"/>
                  <a:ext cx="136359" cy="12099"/>
                </a:xfrm>
                <a:custGeom>
                  <a:avLst/>
                  <a:gdLst/>
                  <a:ahLst/>
                  <a:cxnLst/>
                  <a:rect l="l" t="t" r="r" b="b"/>
                  <a:pathLst>
                    <a:path w="136359" h="12099" extrusionOk="0">
                      <a:moveTo>
                        <a:pt x="136360" y="12099"/>
                      </a:moveTo>
                      <a:lnTo>
                        <a:pt x="0" y="12099"/>
                      </a:lnTo>
                      <a:lnTo>
                        <a:pt x="1008" y="0"/>
                      </a:lnTo>
                      <a:lnTo>
                        <a:pt x="134974" y="0"/>
                      </a:lnTo>
                      <a:lnTo>
                        <a:pt x="136360" y="1209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84" name="Google Shape;484;p33"/>
              <p:cNvSpPr/>
              <p:nvPr/>
            </p:nvSpPr>
            <p:spPr>
              <a:xfrm flipH="1">
                <a:off x="-806746" y="2049125"/>
                <a:ext cx="1566156" cy="1215827"/>
              </a:xfrm>
              <a:custGeom>
                <a:avLst/>
                <a:gdLst/>
                <a:ahLst/>
                <a:cxnLst/>
                <a:rect l="l" t="t" r="r" b="b"/>
                <a:pathLst>
                  <a:path w="672170" h="521814" extrusionOk="0">
                    <a:moveTo>
                      <a:pt x="672171" y="0"/>
                    </a:moveTo>
                    <a:lnTo>
                      <a:pt x="672171" y="359819"/>
                    </a:lnTo>
                    <a:cubicBezTo>
                      <a:pt x="625336" y="355662"/>
                      <a:pt x="579543" y="337241"/>
                      <a:pt x="542791" y="306506"/>
                    </a:cubicBezTo>
                    <a:cubicBezTo>
                      <a:pt x="520870" y="336077"/>
                      <a:pt x="486980" y="356489"/>
                      <a:pt x="450618" y="362037"/>
                    </a:cubicBezTo>
                    <a:cubicBezTo>
                      <a:pt x="414321" y="367586"/>
                      <a:pt x="375878" y="358212"/>
                      <a:pt x="346151" y="336519"/>
                    </a:cubicBezTo>
                    <a:cubicBezTo>
                      <a:pt x="341532" y="333136"/>
                      <a:pt x="336849" y="329142"/>
                      <a:pt x="335288" y="323594"/>
                    </a:cubicBezTo>
                    <a:cubicBezTo>
                      <a:pt x="334572" y="321044"/>
                      <a:pt x="333727" y="317655"/>
                      <a:pt x="333401" y="314604"/>
                    </a:cubicBezTo>
                    <a:cubicBezTo>
                      <a:pt x="316164" y="345892"/>
                      <a:pt x="280192" y="363592"/>
                      <a:pt x="245327" y="373414"/>
                    </a:cubicBezTo>
                    <a:cubicBezTo>
                      <a:pt x="207989" y="383900"/>
                      <a:pt x="168310" y="388499"/>
                      <a:pt x="134355" y="407252"/>
                    </a:cubicBezTo>
                    <a:cubicBezTo>
                      <a:pt x="90838" y="431274"/>
                      <a:pt x="66185" y="472215"/>
                      <a:pt x="63388" y="521814"/>
                    </a:cubicBezTo>
                    <a:lnTo>
                      <a:pt x="1072" y="521814"/>
                    </a:lnTo>
                    <a:cubicBezTo>
                      <a:pt x="-5368" y="478265"/>
                      <a:pt x="18310" y="436374"/>
                      <a:pt x="42507" y="399596"/>
                    </a:cubicBezTo>
                    <a:cubicBezTo>
                      <a:pt x="66705" y="362818"/>
                      <a:pt x="93375" y="324036"/>
                      <a:pt x="93960" y="280044"/>
                    </a:cubicBezTo>
                    <a:cubicBezTo>
                      <a:pt x="94481" y="247644"/>
                      <a:pt x="80560" y="214860"/>
                      <a:pt x="89212" y="183624"/>
                    </a:cubicBezTo>
                    <a:cubicBezTo>
                      <a:pt x="95782" y="159992"/>
                      <a:pt x="115231" y="140965"/>
                      <a:pt x="138258" y="132425"/>
                    </a:cubicBezTo>
                    <a:cubicBezTo>
                      <a:pt x="161285" y="123877"/>
                      <a:pt x="187304" y="125211"/>
                      <a:pt x="210396" y="133478"/>
                    </a:cubicBezTo>
                    <a:cubicBezTo>
                      <a:pt x="223015" y="101299"/>
                      <a:pt x="259963" y="77719"/>
                      <a:pt x="294503" y="78389"/>
                    </a:cubicBezTo>
                    <a:cubicBezTo>
                      <a:pt x="323189" y="78994"/>
                      <a:pt x="350769" y="95588"/>
                      <a:pt x="365795" y="119942"/>
                    </a:cubicBezTo>
                    <a:cubicBezTo>
                      <a:pt x="360917" y="100356"/>
                      <a:pt x="369243" y="77446"/>
                      <a:pt x="377439" y="57249"/>
                    </a:cubicBezTo>
                    <a:cubicBezTo>
                      <a:pt x="385765" y="36615"/>
                      <a:pt x="397148" y="17361"/>
                      <a:pt x="411003" y="0"/>
                    </a:cubicBezTo>
                    <a:lnTo>
                      <a:pt x="672171"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5" name="Google Shape;485;p33"/>
            <p:cNvGrpSpPr/>
            <p:nvPr/>
          </p:nvGrpSpPr>
          <p:grpSpPr>
            <a:xfrm rot="245986" flipH="1">
              <a:off x="8479281" y="1062681"/>
              <a:ext cx="3352286" cy="3771967"/>
              <a:chOff x="2381562" y="2565717"/>
              <a:chExt cx="1117848" cy="1257836"/>
            </a:xfrm>
          </p:grpSpPr>
          <p:sp>
            <p:nvSpPr>
              <p:cNvPr id="486" name="Google Shape;486;p33"/>
              <p:cNvSpPr/>
              <p:nvPr/>
            </p:nvSpPr>
            <p:spPr>
              <a:xfrm rot="-120272">
                <a:off x="2387327" y="2584396"/>
                <a:ext cx="1074118" cy="348424"/>
              </a:xfrm>
              <a:custGeom>
                <a:avLst/>
                <a:gdLst/>
                <a:ahLst/>
                <a:cxnLst/>
                <a:rect l="l" t="t" r="r" b="b"/>
                <a:pathLst>
                  <a:path w="1073461" h="348211" extrusionOk="0">
                    <a:moveTo>
                      <a:pt x="1025174" y="348212"/>
                    </a:moveTo>
                    <a:cubicBezTo>
                      <a:pt x="1059676" y="290703"/>
                      <a:pt x="1081155" y="222708"/>
                      <a:pt x="1070884" y="156437"/>
                    </a:cubicBezTo>
                    <a:cubicBezTo>
                      <a:pt x="1060606" y="90167"/>
                      <a:pt x="1013563" y="27389"/>
                      <a:pt x="948392" y="11576"/>
                    </a:cubicBezTo>
                    <a:cubicBezTo>
                      <a:pt x="914424" y="3340"/>
                      <a:pt x="870419" y="13930"/>
                      <a:pt x="860610" y="47469"/>
                    </a:cubicBezTo>
                    <a:cubicBezTo>
                      <a:pt x="856785" y="60544"/>
                      <a:pt x="858483" y="76084"/>
                      <a:pt x="840894" y="82452"/>
                    </a:cubicBezTo>
                    <a:cubicBezTo>
                      <a:pt x="831624" y="85802"/>
                      <a:pt x="821334" y="84813"/>
                      <a:pt x="812351" y="80760"/>
                    </a:cubicBezTo>
                    <a:lnTo>
                      <a:pt x="662767" y="13286"/>
                    </a:lnTo>
                    <a:cubicBezTo>
                      <a:pt x="646700" y="6040"/>
                      <a:pt x="629716" y="-1376"/>
                      <a:pt x="612159" y="218"/>
                    </a:cubicBezTo>
                    <a:cubicBezTo>
                      <a:pt x="594603" y="1812"/>
                      <a:pt x="576858" y="15966"/>
                      <a:pt x="577964" y="33555"/>
                    </a:cubicBezTo>
                    <a:cubicBezTo>
                      <a:pt x="578887" y="48341"/>
                      <a:pt x="592404" y="61552"/>
                      <a:pt x="583336" y="76728"/>
                    </a:cubicBezTo>
                    <a:cubicBezTo>
                      <a:pt x="580188" y="81990"/>
                      <a:pt x="574893" y="85659"/>
                      <a:pt x="569052" y="87506"/>
                    </a:cubicBezTo>
                    <a:cubicBezTo>
                      <a:pt x="555327" y="91845"/>
                      <a:pt x="541673" y="87350"/>
                      <a:pt x="528644" y="82933"/>
                    </a:cubicBezTo>
                    <a:cubicBezTo>
                      <a:pt x="478512" y="65923"/>
                      <a:pt x="428386" y="48920"/>
                      <a:pt x="378254" y="31910"/>
                    </a:cubicBezTo>
                    <a:cubicBezTo>
                      <a:pt x="361601" y="26263"/>
                      <a:pt x="343811" y="20546"/>
                      <a:pt x="326768" y="25528"/>
                    </a:cubicBezTo>
                    <a:cubicBezTo>
                      <a:pt x="316998" y="28384"/>
                      <a:pt x="308828" y="35656"/>
                      <a:pt x="304918" y="45049"/>
                    </a:cubicBezTo>
                    <a:cubicBezTo>
                      <a:pt x="294439" y="70190"/>
                      <a:pt x="325506" y="76682"/>
                      <a:pt x="321057" y="98219"/>
                    </a:cubicBezTo>
                    <a:cubicBezTo>
                      <a:pt x="319079" y="107775"/>
                      <a:pt x="310649" y="114664"/>
                      <a:pt x="300996" y="116069"/>
                    </a:cubicBezTo>
                    <a:cubicBezTo>
                      <a:pt x="280408" y="119074"/>
                      <a:pt x="264882" y="105732"/>
                      <a:pt x="248867" y="95409"/>
                    </a:cubicBezTo>
                    <a:cubicBezTo>
                      <a:pt x="209174" y="69833"/>
                      <a:pt x="159146" y="60843"/>
                      <a:pt x="113034" y="70990"/>
                    </a:cubicBezTo>
                    <a:cubicBezTo>
                      <a:pt x="66915" y="81138"/>
                      <a:pt x="25291" y="110305"/>
                      <a:pt x="0" y="150180"/>
                    </a:cubicBezTo>
                    <a:lnTo>
                      <a:pt x="914014" y="150180"/>
                    </a:lnTo>
                    <a:cubicBezTo>
                      <a:pt x="977618" y="150180"/>
                      <a:pt x="1030931" y="200260"/>
                      <a:pt x="1032661" y="263844"/>
                    </a:cubicBezTo>
                    <a:cubicBezTo>
                      <a:pt x="1033390" y="290690"/>
                      <a:pt x="1030690" y="318888"/>
                      <a:pt x="1025174" y="348212"/>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7" name="Google Shape;487;p33"/>
              <p:cNvGrpSpPr/>
              <p:nvPr/>
            </p:nvGrpSpPr>
            <p:grpSpPr>
              <a:xfrm>
                <a:off x="3318032" y="2758521"/>
                <a:ext cx="181378" cy="1065032"/>
                <a:chOff x="3318032" y="2758521"/>
                <a:chExt cx="181378" cy="1065032"/>
              </a:xfrm>
            </p:grpSpPr>
            <p:sp>
              <p:nvSpPr>
                <p:cNvPr id="488" name="Google Shape;488;p33"/>
                <p:cNvSpPr/>
                <p:nvPr/>
              </p:nvSpPr>
              <p:spPr>
                <a:xfrm>
                  <a:off x="3318032" y="2799518"/>
                  <a:ext cx="168584" cy="1024035"/>
                </a:xfrm>
                <a:custGeom>
                  <a:avLst/>
                  <a:gdLst/>
                  <a:ahLst/>
                  <a:cxnLst/>
                  <a:rect l="l" t="t" r="r" b="b"/>
                  <a:pathLst>
                    <a:path w="168584" h="1024035" extrusionOk="0">
                      <a:moveTo>
                        <a:pt x="107387" y="1024023"/>
                      </a:moveTo>
                      <a:lnTo>
                        <a:pt x="9002" y="1019027"/>
                      </a:lnTo>
                      <a:cubicBezTo>
                        <a:pt x="3772" y="1018761"/>
                        <a:pt x="-254" y="1014305"/>
                        <a:pt x="13" y="1009075"/>
                      </a:cubicBezTo>
                      <a:lnTo>
                        <a:pt x="51264" y="0"/>
                      </a:lnTo>
                      <a:lnTo>
                        <a:pt x="168584" y="5958"/>
                      </a:lnTo>
                      <a:lnTo>
                        <a:pt x="117333" y="1015034"/>
                      </a:lnTo>
                      <a:cubicBezTo>
                        <a:pt x="117073" y="1020263"/>
                        <a:pt x="112617" y="1024290"/>
                        <a:pt x="107387" y="102402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9" name="Google Shape;489;p33"/>
                <p:cNvGrpSpPr/>
                <p:nvPr/>
              </p:nvGrpSpPr>
              <p:grpSpPr>
                <a:xfrm>
                  <a:off x="3359401" y="2799508"/>
                  <a:ext cx="127089" cy="201310"/>
                  <a:chOff x="3359401" y="2799508"/>
                  <a:chExt cx="127089" cy="201310"/>
                </a:xfrm>
              </p:grpSpPr>
              <p:sp>
                <p:nvSpPr>
                  <p:cNvPr id="490" name="Google Shape;490;p33"/>
                  <p:cNvSpPr/>
                  <p:nvPr/>
                </p:nvSpPr>
                <p:spPr>
                  <a:xfrm rot="172174">
                    <a:off x="3366966" y="2802388"/>
                    <a:ext cx="117326" cy="90723"/>
                  </a:xfrm>
                  <a:custGeom>
                    <a:avLst/>
                    <a:gdLst/>
                    <a:ahLst/>
                    <a:cxnLst/>
                    <a:rect l="l" t="t" r="r" b="b"/>
                    <a:pathLst>
                      <a:path w="117473" h="90836" extrusionOk="0">
                        <a:moveTo>
                          <a:pt x="0" y="0"/>
                        </a:moveTo>
                        <a:lnTo>
                          <a:pt x="117474" y="0"/>
                        </a:lnTo>
                        <a:lnTo>
                          <a:pt x="117474" y="90836"/>
                        </a:lnTo>
                        <a:lnTo>
                          <a:pt x="0" y="9083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33"/>
                  <p:cNvSpPr/>
                  <p:nvPr/>
                </p:nvSpPr>
                <p:spPr>
                  <a:xfrm rot="172174">
                    <a:off x="3362821" y="2913827"/>
                    <a:ext cx="117326" cy="30169"/>
                  </a:xfrm>
                  <a:custGeom>
                    <a:avLst/>
                    <a:gdLst/>
                    <a:ahLst/>
                    <a:cxnLst/>
                    <a:rect l="l" t="t" r="r" b="b"/>
                    <a:pathLst>
                      <a:path w="117473" h="30207" extrusionOk="0">
                        <a:moveTo>
                          <a:pt x="0" y="0"/>
                        </a:moveTo>
                        <a:lnTo>
                          <a:pt x="117474" y="0"/>
                        </a:lnTo>
                        <a:lnTo>
                          <a:pt x="117474" y="30207"/>
                        </a:lnTo>
                        <a:lnTo>
                          <a:pt x="0" y="3020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33"/>
                  <p:cNvSpPr/>
                  <p:nvPr/>
                </p:nvSpPr>
                <p:spPr>
                  <a:xfrm rot="172174">
                    <a:off x="3360083" y="2967732"/>
                    <a:ext cx="117326" cy="30168"/>
                  </a:xfrm>
                  <a:custGeom>
                    <a:avLst/>
                    <a:gdLst/>
                    <a:ahLst/>
                    <a:cxnLst/>
                    <a:rect l="l" t="t" r="r" b="b"/>
                    <a:pathLst>
                      <a:path w="117473" h="30206" extrusionOk="0">
                        <a:moveTo>
                          <a:pt x="0" y="0"/>
                        </a:moveTo>
                        <a:lnTo>
                          <a:pt x="117474" y="0"/>
                        </a:lnTo>
                        <a:lnTo>
                          <a:pt x="117474" y="30207"/>
                        </a:lnTo>
                        <a:lnTo>
                          <a:pt x="0" y="3020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3" name="Google Shape;493;p33"/>
                <p:cNvGrpSpPr/>
                <p:nvPr/>
              </p:nvGrpSpPr>
              <p:grpSpPr>
                <a:xfrm>
                  <a:off x="3358444" y="2758521"/>
                  <a:ext cx="140966" cy="47350"/>
                  <a:chOff x="3358444" y="2758521"/>
                  <a:chExt cx="140966" cy="47350"/>
                </a:xfrm>
              </p:grpSpPr>
              <p:sp>
                <p:nvSpPr>
                  <p:cNvPr id="494" name="Google Shape;494;p33"/>
                  <p:cNvSpPr/>
                  <p:nvPr/>
                </p:nvSpPr>
                <p:spPr>
                  <a:xfrm rot="172174">
                    <a:off x="3359369" y="2761978"/>
                    <a:ext cx="139116" cy="40436"/>
                  </a:xfrm>
                  <a:custGeom>
                    <a:avLst/>
                    <a:gdLst/>
                    <a:ahLst/>
                    <a:cxnLst/>
                    <a:rect l="l" t="t" r="r" b="b"/>
                    <a:pathLst>
                      <a:path w="139290" h="40487" extrusionOk="0">
                        <a:moveTo>
                          <a:pt x="0" y="0"/>
                        </a:moveTo>
                        <a:lnTo>
                          <a:pt x="139290" y="0"/>
                        </a:lnTo>
                        <a:lnTo>
                          <a:pt x="139290" y="40487"/>
                        </a:lnTo>
                        <a:lnTo>
                          <a:pt x="0" y="4048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95" name="Google Shape;495;p33"/>
                  <p:cNvGrpSpPr/>
                  <p:nvPr/>
                </p:nvGrpSpPr>
                <p:grpSpPr>
                  <a:xfrm>
                    <a:off x="3386409" y="2759956"/>
                    <a:ext cx="85141" cy="44654"/>
                    <a:chOff x="3386409" y="2759956"/>
                    <a:chExt cx="85141" cy="44654"/>
                  </a:xfrm>
                </p:grpSpPr>
                <p:sp>
                  <p:nvSpPr>
                    <p:cNvPr id="496" name="Google Shape;496;p33"/>
                    <p:cNvSpPr/>
                    <p:nvPr/>
                  </p:nvSpPr>
                  <p:spPr>
                    <a:xfrm>
                      <a:off x="3386409" y="2759956"/>
                      <a:ext cx="2055" cy="40433"/>
                    </a:xfrm>
                    <a:custGeom>
                      <a:avLst/>
                      <a:gdLst/>
                      <a:ahLst/>
                      <a:cxnLst/>
                      <a:rect l="l" t="t" r="r" b="b"/>
                      <a:pathLst>
                        <a:path w="2055" h="40433" extrusionOk="0">
                          <a:moveTo>
                            <a:pt x="2055" y="0"/>
                          </a:moveTo>
                          <a:lnTo>
                            <a:pt x="0" y="40434"/>
                          </a:lnTo>
                        </a:path>
                      </a:pathLst>
                    </a:custGeom>
                    <a:solidFill>
                      <a:schemeClr val="lt2"/>
                    </a:solidFill>
                    <a:ln w="9525" cap="flat" cmpd="sng">
                      <a:solidFill>
                        <a:srgbClr val="32393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33"/>
                    <p:cNvSpPr/>
                    <p:nvPr/>
                  </p:nvSpPr>
                  <p:spPr>
                    <a:xfrm>
                      <a:off x="3427955" y="2762063"/>
                      <a:ext cx="2049" cy="40433"/>
                    </a:xfrm>
                    <a:custGeom>
                      <a:avLst/>
                      <a:gdLst/>
                      <a:ahLst/>
                      <a:cxnLst/>
                      <a:rect l="l" t="t" r="r" b="b"/>
                      <a:pathLst>
                        <a:path w="2049" h="40433" extrusionOk="0">
                          <a:moveTo>
                            <a:pt x="2049" y="0"/>
                          </a:moveTo>
                          <a:lnTo>
                            <a:pt x="0" y="40434"/>
                          </a:lnTo>
                        </a:path>
                      </a:pathLst>
                    </a:custGeom>
                    <a:solidFill>
                      <a:schemeClr val="lt2"/>
                    </a:solidFill>
                    <a:ln w="9525" cap="flat" cmpd="sng">
                      <a:solidFill>
                        <a:srgbClr val="32393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33"/>
                    <p:cNvSpPr/>
                    <p:nvPr/>
                  </p:nvSpPr>
                  <p:spPr>
                    <a:xfrm>
                      <a:off x="3469495" y="2764177"/>
                      <a:ext cx="2055" cy="40433"/>
                    </a:xfrm>
                    <a:custGeom>
                      <a:avLst/>
                      <a:gdLst/>
                      <a:ahLst/>
                      <a:cxnLst/>
                      <a:rect l="l" t="t" r="r" b="b"/>
                      <a:pathLst>
                        <a:path w="2055" h="40433" extrusionOk="0">
                          <a:moveTo>
                            <a:pt x="2056" y="0"/>
                          </a:moveTo>
                          <a:lnTo>
                            <a:pt x="0" y="40434"/>
                          </a:lnTo>
                        </a:path>
                      </a:pathLst>
                    </a:custGeom>
                    <a:solidFill>
                      <a:schemeClr val="lt2"/>
                    </a:solidFill>
                    <a:ln w="9525" cap="flat" cmpd="sng">
                      <a:solidFill>
                        <a:srgbClr val="32393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
        <p:nvSpPr>
          <p:cNvPr id="41" name="Google Shape;41;p5"/>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2" name="Google Shape;42;p5"/>
          <p:cNvSpPr txBox="1">
            <a:spLocks noGrp="1"/>
          </p:cNvSpPr>
          <p:nvPr>
            <p:ph type="subTitle" idx="1"/>
          </p:nvPr>
        </p:nvSpPr>
        <p:spPr>
          <a:xfrm>
            <a:off x="737750" y="1314375"/>
            <a:ext cx="2962500" cy="3061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subTitle" idx="2"/>
          </p:nvPr>
        </p:nvSpPr>
        <p:spPr>
          <a:xfrm>
            <a:off x="3907652" y="1314375"/>
            <a:ext cx="3035400" cy="3061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4" name="Google Shape;44;p5"/>
          <p:cNvGrpSpPr/>
          <p:nvPr/>
        </p:nvGrpSpPr>
        <p:grpSpPr>
          <a:xfrm>
            <a:off x="42428" y="3776251"/>
            <a:ext cx="751207" cy="1070851"/>
            <a:chOff x="1498088" y="1166540"/>
            <a:chExt cx="368781" cy="525700"/>
          </a:xfrm>
        </p:grpSpPr>
        <p:grpSp>
          <p:nvGrpSpPr>
            <p:cNvPr id="45" name="Google Shape;45;p5"/>
            <p:cNvGrpSpPr/>
            <p:nvPr/>
          </p:nvGrpSpPr>
          <p:grpSpPr>
            <a:xfrm>
              <a:off x="1498088" y="1166540"/>
              <a:ext cx="368781" cy="393153"/>
              <a:chOff x="1498088" y="1166540"/>
              <a:chExt cx="368781" cy="393153"/>
            </a:xfrm>
          </p:grpSpPr>
          <p:sp>
            <p:nvSpPr>
              <p:cNvPr id="46" name="Google Shape;46;p5"/>
              <p:cNvSpPr/>
              <p:nvPr/>
            </p:nvSpPr>
            <p:spPr>
              <a:xfrm>
                <a:off x="1498088" y="1405408"/>
                <a:ext cx="186746" cy="136660"/>
              </a:xfrm>
              <a:custGeom>
                <a:avLst/>
                <a:gdLst/>
                <a:ahLst/>
                <a:cxnLst/>
                <a:rect l="l" t="t" r="r" b="b"/>
                <a:pathLst>
                  <a:path w="186746" h="136660" extrusionOk="0">
                    <a:moveTo>
                      <a:pt x="91985" y="123152"/>
                    </a:moveTo>
                    <a:cubicBezTo>
                      <a:pt x="83894" y="133391"/>
                      <a:pt x="68633" y="137196"/>
                      <a:pt x="56683" y="131953"/>
                    </a:cubicBezTo>
                    <a:cubicBezTo>
                      <a:pt x="44733" y="126717"/>
                      <a:pt x="37192" y="112914"/>
                      <a:pt x="39240" y="100028"/>
                    </a:cubicBezTo>
                    <a:cubicBezTo>
                      <a:pt x="25866" y="102116"/>
                      <a:pt x="13240" y="92079"/>
                      <a:pt x="6646" y="80260"/>
                    </a:cubicBezTo>
                    <a:cubicBezTo>
                      <a:pt x="869" y="69904"/>
                      <a:pt x="-1708" y="57460"/>
                      <a:pt x="1207" y="45967"/>
                    </a:cubicBezTo>
                    <a:cubicBezTo>
                      <a:pt x="4123" y="34473"/>
                      <a:pt x="13043" y="24286"/>
                      <a:pt x="24549" y="21424"/>
                    </a:cubicBezTo>
                    <a:cubicBezTo>
                      <a:pt x="36055" y="18555"/>
                      <a:pt x="49548" y="24169"/>
                      <a:pt x="54328" y="35019"/>
                    </a:cubicBezTo>
                    <a:cubicBezTo>
                      <a:pt x="51255" y="23076"/>
                      <a:pt x="59096" y="9410"/>
                      <a:pt x="70953" y="6040"/>
                    </a:cubicBezTo>
                    <a:cubicBezTo>
                      <a:pt x="82810" y="2664"/>
                      <a:pt x="96671" y="10158"/>
                      <a:pt x="100341" y="21931"/>
                    </a:cubicBezTo>
                    <a:cubicBezTo>
                      <a:pt x="104067" y="7803"/>
                      <a:pt x="119540" y="-2117"/>
                      <a:pt x="133931" y="387"/>
                    </a:cubicBezTo>
                    <a:cubicBezTo>
                      <a:pt x="148321" y="2898"/>
                      <a:pt x="159529" y="17469"/>
                      <a:pt x="158259" y="32020"/>
                    </a:cubicBezTo>
                    <a:cubicBezTo>
                      <a:pt x="161579" y="25067"/>
                      <a:pt x="171631" y="23141"/>
                      <a:pt x="178165" y="27226"/>
                    </a:cubicBezTo>
                    <a:cubicBezTo>
                      <a:pt x="184698" y="31311"/>
                      <a:pt x="187573" y="39787"/>
                      <a:pt x="186542" y="47424"/>
                    </a:cubicBezTo>
                    <a:cubicBezTo>
                      <a:pt x="185511" y="55060"/>
                      <a:pt x="181171" y="61890"/>
                      <a:pt x="175956" y="67562"/>
                    </a:cubicBezTo>
                    <a:cubicBezTo>
                      <a:pt x="182816" y="71700"/>
                      <a:pt x="185407" y="81600"/>
                      <a:pt x="181451" y="88566"/>
                    </a:cubicBezTo>
                    <a:cubicBezTo>
                      <a:pt x="177495" y="95527"/>
                      <a:pt x="167663" y="98376"/>
                      <a:pt x="160600" y="94603"/>
                    </a:cubicBezTo>
                    <a:cubicBezTo>
                      <a:pt x="166744" y="97881"/>
                      <a:pt x="157942" y="116049"/>
                      <a:pt x="155258" y="119067"/>
                    </a:cubicBezTo>
                    <a:cubicBezTo>
                      <a:pt x="149689" y="125331"/>
                      <a:pt x="139859" y="128825"/>
                      <a:pt x="132340" y="132370"/>
                    </a:cubicBezTo>
                    <a:cubicBezTo>
                      <a:pt x="119426" y="138458"/>
                      <a:pt x="97688" y="140162"/>
                      <a:pt x="91984" y="1231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5"/>
              <p:cNvSpPr/>
              <p:nvPr/>
            </p:nvSpPr>
            <p:spPr>
              <a:xfrm>
                <a:off x="1531148" y="1166540"/>
                <a:ext cx="290733" cy="259329"/>
              </a:xfrm>
              <a:custGeom>
                <a:avLst/>
                <a:gdLst/>
                <a:ahLst/>
                <a:cxnLst/>
                <a:rect l="l" t="t" r="r" b="b"/>
                <a:pathLst>
                  <a:path w="290733" h="259329" extrusionOk="0">
                    <a:moveTo>
                      <a:pt x="62961" y="208592"/>
                    </a:moveTo>
                    <a:cubicBezTo>
                      <a:pt x="51400" y="215910"/>
                      <a:pt x="18405" y="210719"/>
                      <a:pt x="9505" y="195042"/>
                    </a:cubicBezTo>
                    <a:cubicBezTo>
                      <a:pt x="2971" y="183535"/>
                      <a:pt x="33" y="173388"/>
                      <a:pt x="0" y="159702"/>
                    </a:cubicBezTo>
                    <a:cubicBezTo>
                      <a:pt x="-58" y="135972"/>
                      <a:pt x="34923" y="121180"/>
                      <a:pt x="34923" y="121180"/>
                    </a:cubicBezTo>
                    <a:cubicBezTo>
                      <a:pt x="34923" y="121180"/>
                      <a:pt x="27011" y="99435"/>
                      <a:pt x="31920" y="89392"/>
                    </a:cubicBezTo>
                    <a:cubicBezTo>
                      <a:pt x="39752" y="73364"/>
                      <a:pt x="58552" y="63476"/>
                      <a:pt x="76193" y="66117"/>
                    </a:cubicBezTo>
                    <a:cubicBezTo>
                      <a:pt x="78343" y="46993"/>
                      <a:pt x="86438" y="28136"/>
                      <a:pt x="100764" y="15295"/>
                    </a:cubicBezTo>
                    <a:cubicBezTo>
                      <a:pt x="115092" y="2455"/>
                      <a:pt x="135996" y="-3555"/>
                      <a:pt x="154364" y="2175"/>
                    </a:cubicBezTo>
                    <a:cubicBezTo>
                      <a:pt x="172730" y="7900"/>
                      <a:pt x="187035" y="26354"/>
                      <a:pt x="185697" y="45543"/>
                    </a:cubicBezTo>
                    <a:cubicBezTo>
                      <a:pt x="200203" y="38823"/>
                      <a:pt x="219388" y="45035"/>
                      <a:pt x="227197" y="58988"/>
                    </a:cubicBezTo>
                    <a:cubicBezTo>
                      <a:pt x="235005" y="72941"/>
                      <a:pt x="230269" y="92540"/>
                      <a:pt x="216953" y="101393"/>
                    </a:cubicBezTo>
                    <a:cubicBezTo>
                      <a:pt x="229511" y="96319"/>
                      <a:pt x="245311" y="101198"/>
                      <a:pt x="252820" y="112471"/>
                    </a:cubicBezTo>
                    <a:cubicBezTo>
                      <a:pt x="260330" y="123743"/>
                      <a:pt x="258748" y="140200"/>
                      <a:pt x="249230" y="149834"/>
                    </a:cubicBezTo>
                    <a:cubicBezTo>
                      <a:pt x="261577" y="145073"/>
                      <a:pt x="277118" y="151577"/>
                      <a:pt x="282389" y="163715"/>
                    </a:cubicBezTo>
                    <a:cubicBezTo>
                      <a:pt x="287660" y="175853"/>
                      <a:pt x="281802" y="191647"/>
                      <a:pt x="269889" y="197417"/>
                    </a:cubicBezTo>
                    <a:cubicBezTo>
                      <a:pt x="284516" y="199121"/>
                      <a:pt x="293709" y="216619"/>
                      <a:pt x="289852" y="230832"/>
                    </a:cubicBezTo>
                    <a:cubicBezTo>
                      <a:pt x="285994" y="245045"/>
                      <a:pt x="272363" y="254991"/>
                      <a:pt x="258016" y="258314"/>
                    </a:cubicBezTo>
                    <a:cubicBezTo>
                      <a:pt x="235550" y="263525"/>
                      <a:pt x="218058" y="246931"/>
                      <a:pt x="200663" y="248037"/>
                    </a:cubicBezTo>
                    <a:cubicBezTo>
                      <a:pt x="182774" y="249182"/>
                      <a:pt x="173590" y="251979"/>
                      <a:pt x="161150" y="236009"/>
                    </a:cubicBezTo>
                    <a:cubicBezTo>
                      <a:pt x="154474" y="227436"/>
                      <a:pt x="151944" y="212072"/>
                      <a:pt x="143994" y="205086"/>
                    </a:cubicBezTo>
                    <a:cubicBezTo>
                      <a:pt x="134232" y="196506"/>
                      <a:pt x="134182" y="202978"/>
                      <a:pt x="125963" y="211194"/>
                    </a:cubicBezTo>
                    <a:cubicBezTo>
                      <a:pt x="108056" y="229095"/>
                      <a:pt x="78694" y="231144"/>
                      <a:pt x="62961" y="2085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5"/>
              <p:cNvSpPr/>
              <p:nvPr/>
            </p:nvSpPr>
            <p:spPr>
              <a:xfrm>
                <a:off x="1669101" y="1438297"/>
                <a:ext cx="197768" cy="121396"/>
              </a:xfrm>
              <a:custGeom>
                <a:avLst/>
                <a:gdLst/>
                <a:ahLst/>
                <a:cxnLst/>
                <a:rect l="l" t="t" r="r" b="b"/>
                <a:pathLst>
                  <a:path w="197768" h="121396" extrusionOk="0">
                    <a:moveTo>
                      <a:pt x="31582" y="99162"/>
                    </a:moveTo>
                    <a:cubicBezTo>
                      <a:pt x="38877" y="105523"/>
                      <a:pt x="51069" y="105185"/>
                      <a:pt x="57997" y="98427"/>
                    </a:cubicBezTo>
                    <a:cubicBezTo>
                      <a:pt x="64026" y="112607"/>
                      <a:pt x="79459" y="122208"/>
                      <a:pt x="94845" y="121343"/>
                    </a:cubicBezTo>
                    <a:cubicBezTo>
                      <a:pt x="110232" y="120484"/>
                      <a:pt x="124497" y="109225"/>
                      <a:pt x="128906" y="94452"/>
                    </a:cubicBezTo>
                    <a:cubicBezTo>
                      <a:pt x="140340" y="97275"/>
                      <a:pt x="152350" y="98641"/>
                      <a:pt x="163900" y="96339"/>
                    </a:cubicBezTo>
                    <a:cubicBezTo>
                      <a:pt x="175450" y="94042"/>
                      <a:pt x="186534" y="87726"/>
                      <a:pt x="192811" y="77767"/>
                    </a:cubicBezTo>
                    <a:cubicBezTo>
                      <a:pt x="199089" y="67802"/>
                      <a:pt x="199730" y="54031"/>
                      <a:pt x="192854" y="44469"/>
                    </a:cubicBezTo>
                    <a:cubicBezTo>
                      <a:pt x="185978" y="34907"/>
                      <a:pt x="171273" y="31369"/>
                      <a:pt x="161635" y="38140"/>
                    </a:cubicBezTo>
                    <a:cubicBezTo>
                      <a:pt x="167299" y="25176"/>
                      <a:pt x="160885" y="8251"/>
                      <a:pt x="148051" y="2305"/>
                    </a:cubicBezTo>
                    <a:cubicBezTo>
                      <a:pt x="135217" y="-3647"/>
                      <a:pt x="118156" y="2390"/>
                      <a:pt x="111922" y="15087"/>
                    </a:cubicBezTo>
                    <a:cubicBezTo>
                      <a:pt x="106462" y="6007"/>
                      <a:pt x="95843" y="289"/>
                      <a:pt x="85257" y="725"/>
                    </a:cubicBezTo>
                    <a:cubicBezTo>
                      <a:pt x="74671" y="1160"/>
                      <a:pt x="64558" y="7730"/>
                      <a:pt x="59862" y="17227"/>
                    </a:cubicBezTo>
                    <a:cubicBezTo>
                      <a:pt x="53247" y="10950"/>
                      <a:pt x="45090" y="5863"/>
                      <a:pt x="36040" y="4758"/>
                    </a:cubicBezTo>
                    <a:cubicBezTo>
                      <a:pt x="26990" y="3652"/>
                      <a:pt x="17038" y="7197"/>
                      <a:pt x="12222" y="14938"/>
                    </a:cubicBezTo>
                    <a:cubicBezTo>
                      <a:pt x="7406" y="22678"/>
                      <a:pt x="9450" y="34452"/>
                      <a:pt x="17485" y="38765"/>
                    </a:cubicBezTo>
                    <a:cubicBezTo>
                      <a:pt x="6259" y="39389"/>
                      <a:pt x="-2578" y="52028"/>
                      <a:pt x="687" y="62787"/>
                    </a:cubicBezTo>
                    <a:cubicBezTo>
                      <a:pt x="4213" y="74404"/>
                      <a:pt x="16957" y="76928"/>
                      <a:pt x="27210" y="74541"/>
                    </a:cubicBezTo>
                    <a:cubicBezTo>
                      <a:pt x="24101" y="82893"/>
                      <a:pt x="24315" y="92826"/>
                      <a:pt x="31582" y="991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5"/>
            <p:cNvGrpSpPr/>
            <p:nvPr/>
          </p:nvGrpSpPr>
          <p:grpSpPr>
            <a:xfrm>
              <a:off x="1600344" y="1320056"/>
              <a:ext cx="190970" cy="372184"/>
              <a:chOff x="1600344" y="1320056"/>
              <a:chExt cx="190970" cy="372184"/>
            </a:xfrm>
          </p:grpSpPr>
          <p:sp>
            <p:nvSpPr>
              <p:cNvPr id="50" name="Google Shape;50;p5"/>
              <p:cNvSpPr/>
              <p:nvPr/>
            </p:nvSpPr>
            <p:spPr>
              <a:xfrm>
                <a:off x="1666302" y="1320056"/>
                <a:ext cx="43759" cy="372184"/>
              </a:xfrm>
              <a:custGeom>
                <a:avLst/>
                <a:gdLst/>
                <a:ahLst/>
                <a:cxnLst/>
                <a:rect l="l" t="t" r="r" b="b"/>
                <a:pathLst>
                  <a:path w="43759" h="372184" extrusionOk="0">
                    <a:moveTo>
                      <a:pt x="31933" y="0"/>
                    </a:moveTo>
                    <a:lnTo>
                      <a:pt x="11827" y="0"/>
                    </a:lnTo>
                    <a:lnTo>
                      <a:pt x="0" y="372185"/>
                    </a:lnTo>
                    <a:lnTo>
                      <a:pt x="43760" y="372185"/>
                    </a:lnTo>
                    <a:lnTo>
                      <a:pt x="31933"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 name="Google Shape;51;p5"/>
              <p:cNvGrpSpPr/>
              <p:nvPr/>
            </p:nvGrpSpPr>
            <p:grpSpPr>
              <a:xfrm>
                <a:off x="1600344" y="1361586"/>
                <a:ext cx="190970" cy="237531"/>
                <a:chOff x="1600344" y="1361586"/>
                <a:chExt cx="190970" cy="237531"/>
              </a:xfrm>
            </p:grpSpPr>
            <p:sp>
              <p:nvSpPr>
                <p:cNvPr id="52" name="Google Shape;52;p5"/>
                <p:cNvSpPr/>
                <p:nvPr/>
              </p:nvSpPr>
              <p:spPr>
                <a:xfrm>
                  <a:off x="1690047" y="1531445"/>
                  <a:ext cx="55303" cy="67672"/>
                </a:xfrm>
                <a:custGeom>
                  <a:avLst/>
                  <a:gdLst/>
                  <a:ahLst/>
                  <a:cxnLst/>
                  <a:rect l="l" t="t" r="r" b="b"/>
                  <a:pathLst>
                    <a:path w="55303" h="67672" extrusionOk="0">
                      <a:moveTo>
                        <a:pt x="3550" y="67672"/>
                      </a:moveTo>
                      <a:cubicBezTo>
                        <a:pt x="2159" y="67672"/>
                        <a:pt x="839" y="66846"/>
                        <a:pt x="272" y="65487"/>
                      </a:cubicBezTo>
                      <a:cubicBezTo>
                        <a:pt x="-479" y="63678"/>
                        <a:pt x="379" y="61597"/>
                        <a:pt x="2187" y="60849"/>
                      </a:cubicBezTo>
                      <a:cubicBezTo>
                        <a:pt x="25897" y="51000"/>
                        <a:pt x="43981" y="28273"/>
                        <a:pt x="48257" y="2962"/>
                      </a:cubicBezTo>
                      <a:cubicBezTo>
                        <a:pt x="48581" y="1030"/>
                        <a:pt x="50416" y="-290"/>
                        <a:pt x="52346" y="55"/>
                      </a:cubicBezTo>
                      <a:cubicBezTo>
                        <a:pt x="54278" y="380"/>
                        <a:pt x="55580" y="2208"/>
                        <a:pt x="55253" y="4140"/>
                      </a:cubicBezTo>
                      <a:cubicBezTo>
                        <a:pt x="50582" y="31805"/>
                        <a:pt x="30820" y="56640"/>
                        <a:pt x="4910" y="67399"/>
                      </a:cubicBezTo>
                      <a:cubicBezTo>
                        <a:pt x="4465" y="67588"/>
                        <a:pt x="4004" y="67672"/>
                        <a:pt x="3550" y="67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5"/>
                <p:cNvSpPr/>
                <p:nvPr/>
              </p:nvSpPr>
              <p:spPr>
                <a:xfrm>
                  <a:off x="1600344" y="1467597"/>
                  <a:ext cx="88192" cy="105325"/>
                </a:xfrm>
                <a:custGeom>
                  <a:avLst/>
                  <a:gdLst/>
                  <a:ahLst/>
                  <a:cxnLst/>
                  <a:rect l="l" t="t" r="r" b="b"/>
                  <a:pathLst>
                    <a:path w="88192" h="105325" extrusionOk="0">
                      <a:moveTo>
                        <a:pt x="84648" y="105326"/>
                      </a:moveTo>
                      <a:cubicBezTo>
                        <a:pt x="84429" y="105326"/>
                        <a:pt x="84206" y="105306"/>
                        <a:pt x="83983" y="105267"/>
                      </a:cubicBezTo>
                      <a:cubicBezTo>
                        <a:pt x="60701" y="100850"/>
                        <a:pt x="38699" y="87841"/>
                        <a:pt x="23618" y="69569"/>
                      </a:cubicBezTo>
                      <a:cubicBezTo>
                        <a:pt x="8533" y="51297"/>
                        <a:pt x="-74" y="27229"/>
                        <a:pt x="0" y="3532"/>
                      </a:cubicBezTo>
                      <a:cubicBezTo>
                        <a:pt x="8" y="1581"/>
                        <a:pt x="1594" y="0"/>
                        <a:pt x="3549" y="0"/>
                      </a:cubicBezTo>
                      <a:lnTo>
                        <a:pt x="3559" y="0"/>
                      </a:lnTo>
                      <a:cubicBezTo>
                        <a:pt x="5520" y="7"/>
                        <a:pt x="7104" y="1594"/>
                        <a:pt x="7097" y="3558"/>
                      </a:cubicBezTo>
                      <a:cubicBezTo>
                        <a:pt x="7028" y="25622"/>
                        <a:pt x="15043" y="48031"/>
                        <a:pt x="29089" y="65048"/>
                      </a:cubicBezTo>
                      <a:cubicBezTo>
                        <a:pt x="43136" y="82065"/>
                        <a:pt x="63624" y="94183"/>
                        <a:pt x="85306" y="98294"/>
                      </a:cubicBezTo>
                      <a:cubicBezTo>
                        <a:pt x="87230" y="98658"/>
                        <a:pt x="88495" y="100512"/>
                        <a:pt x="88130" y="102437"/>
                      </a:cubicBezTo>
                      <a:cubicBezTo>
                        <a:pt x="87808" y="104142"/>
                        <a:pt x="86320" y="105326"/>
                        <a:pt x="84648" y="1053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5"/>
                <p:cNvSpPr/>
                <p:nvPr/>
              </p:nvSpPr>
              <p:spPr>
                <a:xfrm>
                  <a:off x="1616554" y="1475284"/>
                  <a:ext cx="22841" cy="51370"/>
                </a:xfrm>
                <a:custGeom>
                  <a:avLst/>
                  <a:gdLst/>
                  <a:ahLst/>
                  <a:cxnLst/>
                  <a:rect l="l" t="t" r="r" b="b"/>
                  <a:pathLst>
                    <a:path w="22841" h="51370" extrusionOk="0">
                      <a:moveTo>
                        <a:pt x="3548" y="51370"/>
                      </a:moveTo>
                      <a:cubicBezTo>
                        <a:pt x="2650" y="51370"/>
                        <a:pt x="1751" y="51032"/>
                        <a:pt x="1060" y="50356"/>
                      </a:cubicBezTo>
                      <a:cubicBezTo>
                        <a:pt x="-337" y="48977"/>
                        <a:pt x="-356" y="46732"/>
                        <a:pt x="1018" y="45334"/>
                      </a:cubicBezTo>
                      <a:cubicBezTo>
                        <a:pt x="11668" y="34503"/>
                        <a:pt x="17069" y="19022"/>
                        <a:pt x="15467" y="3918"/>
                      </a:cubicBezTo>
                      <a:cubicBezTo>
                        <a:pt x="15261" y="1973"/>
                        <a:pt x="16673" y="223"/>
                        <a:pt x="18622" y="15"/>
                      </a:cubicBezTo>
                      <a:cubicBezTo>
                        <a:pt x="20559" y="-161"/>
                        <a:pt x="22317" y="1225"/>
                        <a:pt x="22526" y="3170"/>
                      </a:cubicBezTo>
                      <a:cubicBezTo>
                        <a:pt x="24348" y="20362"/>
                        <a:pt x="18199" y="37983"/>
                        <a:pt x="6078" y="50310"/>
                      </a:cubicBezTo>
                      <a:cubicBezTo>
                        <a:pt x="5382" y="51019"/>
                        <a:pt x="4466" y="51370"/>
                        <a:pt x="3548" y="513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5"/>
                <p:cNvSpPr/>
                <p:nvPr/>
              </p:nvSpPr>
              <p:spPr>
                <a:xfrm>
                  <a:off x="1688101" y="1378143"/>
                  <a:ext cx="71855" cy="92329"/>
                </a:xfrm>
                <a:custGeom>
                  <a:avLst/>
                  <a:gdLst/>
                  <a:ahLst/>
                  <a:cxnLst/>
                  <a:rect l="l" t="t" r="r" b="b"/>
                  <a:pathLst>
                    <a:path w="71855" h="92329" extrusionOk="0">
                      <a:moveTo>
                        <a:pt x="3551" y="92330"/>
                      </a:moveTo>
                      <a:cubicBezTo>
                        <a:pt x="2211" y="92330"/>
                        <a:pt x="929" y="91568"/>
                        <a:pt x="330" y="90274"/>
                      </a:cubicBezTo>
                      <a:cubicBezTo>
                        <a:pt x="-495" y="88492"/>
                        <a:pt x="279" y="86384"/>
                        <a:pt x="2057" y="85565"/>
                      </a:cubicBezTo>
                      <a:cubicBezTo>
                        <a:pt x="34906" y="70343"/>
                        <a:pt x="58950" y="38704"/>
                        <a:pt x="64806" y="2973"/>
                      </a:cubicBezTo>
                      <a:cubicBezTo>
                        <a:pt x="65121" y="1041"/>
                        <a:pt x="66937" y="-266"/>
                        <a:pt x="68880" y="46"/>
                      </a:cubicBezTo>
                      <a:cubicBezTo>
                        <a:pt x="70813" y="365"/>
                        <a:pt x="72125" y="2186"/>
                        <a:pt x="71808" y="4118"/>
                      </a:cubicBezTo>
                      <a:cubicBezTo>
                        <a:pt x="65576" y="42139"/>
                        <a:pt x="39992" y="75814"/>
                        <a:pt x="5040" y="91998"/>
                      </a:cubicBezTo>
                      <a:cubicBezTo>
                        <a:pt x="4556" y="92225"/>
                        <a:pt x="4049" y="92330"/>
                        <a:pt x="3550" y="923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5"/>
                <p:cNvSpPr/>
                <p:nvPr/>
              </p:nvSpPr>
              <p:spPr>
                <a:xfrm>
                  <a:off x="1737303" y="1400510"/>
                  <a:ext cx="54011" cy="34725"/>
                </a:xfrm>
                <a:custGeom>
                  <a:avLst/>
                  <a:gdLst/>
                  <a:ahLst/>
                  <a:cxnLst/>
                  <a:rect l="l" t="t" r="r" b="b"/>
                  <a:pathLst>
                    <a:path w="54011" h="34725" extrusionOk="0">
                      <a:moveTo>
                        <a:pt x="9725" y="34719"/>
                      </a:moveTo>
                      <a:cubicBezTo>
                        <a:pt x="7495" y="34719"/>
                        <a:pt x="5262" y="34563"/>
                        <a:pt x="3042" y="34245"/>
                      </a:cubicBezTo>
                      <a:cubicBezTo>
                        <a:pt x="1103" y="33965"/>
                        <a:pt x="-242" y="32170"/>
                        <a:pt x="37" y="30231"/>
                      </a:cubicBezTo>
                      <a:cubicBezTo>
                        <a:pt x="316" y="28286"/>
                        <a:pt x="2145" y="26959"/>
                        <a:pt x="4054" y="27226"/>
                      </a:cubicBezTo>
                      <a:cubicBezTo>
                        <a:pt x="12960" y="28501"/>
                        <a:pt x="22157" y="26725"/>
                        <a:pt x="29944" y="22211"/>
                      </a:cubicBezTo>
                      <a:cubicBezTo>
                        <a:pt x="37732" y="17696"/>
                        <a:pt x="43847" y="10606"/>
                        <a:pt x="47163" y="2241"/>
                      </a:cubicBezTo>
                      <a:cubicBezTo>
                        <a:pt x="47886" y="420"/>
                        <a:pt x="49942" y="-471"/>
                        <a:pt x="51770" y="251"/>
                      </a:cubicBezTo>
                      <a:cubicBezTo>
                        <a:pt x="53591" y="973"/>
                        <a:pt x="54483" y="3035"/>
                        <a:pt x="53760" y="4856"/>
                      </a:cubicBezTo>
                      <a:cubicBezTo>
                        <a:pt x="49857" y="14698"/>
                        <a:pt x="42664" y="23043"/>
                        <a:pt x="33502" y="28351"/>
                      </a:cubicBezTo>
                      <a:cubicBezTo>
                        <a:pt x="26280" y="32534"/>
                        <a:pt x="18028" y="34726"/>
                        <a:pt x="9724" y="34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5"/>
                <p:cNvSpPr/>
                <p:nvPr/>
              </p:nvSpPr>
              <p:spPr>
                <a:xfrm>
                  <a:off x="1636208" y="1361586"/>
                  <a:ext cx="49272" cy="61329"/>
                </a:xfrm>
                <a:custGeom>
                  <a:avLst/>
                  <a:gdLst/>
                  <a:ahLst/>
                  <a:cxnLst/>
                  <a:rect l="l" t="t" r="r" b="b"/>
                  <a:pathLst>
                    <a:path w="49272" h="61329" extrusionOk="0">
                      <a:moveTo>
                        <a:pt x="45722" y="61330"/>
                      </a:moveTo>
                      <a:cubicBezTo>
                        <a:pt x="45291" y="61330"/>
                        <a:pt x="44852" y="61252"/>
                        <a:pt x="44426" y="61083"/>
                      </a:cubicBezTo>
                      <a:cubicBezTo>
                        <a:pt x="21016" y="51891"/>
                        <a:pt x="3172" y="28949"/>
                        <a:pt x="28" y="3990"/>
                      </a:cubicBezTo>
                      <a:cubicBezTo>
                        <a:pt x="-216" y="2045"/>
                        <a:pt x="1161" y="269"/>
                        <a:pt x="3105" y="29"/>
                      </a:cubicBezTo>
                      <a:cubicBezTo>
                        <a:pt x="5046" y="-218"/>
                        <a:pt x="6824" y="1160"/>
                        <a:pt x="7069" y="3105"/>
                      </a:cubicBezTo>
                      <a:cubicBezTo>
                        <a:pt x="9898" y="25560"/>
                        <a:pt x="25953" y="46206"/>
                        <a:pt x="47021" y="54480"/>
                      </a:cubicBezTo>
                      <a:cubicBezTo>
                        <a:pt x="48844" y="55196"/>
                        <a:pt x="49743" y="57258"/>
                        <a:pt x="49026" y="59079"/>
                      </a:cubicBezTo>
                      <a:cubicBezTo>
                        <a:pt x="48477" y="60478"/>
                        <a:pt x="47140" y="61330"/>
                        <a:pt x="45722" y="613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
        <p:nvSpPr>
          <p:cNvPr id="58" name="Google Shape;58;p5"/>
          <p:cNvSpPr/>
          <p:nvPr/>
        </p:nvSpPr>
        <p:spPr>
          <a:xfrm rot="1109231">
            <a:off x="7516666" y="-536484"/>
            <a:ext cx="3309634" cy="4973296"/>
          </a:xfrm>
          <a:custGeom>
            <a:avLst/>
            <a:gdLst/>
            <a:ahLst/>
            <a:cxnLst/>
            <a:rect l="l" t="t" r="r" b="b"/>
            <a:pathLst>
              <a:path w="545174" h="819218" extrusionOk="0">
                <a:moveTo>
                  <a:pt x="510972" y="89197"/>
                </a:moveTo>
                <a:cubicBezTo>
                  <a:pt x="495334" y="103222"/>
                  <a:pt x="475410" y="112623"/>
                  <a:pt x="462622" y="129306"/>
                </a:cubicBezTo>
                <a:cubicBezTo>
                  <a:pt x="430911" y="170725"/>
                  <a:pt x="457919" y="231024"/>
                  <a:pt x="447284" y="282114"/>
                </a:cubicBezTo>
                <a:cubicBezTo>
                  <a:pt x="438541" y="324112"/>
                  <a:pt x="404710" y="356900"/>
                  <a:pt x="392806" y="398126"/>
                </a:cubicBezTo>
                <a:cubicBezTo>
                  <a:pt x="379432" y="444400"/>
                  <a:pt x="395499" y="493834"/>
                  <a:pt x="415150" y="537834"/>
                </a:cubicBezTo>
                <a:cubicBezTo>
                  <a:pt x="434801" y="581796"/>
                  <a:pt x="458615" y="625681"/>
                  <a:pt x="461464" y="673765"/>
                </a:cubicBezTo>
                <a:cubicBezTo>
                  <a:pt x="464469" y="724392"/>
                  <a:pt x="443855" y="772904"/>
                  <a:pt x="422936" y="819218"/>
                </a:cubicBezTo>
                <a:cubicBezTo>
                  <a:pt x="411032" y="819101"/>
                  <a:pt x="399122" y="818984"/>
                  <a:pt x="387218" y="818867"/>
                </a:cubicBezTo>
                <a:cubicBezTo>
                  <a:pt x="356392" y="816057"/>
                  <a:pt x="333235" y="787469"/>
                  <a:pt x="324954" y="757644"/>
                </a:cubicBezTo>
                <a:cubicBezTo>
                  <a:pt x="316628" y="727670"/>
                  <a:pt x="319562" y="695959"/>
                  <a:pt x="319022" y="664866"/>
                </a:cubicBezTo>
                <a:cubicBezTo>
                  <a:pt x="318521" y="633773"/>
                  <a:pt x="313551" y="600676"/>
                  <a:pt x="293016" y="577365"/>
                </a:cubicBezTo>
                <a:cubicBezTo>
                  <a:pt x="267003" y="547928"/>
                  <a:pt x="222927" y="541533"/>
                  <a:pt x="193375" y="515641"/>
                </a:cubicBezTo>
                <a:cubicBezTo>
                  <a:pt x="153495" y="480733"/>
                  <a:pt x="149722" y="420781"/>
                  <a:pt x="152109" y="367841"/>
                </a:cubicBezTo>
                <a:cubicBezTo>
                  <a:pt x="154535" y="314940"/>
                  <a:pt x="158855" y="257184"/>
                  <a:pt x="128490" y="213801"/>
                </a:cubicBezTo>
                <a:cubicBezTo>
                  <a:pt x="105372" y="180819"/>
                  <a:pt x="66383" y="162787"/>
                  <a:pt x="38874" y="133390"/>
                </a:cubicBezTo>
                <a:cubicBezTo>
                  <a:pt x="6122" y="98328"/>
                  <a:pt x="-6204" y="46852"/>
                  <a:pt x="2922" y="0"/>
                </a:cubicBezTo>
                <a:lnTo>
                  <a:pt x="544725" y="0"/>
                </a:lnTo>
                <a:cubicBezTo>
                  <a:pt x="547731" y="32750"/>
                  <a:pt x="535553" y="67119"/>
                  <a:pt x="510972" y="89196"/>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6"/>
          <p:cNvSpPr/>
          <p:nvPr/>
        </p:nvSpPr>
        <p:spPr>
          <a:xfrm flipH="1">
            <a:off x="-670877" y="3963599"/>
            <a:ext cx="2271890" cy="3051061"/>
          </a:xfrm>
          <a:custGeom>
            <a:avLst/>
            <a:gdLst/>
            <a:ahLst/>
            <a:cxnLst/>
            <a:rect l="l" t="t" r="r" b="b"/>
            <a:pathLst>
              <a:path w="699043" h="938788" extrusionOk="0">
                <a:moveTo>
                  <a:pt x="699044" y="938788"/>
                </a:moveTo>
                <a:lnTo>
                  <a:pt x="699044" y="90492"/>
                </a:lnTo>
                <a:cubicBezTo>
                  <a:pt x="690984" y="109402"/>
                  <a:pt x="686977" y="126138"/>
                  <a:pt x="686977" y="126138"/>
                </a:cubicBezTo>
                <a:cubicBezTo>
                  <a:pt x="686977" y="126138"/>
                  <a:pt x="670325" y="81034"/>
                  <a:pt x="655767" y="81034"/>
                </a:cubicBezTo>
                <a:cubicBezTo>
                  <a:pt x="641216" y="81034"/>
                  <a:pt x="630125" y="134543"/>
                  <a:pt x="630125" y="134543"/>
                </a:cubicBezTo>
                <a:cubicBezTo>
                  <a:pt x="630125" y="134543"/>
                  <a:pt x="546884" y="-22288"/>
                  <a:pt x="480301" y="2697"/>
                </a:cubicBezTo>
                <a:cubicBezTo>
                  <a:pt x="414258" y="27526"/>
                  <a:pt x="451894" y="130926"/>
                  <a:pt x="452512" y="132637"/>
                </a:cubicBezTo>
                <a:cubicBezTo>
                  <a:pt x="451504" y="131661"/>
                  <a:pt x="425699" y="108588"/>
                  <a:pt x="336038" y="132676"/>
                </a:cubicBezTo>
                <a:cubicBezTo>
                  <a:pt x="244509" y="157270"/>
                  <a:pt x="247273" y="304916"/>
                  <a:pt x="247273" y="304916"/>
                </a:cubicBezTo>
                <a:cubicBezTo>
                  <a:pt x="247273" y="304916"/>
                  <a:pt x="216766" y="260670"/>
                  <a:pt x="161273" y="243660"/>
                </a:cubicBezTo>
                <a:cubicBezTo>
                  <a:pt x="105774" y="226657"/>
                  <a:pt x="0" y="457636"/>
                  <a:pt x="0" y="457636"/>
                </a:cubicBezTo>
                <a:lnTo>
                  <a:pt x="0" y="938788"/>
                </a:lnTo>
                <a:lnTo>
                  <a:pt x="699044" y="938788"/>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6"/>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2" name="Google Shape;62;p6"/>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grpSp>
        <p:nvGrpSpPr>
          <p:cNvPr id="63" name="Google Shape;63;p6"/>
          <p:cNvGrpSpPr/>
          <p:nvPr/>
        </p:nvGrpSpPr>
        <p:grpSpPr>
          <a:xfrm flipH="1">
            <a:off x="8445023" y="3898288"/>
            <a:ext cx="642649" cy="916103"/>
            <a:chOff x="3175339" y="989908"/>
            <a:chExt cx="494993" cy="705617"/>
          </a:xfrm>
        </p:grpSpPr>
        <p:grpSp>
          <p:nvGrpSpPr>
            <p:cNvPr id="64" name="Google Shape;64;p6"/>
            <p:cNvGrpSpPr/>
            <p:nvPr/>
          </p:nvGrpSpPr>
          <p:grpSpPr>
            <a:xfrm>
              <a:off x="3175339" y="989908"/>
              <a:ext cx="494993" cy="527711"/>
              <a:chOff x="3175339" y="989908"/>
              <a:chExt cx="494993" cy="527711"/>
            </a:xfrm>
          </p:grpSpPr>
          <p:sp>
            <p:nvSpPr>
              <p:cNvPr id="65" name="Google Shape;65;p6"/>
              <p:cNvSpPr/>
              <p:nvPr/>
            </p:nvSpPr>
            <p:spPr>
              <a:xfrm>
                <a:off x="3175339" y="1310531"/>
                <a:ext cx="250659" cy="183423"/>
              </a:xfrm>
              <a:custGeom>
                <a:avLst/>
                <a:gdLst/>
                <a:ahLst/>
                <a:cxnLst/>
                <a:rect l="l" t="t" r="r" b="b"/>
                <a:pathLst>
                  <a:path w="250659" h="183423" extrusionOk="0">
                    <a:moveTo>
                      <a:pt x="123463" y="165295"/>
                    </a:moveTo>
                    <a:cubicBezTo>
                      <a:pt x="112607" y="179040"/>
                      <a:pt x="92117" y="184146"/>
                      <a:pt x="76082" y="177114"/>
                    </a:cubicBezTo>
                    <a:cubicBezTo>
                      <a:pt x="60042" y="170082"/>
                      <a:pt x="49920" y="151550"/>
                      <a:pt x="52672" y="134254"/>
                    </a:cubicBezTo>
                    <a:cubicBezTo>
                      <a:pt x="34719" y="137058"/>
                      <a:pt x="17774" y="123593"/>
                      <a:pt x="8921" y="107721"/>
                    </a:cubicBezTo>
                    <a:cubicBezTo>
                      <a:pt x="1167" y="93827"/>
                      <a:pt x="-2294" y="77116"/>
                      <a:pt x="1622" y="61693"/>
                    </a:cubicBezTo>
                    <a:cubicBezTo>
                      <a:pt x="5532" y="46264"/>
                      <a:pt x="17507" y="32591"/>
                      <a:pt x="32949" y="28753"/>
                    </a:cubicBezTo>
                    <a:cubicBezTo>
                      <a:pt x="48392" y="24909"/>
                      <a:pt x="66507" y="32435"/>
                      <a:pt x="72921" y="46999"/>
                    </a:cubicBezTo>
                    <a:cubicBezTo>
                      <a:pt x="68797" y="30971"/>
                      <a:pt x="79322" y="12628"/>
                      <a:pt x="95239" y="8100"/>
                    </a:cubicBezTo>
                    <a:cubicBezTo>
                      <a:pt x="111150" y="3573"/>
                      <a:pt x="129754" y="13636"/>
                      <a:pt x="134684" y="29429"/>
                    </a:cubicBezTo>
                    <a:cubicBezTo>
                      <a:pt x="139680" y="10474"/>
                      <a:pt x="160450" y="-2847"/>
                      <a:pt x="179769" y="522"/>
                    </a:cubicBezTo>
                    <a:cubicBezTo>
                      <a:pt x="199082" y="3885"/>
                      <a:pt x="214127" y="23439"/>
                      <a:pt x="212423" y="42972"/>
                    </a:cubicBezTo>
                    <a:cubicBezTo>
                      <a:pt x="216879" y="33644"/>
                      <a:pt x="230370" y="31062"/>
                      <a:pt x="239138" y="36539"/>
                    </a:cubicBezTo>
                    <a:cubicBezTo>
                      <a:pt x="247907" y="42023"/>
                      <a:pt x="251770" y="53400"/>
                      <a:pt x="250385" y="63645"/>
                    </a:cubicBezTo>
                    <a:cubicBezTo>
                      <a:pt x="248999" y="73896"/>
                      <a:pt x="243171" y="83068"/>
                      <a:pt x="236172" y="90679"/>
                    </a:cubicBezTo>
                    <a:cubicBezTo>
                      <a:pt x="245383" y="96234"/>
                      <a:pt x="248863" y="109523"/>
                      <a:pt x="243548" y="118870"/>
                    </a:cubicBezTo>
                    <a:cubicBezTo>
                      <a:pt x="238240" y="128218"/>
                      <a:pt x="225042" y="132036"/>
                      <a:pt x="215565" y="126975"/>
                    </a:cubicBezTo>
                    <a:cubicBezTo>
                      <a:pt x="223806" y="131379"/>
                      <a:pt x="211994" y="155765"/>
                      <a:pt x="208390" y="159811"/>
                    </a:cubicBezTo>
                    <a:cubicBezTo>
                      <a:pt x="200916" y="168216"/>
                      <a:pt x="187724" y="172906"/>
                      <a:pt x="177629" y="177667"/>
                    </a:cubicBezTo>
                    <a:cubicBezTo>
                      <a:pt x="160300" y="185837"/>
                      <a:pt x="131120" y="188120"/>
                      <a:pt x="123463" y="1652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6"/>
              <p:cNvSpPr/>
              <p:nvPr/>
            </p:nvSpPr>
            <p:spPr>
              <a:xfrm>
                <a:off x="3219711" y="989908"/>
                <a:ext cx="390234" cy="348084"/>
              </a:xfrm>
              <a:custGeom>
                <a:avLst/>
                <a:gdLst/>
                <a:ahLst/>
                <a:cxnLst/>
                <a:rect l="l" t="t" r="r" b="b"/>
                <a:pathLst>
                  <a:path w="390234" h="348084" extrusionOk="0">
                    <a:moveTo>
                      <a:pt x="84510" y="279977"/>
                    </a:moveTo>
                    <a:cubicBezTo>
                      <a:pt x="68990" y="289812"/>
                      <a:pt x="24705" y="282839"/>
                      <a:pt x="12756" y="261796"/>
                    </a:cubicBezTo>
                    <a:cubicBezTo>
                      <a:pt x="3988" y="246353"/>
                      <a:pt x="46" y="232732"/>
                      <a:pt x="0" y="214363"/>
                    </a:cubicBezTo>
                    <a:cubicBezTo>
                      <a:pt x="-78" y="182509"/>
                      <a:pt x="46874" y="162656"/>
                      <a:pt x="46874" y="162656"/>
                    </a:cubicBezTo>
                    <a:cubicBezTo>
                      <a:pt x="46874" y="162656"/>
                      <a:pt x="36258" y="133469"/>
                      <a:pt x="42847" y="119985"/>
                    </a:cubicBezTo>
                    <a:cubicBezTo>
                      <a:pt x="53359" y="98473"/>
                      <a:pt x="78591" y="85210"/>
                      <a:pt x="102275" y="88742"/>
                    </a:cubicBezTo>
                    <a:cubicBezTo>
                      <a:pt x="105157" y="63081"/>
                      <a:pt x="116020" y="37764"/>
                      <a:pt x="135254" y="20533"/>
                    </a:cubicBezTo>
                    <a:cubicBezTo>
                      <a:pt x="154482" y="3295"/>
                      <a:pt x="182544" y="-4771"/>
                      <a:pt x="207197" y="2918"/>
                    </a:cubicBezTo>
                    <a:cubicBezTo>
                      <a:pt x="231844" y="10607"/>
                      <a:pt x="251046" y="35370"/>
                      <a:pt x="249251" y="61129"/>
                    </a:cubicBezTo>
                    <a:cubicBezTo>
                      <a:pt x="268720" y="52107"/>
                      <a:pt x="294472" y="60453"/>
                      <a:pt x="304951" y="79180"/>
                    </a:cubicBezTo>
                    <a:cubicBezTo>
                      <a:pt x="315430" y="97901"/>
                      <a:pt x="309075" y="124213"/>
                      <a:pt x="291206" y="136091"/>
                    </a:cubicBezTo>
                    <a:cubicBezTo>
                      <a:pt x="308060" y="129280"/>
                      <a:pt x="329266" y="135837"/>
                      <a:pt x="339348" y="150961"/>
                    </a:cubicBezTo>
                    <a:cubicBezTo>
                      <a:pt x="349424" y="166091"/>
                      <a:pt x="347304" y="188187"/>
                      <a:pt x="334528" y="201119"/>
                    </a:cubicBezTo>
                    <a:cubicBezTo>
                      <a:pt x="351103" y="194718"/>
                      <a:pt x="371957" y="203448"/>
                      <a:pt x="379034" y="219742"/>
                    </a:cubicBezTo>
                    <a:cubicBezTo>
                      <a:pt x="386111" y="236037"/>
                      <a:pt x="378247" y="257242"/>
                      <a:pt x="362258" y="264983"/>
                    </a:cubicBezTo>
                    <a:cubicBezTo>
                      <a:pt x="381890" y="267266"/>
                      <a:pt x="394229" y="290755"/>
                      <a:pt x="389052" y="309827"/>
                    </a:cubicBezTo>
                    <a:cubicBezTo>
                      <a:pt x="383874" y="328906"/>
                      <a:pt x="365576" y="342260"/>
                      <a:pt x="346322" y="346722"/>
                    </a:cubicBezTo>
                    <a:cubicBezTo>
                      <a:pt x="316165" y="353715"/>
                      <a:pt x="292690" y="331436"/>
                      <a:pt x="269337" y="332926"/>
                    </a:cubicBezTo>
                    <a:cubicBezTo>
                      <a:pt x="245328" y="334461"/>
                      <a:pt x="233002" y="338220"/>
                      <a:pt x="216304" y="316781"/>
                    </a:cubicBezTo>
                    <a:cubicBezTo>
                      <a:pt x="207340" y="305280"/>
                      <a:pt x="203945" y="284647"/>
                      <a:pt x="193277" y="275274"/>
                    </a:cubicBezTo>
                    <a:cubicBezTo>
                      <a:pt x="180170" y="263760"/>
                      <a:pt x="180105" y="272444"/>
                      <a:pt x="169073" y="283470"/>
                    </a:cubicBezTo>
                    <a:cubicBezTo>
                      <a:pt x="145037" y="307498"/>
                      <a:pt x="105625" y="310250"/>
                      <a:pt x="84510" y="279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6"/>
              <p:cNvSpPr/>
              <p:nvPr/>
            </p:nvSpPr>
            <p:spPr>
              <a:xfrm>
                <a:off x="3404878" y="1354664"/>
                <a:ext cx="265454" cy="162955"/>
              </a:xfrm>
              <a:custGeom>
                <a:avLst/>
                <a:gdLst/>
                <a:ahLst/>
                <a:cxnLst/>
                <a:rect l="l" t="t" r="r" b="b"/>
                <a:pathLst>
                  <a:path w="265454" h="162955" extrusionOk="0">
                    <a:moveTo>
                      <a:pt x="42390" y="133111"/>
                    </a:moveTo>
                    <a:cubicBezTo>
                      <a:pt x="52180" y="141645"/>
                      <a:pt x="68546" y="141190"/>
                      <a:pt x="77848" y="132116"/>
                    </a:cubicBezTo>
                    <a:cubicBezTo>
                      <a:pt x="85940" y="151155"/>
                      <a:pt x="106651" y="164041"/>
                      <a:pt x="127304" y="162883"/>
                    </a:cubicBezTo>
                    <a:cubicBezTo>
                      <a:pt x="147956" y="161725"/>
                      <a:pt x="167107" y="146608"/>
                      <a:pt x="173019" y="126788"/>
                    </a:cubicBezTo>
                    <a:cubicBezTo>
                      <a:pt x="188371" y="130574"/>
                      <a:pt x="204490" y="132408"/>
                      <a:pt x="219990" y="129319"/>
                    </a:cubicBezTo>
                    <a:cubicBezTo>
                      <a:pt x="235498" y="126229"/>
                      <a:pt x="250374" y="117760"/>
                      <a:pt x="258798" y="104386"/>
                    </a:cubicBezTo>
                    <a:cubicBezTo>
                      <a:pt x="267228" y="91012"/>
                      <a:pt x="268087" y="72532"/>
                      <a:pt x="258857" y="59698"/>
                    </a:cubicBezTo>
                    <a:cubicBezTo>
                      <a:pt x="249626" y="46864"/>
                      <a:pt x="229891" y="42115"/>
                      <a:pt x="216953" y="51196"/>
                    </a:cubicBezTo>
                    <a:cubicBezTo>
                      <a:pt x="224557" y="33796"/>
                      <a:pt x="215945" y="11081"/>
                      <a:pt x="198720" y="3093"/>
                    </a:cubicBezTo>
                    <a:cubicBezTo>
                      <a:pt x="181495" y="-4895"/>
                      <a:pt x="158592" y="3210"/>
                      <a:pt x="150227" y="20259"/>
                    </a:cubicBezTo>
                    <a:cubicBezTo>
                      <a:pt x="142896" y="8069"/>
                      <a:pt x="128644" y="394"/>
                      <a:pt x="114437" y="973"/>
                    </a:cubicBezTo>
                    <a:cubicBezTo>
                      <a:pt x="100231" y="1558"/>
                      <a:pt x="86649" y="10378"/>
                      <a:pt x="80352" y="23128"/>
                    </a:cubicBezTo>
                    <a:cubicBezTo>
                      <a:pt x="71473" y="14704"/>
                      <a:pt x="60519" y="7881"/>
                      <a:pt x="48375" y="6391"/>
                    </a:cubicBezTo>
                    <a:cubicBezTo>
                      <a:pt x="36224" y="4908"/>
                      <a:pt x="22869" y="9663"/>
                      <a:pt x="16404" y="20051"/>
                    </a:cubicBezTo>
                    <a:cubicBezTo>
                      <a:pt x="9944" y="30446"/>
                      <a:pt x="12683" y="46252"/>
                      <a:pt x="23468" y="52035"/>
                    </a:cubicBezTo>
                    <a:cubicBezTo>
                      <a:pt x="8403" y="52874"/>
                      <a:pt x="-3462" y="69839"/>
                      <a:pt x="922" y="84279"/>
                    </a:cubicBezTo>
                    <a:cubicBezTo>
                      <a:pt x="5651" y="99871"/>
                      <a:pt x="22759" y="103267"/>
                      <a:pt x="36523" y="100060"/>
                    </a:cubicBezTo>
                    <a:cubicBezTo>
                      <a:pt x="32347" y="111268"/>
                      <a:pt x="32633" y="124603"/>
                      <a:pt x="42390" y="13311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8" name="Google Shape;68;p6"/>
            <p:cNvGrpSpPr/>
            <p:nvPr/>
          </p:nvGrpSpPr>
          <p:grpSpPr>
            <a:xfrm>
              <a:off x="3312592" y="1195964"/>
              <a:ext cx="256326" cy="499561"/>
              <a:chOff x="3312592" y="1195964"/>
              <a:chExt cx="256326" cy="499561"/>
            </a:xfrm>
          </p:grpSpPr>
          <p:sp>
            <p:nvSpPr>
              <p:cNvPr id="69" name="Google Shape;69;p6"/>
              <p:cNvSpPr/>
              <p:nvPr/>
            </p:nvSpPr>
            <p:spPr>
              <a:xfrm>
                <a:off x="3401123" y="1195964"/>
                <a:ext cx="58731" cy="499561"/>
              </a:xfrm>
              <a:custGeom>
                <a:avLst/>
                <a:gdLst/>
                <a:ahLst/>
                <a:cxnLst/>
                <a:rect l="l" t="t" r="r" b="b"/>
                <a:pathLst>
                  <a:path w="58731" h="499561" extrusionOk="0">
                    <a:moveTo>
                      <a:pt x="42860" y="0"/>
                    </a:moveTo>
                    <a:lnTo>
                      <a:pt x="15872" y="0"/>
                    </a:lnTo>
                    <a:lnTo>
                      <a:pt x="0" y="499561"/>
                    </a:lnTo>
                    <a:lnTo>
                      <a:pt x="58732" y="499561"/>
                    </a:lnTo>
                    <a:lnTo>
                      <a:pt x="4286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0" name="Google Shape;70;p6"/>
              <p:cNvGrpSpPr/>
              <p:nvPr/>
            </p:nvGrpSpPr>
            <p:grpSpPr>
              <a:xfrm>
                <a:off x="3312592" y="1251705"/>
                <a:ext cx="256326" cy="318830"/>
                <a:chOff x="3312592" y="1251705"/>
                <a:chExt cx="256326" cy="318830"/>
              </a:xfrm>
            </p:grpSpPr>
            <p:sp>
              <p:nvSpPr>
                <p:cNvPr id="71" name="Google Shape;71;p6"/>
                <p:cNvSpPr/>
                <p:nvPr/>
              </p:nvSpPr>
              <p:spPr>
                <a:xfrm>
                  <a:off x="3432992" y="1479701"/>
                  <a:ext cx="74232" cy="90834"/>
                </a:xfrm>
                <a:custGeom>
                  <a:avLst/>
                  <a:gdLst/>
                  <a:ahLst/>
                  <a:cxnLst/>
                  <a:rect l="l" t="t" r="r" b="b"/>
                  <a:pathLst>
                    <a:path w="74232" h="90834" extrusionOk="0">
                      <a:moveTo>
                        <a:pt x="4766" y="90835"/>
                      </a:moveTo>
                      <a:cubicBezTo>
                        <a:pt x="2899" y="90835"/>
                        <a:pt x="1130" y="89729"/>
                        <a:pt x="369" y="87895"/>
                      </a:cubicBezTo>
                      <a:cubicBezTo>
                        <a:pt x="-646" y="85468"/>
                        <a:pt x="505" y="82684"/>
                        <a:pt x="2938" y="81670"/>
                      </a:cubicBezTo>
                      <a:cubicBezTo>
                        <a:pt x="34760" y="68452"/>
                        <a:pt x="59036" y="37951"/>
                        <a:pt x="64773" y="3970"/>
                      </a:cubicBezTo>
                      <a:cubicBezTo>
                        <a:pt x="65209" y="1374"/>
                        <a:pt x="67667" y="-388"/>
                        <a:pt x="70263" y="74"/>
                      </a:cubicBezTo>
                      <a:cubicBezTo>
                        <a:pt x="72852" y="509"/>
                        <a:pt x="74601" y="2968"/>
                        <a:pt x="74166" y="5557"/>
                      </a:cubicBezTo>
                      <a:cubicBezTo>
                        <a:pt x="67895" y="42693"/>
                        <a:pt x="41368" y="76023"/>
                        <a:pt x="6594" y="90464"/>
                      </a:cubicBezTo>
                      <a:cubicBezTo>
                        <a:pt x="5995" y="90718"/>
                        <a:pt x="5378" y="90835"/>
                        <a:pt x="4766" y="90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6"/>
                <p:cNvSpPr/>
                <p:nvPr/>
              </p:nvSpPr>
              <p:spPr>
                <a:xfrm>
                  <a:off x="3312592" y="1393996"/>
                  <a:ext cx="118373" cy="141381"/>
                </a:xfrm>
                <a:custGeom>
                  <a:avLst/>
                  <a:gdLst/>
                  <a:ahLst/>
                  <a:cxnLst/>
                  <a:rect l="l" t="t" r="r" b="b"/>
                  <a:pathLst>
                    <a:path w="118373" h="141381" extrusionOk="0">
                      <a:moveTo>
                        <a:pt x="113613" y="141382"/>
                      </a:moveTo>
                      <a:cubicBezTo>
                        <a:pt x="113321" y="141382"/>
                        <a:pt x="113021" y="141356"/>
                        <a:pt x="112722" y="141297"/>
                      </a:cubicBezTo>
                      <a:cubicBezTo>
                        <a:pt x="81473" y="135371"/>
                        <a:pt x="51942" y="117906"/>
                        <a:pt x="31699" y="93383"/>
                      </a:cubicBezTo>
                      <a:cubicBezTo>
                        <a:pt x="11449" y="68860"/>
                        <a:pt x="-103" y="36550"/>
                        <a:pt x="1" y="4749"/>
                      </a:cubicBezTo>
                      <a:cubicBezTo>
                        <a:pt x="7" y="2127"/>
                        <a:pt x="2141" y="0"/>
                        <a:pt x="4762" y="0"/>
                      </a:cubicBezTo>
                      <a:lnTo>
                        <a:pt x="4775" y="0"/>
                      </a:lnTo>
                      <a:cubicBezTo>
                        <a:pt x="7410" y="13"/>
                        <a:pt x="9537" y="2147"/>
                        <a:pt x="9524" y="4781"/>
                      </a:cubicBezTo>
                      <a:cubicBezTo>
                        <a:pt x="9433" y="34397"/>
                        <a:pt x="20192" y="64482"/>
                        <a:pt x="39042" y="87320"/>
                      </a:cubicBezTo>
                      <a:cubicBezTo>
                        <a:pt x="57900" y="110159"/>
                        <a:pt x="85396" y="126421"/>
                        <a:pt x="114498" y="131937"/>
                      </a:cubicBezTo>
                      <a:cubicBezTo>
                        <a:pt x="117080" y="132431"/>
                        <a:pt x="118778" y="134922"/>
                        <a:pt x="118290" y="137505"/>
                      </a:cubicBezTo>
                      <a:cubicBezTo>
                        <a:pt x="117854" y="139788"/>
                        <a:pt x="115858" y="141382"/>
                        <a:pt x="113613" y="1413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6"/>
                <p:cNvSpPr/>
                <p:nvPr/>
              </p:nvSpPr>
              <p:spPr>
                <a:xfrm>
                  <a:off x="3334348" y="1404317"/>
                  <a:ext cx="30656" cy="68952"/>
                </a:xfrm>
                <a:custGeom>
                  <a:avLst/>
                  <a:gdLst/>
                  <a:ahLst/>
                  <a:cxnLst/>
                  <a:rect l="l" t="t" r="r" b="b"/>
                  <a:pathLst>
                    <a:path w="30656" h="68952" extrusionOk="0">
                      <a:moveTo>
                        <a:pt x="4758" y="68952"/>
                      </a:moveTo>
                      <a:cubicBezTo>
                        <a:pt x="3555" y="68952"/>
                        <a:pt x="2352" y="68497"/>
                        <a:pt x="1422" y="67586"/>
                      </a:cubicBezTo>
                      <a:cubicBezTo>
                        <a:pt x="-452" y="65739"/>
                        <a:pt x="-478" y="62727"/>
                        <a:pt x="1369" y="60854"/>
                      </a:cubicBezTo>
                      <a:cubicBezTo>
                        <a:pt x="15660" y="46316"/>
                        <a:pt x="22913" y="25533"/>
                        <a:pt x="20760" y="5264"/>
                      </a:cubicBezTo>
                      <a:cubicBezTo>
                        <a:pt x="20480" y="2649"/>
                        <a:pt x="22380" y="301"/>
                        <a:pt x="24995" y="21"/>
                      </a:cubicBezTo>
                      <a:cubicBezTo>
                        <a:pt x="27597" y="-220"/>
                        <a:pt x="29958" y="1641"/>
                        <a:pt x="30231" y="4256"/>
                      </a:cubicBezTo>
                      <a:cubicBezTo>
                        <a:pt x="32683" y="27328"/>
                        <a:pt x="24429" y="50986"/>
                        <a:pt x="8154" y="67528"/>
                      </a:cubicBezTo>
                      <a:cubicBezTo>
                        <a:pt x="7224" y="68477"/>
                        <a:pt x="5994" y="68952"/>
                        <a:pt x="4758" y="689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6"/>
                <p:cNvSpPr/>
                <p:nvPr/>
              </p:nvSpPr>
              <p:spPr>
                <a:xfrm>
                  <a:off x="3430382" y="1273932"/>
                  <a:ext cx="96445" cy="123927"/>
                </a:xfrm>
                <a:custGeom>
                  <a:avLst/>
                  <a:gdLst/>
                  <a:ahLst/>
                  <a:cxnLst/>
                  <a:rect l="l" t="t" r="r" b="b"/>
                  <a:pathLst>
                    <a:path w="96445" h="123927" extrusionOk="0">
                      <a:moveTo>
                        <a:pt x="4768" y="123927"/>
                      </a:moveTo>
                      <a:cubicBezTo>
                        <a:pt x="2966" y="123927"/>
                        <a:pt x="1249" y="122906"/>
                        <a:pt x="442" y="121169"/>
                      </a:cubicBezTo>
                      <a:cubicBezTo>
                        <a:pt x="-664" y="118775"/>
                        <a:pt x="377" y="115952"/>
                        <a:pt x="2758" y="114846"/>
                      </a:cubicBezTo>
                      <a:cubicBezTo>
                        <a:pt x="46854" y="94422"/>
                        <a:pt x="79124" y="51945"/>
                        <a:pt x="86982" y="3992"/>
                      </a:cubicBezTo>
                      <a:cubicBezTo>
                        <a:pt x="87405" y="1390"/>
                        <a:pt x="89844" y="-360"/>
                        <a:pt x="92452" y="63"/>
                      </a:cubicBezTo>
                      <a:cubicBezTo>
                        <a:pt x="95048" y="486"/>
                        <a:pt x="96811" y="2932"/>
                        <a:pt x="96381" y="5527"/>
                      </a:cubicBezTo>
                      <a:cubicBezTo>
                        <a:pt x="88016" y="56557"/>
                        <a:pt x="53677" y="101752"/>
                        <a:pt x="6765" y="123485"/>
                      </a:cubicBezTo>
                      <a:cubicBezTo>
                        <a:pt x="6114" y="123784"/>
                        <a:pt x="5431" y="123927"/>
                        <a:pt x="4768" y="1239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6"/>
                <p:cNvSpPr/>
                <p:nvPr/>
              </p:nvSpPr>
              <p:spPr>
                <a:xfrm>
                  <a:off x="3496422" y="1303952"/>
                  <a:ext cx="72496" cy="46604"/>
                </a:xfrm>
                <a:custGeom>
                  <a:avLst/>
                  <a:gdLst/>
                  <a:ahLst/>
                  <a:cxnLst/>
                  <a:rect l="l" t="t" r="r" b="b"/>
                  <a:pathLst>
                    <a:path w="72496" h="46604" extrusionOk="0">
                      <a:moveTo>
                        <a:pt x="13051" y="46605"/>
                      </a:moveTo>
                      <a:cubicBezTo>
                        <a:pt x="10059" y="46605"/>
                        <a:pt x="7060" y="46397"/>
                        <a:pt x="4088" y="45968"/>
                      </a:cubicBezTo>
                      <a:cubicBezTo>
                        <a:pt x="1486" y="45590"/>
                        <a:pt x="-322" y="43177"/>
                        <a:pt x="48" y="40575"/>
                      </a:cubicBezTo>
                      <a:cubicBezTo>
                        <a:pt x="426" y="37973"/>
                        <a:pt x="2878" y="36184"/>
                        <a:pt x="5441" y="36542"/>
                      </a:cubicBezTo>
                      <a:cubicBezTo>
                        <a:pt x="17397" y="38259"/>
                        <a:pt x="29743" y="35872"/>
                        <a:pt x="40196" y="29816"/>
                      </a:cubicBezTo>
                      <a:cubicBezTo>
                        <a:pt x="50649" y="23760"/>
                        <a:pt x="58852" y="14237"/>
                        <a:pt x="63307" y="3003"/>
                      </a:cubicBezTo>
                      <a:cubicBezTo>
                        <a:pt x="64276" y="564"/>
                        <a:pt x="67034" y="-633"/>
                        <a:pt x="69487" y="336"/>
                      </a:cubicBezTo>
                      <a:cubicBezTo>
                        <a:pt x="71933" y="1306"/>
                        <a:pt x="73130" y="4070"/>
                        <a:pt x="72160" y="6516"/>
                      </a:cubicBezTo>
                      <a:cubicBezTo>
                        <a:pt x="66924" y="19734"/>
                        <a:pt x="57264" y="30928"/>
                        <a:pt x="44970" y="38051"/>
                      </a:cubicBezTo>
                      <a:cubicBezTo>
                        <a:pt x="35272" y="43671"/>
                        <a:pt x="24201" y="46605"/>
                        <a:pt x="13051" y="466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6"/>
                <p:cNvSpPr/>
                <p:nvPr/>
              </p:nvSpPr>
              <p:spPr>
                <a:xfrm>
                  <a:off x="3360729" y="1251705"/>
                  <a:ext cx="66133" cy="82322"/>
                </a:xfrm>
                <a:custGeom>
                  <a:avLst/>
                  <a:gdLst/>
                  <a:ahLst/>
                  <a:cxnLst/>
                  <a:rect l="l" t="t" r="r" b="b"/>
                  <a:pathLst>
                    <a:path w="66133" h="82322" extrusionOk="0">
                      <a:moveTo>
                        <a:pt x="61372" y="82323"/>
                      </a:moveTo>
                      <a:cubicBezTo>
                        <a:pt x="60793" y="82323"/>
                        <a:pt x="60201" y="82219"/>
                        <a:pt x="59629" y="81991"/>
                      </a:cubicBezTo>
                      <a:cubicBezTo>
                        <a:pt x="28204" y="69651"/>
                        <a:pt x="4260" y="38858"/>
                        <a:pt x="38" y="5358"/>
                      </a:cubicBezTo>
                      <a:cubicBezTo>
                        <a:pt x="-293" y="2750"/>
                        <a:pt x="1560" y="369"/>
                        <a:pt x="4169" y="37"/>
                      </a:cubicBezTo>
                      <a:cubicBezTo>
                        <a:pt x="6771" y="-288"/>
                        <a:pt x="9158" y="1559"/>
                        <a:pt x="9490" y="4168"/>
                      </a:cubicBezTo>
                      <a:cubicBezTo>
                        <a:pt x="13282" y="34311"/>
                        <a:pt x="34833" y="62021"/>
                        <a:pt x="63115" y="73125"/>
                      </a:cubicBezTo>
                      <a:cubicBezTo>
                        <a:pt x="65561" y="74088"/>
                        <a:pt x="66764" y="76852"/>
                        <a:pt x="65802" y="79298"/>
                      </a:cubicBezTo>
                      <a:cubicBezTo>
                        <a:pt x="65067" y="81178"/>
                        <a:pt x="63271" y="82323"/>
                        <a:pt x="61366" y="823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713225" y="647588"/>
            <a:ext cx="4110300" cy="681000"/>
          </a:xfrm>
          <a:prstGeom prst="rect">
            <a:avLst/>
          </a:prstGeom>
        </p:spPr>
        <p:txBody>
          <a:bodyPr spcFirstLastPara="1" wrap="square" lIns="91425" tIns="91425" rIns="91425" bIns="91425" anchor="b"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79" name="Google Shape;79;p7"/>
          <p:cNvSpPr txBox="1">
            <a:spLocks noGrp="1"/>
          </p:cNvSpPr>
          <p:nvPr>
            <p:ph type="body" idx="1"/>
          </p:nvPr>
        </p:nvSpPr>
        <p:spPr>
          <a:xfrm>
            <a:off x="713225" y="1406813"/>
            <a:ext cx="4110300" cy="2022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0" name="Google Shape;80;p7"/>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8"/>
          <p:cNvSpPr/>
          <p:nvPr/>
        </p:nvSpPr>
        <p:spPr>
          <a:xfrm>
            <a:off x="5800178" y="3455563"/>
            <a:ext cx="3422335" cy="1310960"/>
          </a:xfrm>
          <a:custGeom>
            <a:avLst/>
            <a:gdLst/>
            <a:ahLst/>
            <a:cxnLst/>
            <a:rect l="l" t="t" r="r" b="b"/>
            <a:pathLst>
              <a:path w="962682" h="368765" extrusionOk="0">
                <a:moveTo>
                  <a:pt x="962683" y="269"/>
                </a:moveTo>
                <a:lnTo>
                  <a:pt x="962683" y="368766"/>
                </a:lnTo>
                <a:lnTo>
                  <a:pt x="0" y="368766"/>
                </a:lnTo>
                <a:cubicBezTo>
                  <a:pt x="9503" y="337562"/>
                  <a:pt x="25343" y="309800"/>
                  <a:pt x="52364" y="291098"/>
                </a:cubicBezTo>
                <a:cubicBezTo>
                  <a:pt x="80308" y="271818"/>
                  <a:pt x="111414" y="274902"/>
                  <a:pt x="142793" y="278993"/>
                </a:cubicBezTo>
                <a:cubicBezTo>
                  <a:pt x="159823" y="281192"/>
                  <a:pt x="177509" y="283397"/>
                  <a:pt x="194409" y="279260"/>
                </a:cubicBezTo>
                <a:cubicBezTo>
                  <a:pt x="209591" y="275519"/>
                  <a:pt x="222613" y="266322"/>
                  <a:pt x="234849" y="256109"/>
                </a:cubicBezTo>
                <a:cubicBezTo>
                  <a:pt x="246597" y="246254"/>
                  <a:pt x="257778" y="235431"/>
                  <a:pt x="270495" y="227072"/>
                </a:cubicBezTo>
                <a:cubicBezTo>
                  <a:pt x="283693" y="218446"/>
                  <a:pt x="298303" y="213340"/>
                  <a:pt x="313570" y="211890"/>
                </a:cubicBezTo>
                <a:cubicBezTo>
                  <a:pt x="347193" y="208722"/>
                  <a:pt x="380420" y="222096"/>
                  <a:pt x="411090" y="235606"/>
                </a:cubicBezTo>
                <a:cubicBezTo>
                  <a:pt x="460858" y="257521"/>
                  <a:pt x="534473" y="291534"/>
                  <a:pt x="578263" y="238117"/>
                </a:cubicBezTo>
                <a:cubicBezTo>
                  <a:pt x="588339" y="225836"/>
                  <a:pt x="595468" y="210875"/>
                  <a:pt x="606734" y="199784"/>
                </a:cubicBezTo>
                <a:cubicBezTo>
                  <a:pt x="616765" y="190021"/>
                  <a:pt x="629039" y="184693"/>
                  <a:pt x="642244" y="182709"/>
                </a:cubicBezTo>
                <a:cubicBezTo>
                  <a:pt x="672433" y="178221"/>
                  <a:pt x="703500" y="188915"/>
                  <a:pt x="733155" y="178969"/>
                </a:cubicBezTo>
                <a:cubicBezTo>
                  <a:pt x="779710" y="163351"/>
                  <a:pt x="804974" y="108737"/>
                  <a:pt x="833264" y="69532"/>
                </a:cubicBezTo>
                <a:cubicBezTo>
                  <a:pt x="848270" y="48717"/>
                  <a:pt x="865391" y="29007"/>
                  <a:pt x="887039" y="16505"/>
                </a:cubicBezTo>
                <a:cubicBezTo>
                  <a:pt x="910365" y="3086"/>
                  <a:pt x="936677" y="-1181"/>
                  <a:pt x="962683" y="269"/>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8"/>
          <p:cNvSpPr txBox="1">
            <a:spLocks noGrp="1"/>
          </p:cNvSpPr>
          <p:nvPr>
            <p:ph type="title"/>
          </p:nvPr>
        </p:nvSpPr>
        <p:spPr>
          <a:xfrm>
            <a:off x="4572000" y="539500"/>
            <a:ext cx="3858900" cy="2043600"/>
          </a:xfrm>
          <a:prstGeom prst="rect">
            <a:avLst/>
          </a:prstGeom>
        </p:spPr>
        <p:txBody>
          <a:bodyPr spcFirstLastPara="1" wrap="square" lIns="91425" tIns="91425" rIns="91425" bIns="91425" anchor="ctr" anchorCtr="0">
            <a:noAutofit/>
          </a:bodyPr>
          <a:lstStyle>
            <a:lvl1pPr lvl="0" algn="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84" name="Google Shape;84;p8"/>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
        <p:cNvGrpSpPr/>
        <p:nvPr/>
      </p:nvGrpSpPr>
      <p:grpSpPr>
        <a:xfrm>
          <a:off x="0" y="0"/>
          <a:ext cx="0" cy="0"/>
          <a:chOff x="0" y="0"/>
          <a:chExt cx="0" cy="0"/>
        </a:xfrm>
      </p:grpSpPr>
      <p:sp>
        <p:nvSpPr>
          <p:cNvPr id="86" name="Google Shape;86;p9"/>
          <p:cNvSpPr txBox="1">
            <a:spLocks noGrp="1"/>
          </p:cNvSpPr>
          <p:nvPr>
            <p:ph type="title"/>
          </p:nvPr>
        </p:nvSpPr>
        <p:spPr>
          <a:xfrm>
            <a:off x="2882250" y="1521938"/>
            <a:ext cx="3379500" cy="1054800"/>
          </a:xfrm>
          <a:prstGeom prst="rect">
            <a:avLst/>
          </a:prstGeom>
        </p:spPr>
        <p:txBody>
          <a:bodyPr spcFirstLastPara="1" wrap="square" lIns="91425" tIns="91425" rIns="91425" bIns="91425" anchor="b" anchorCtr="0">
            <a:noAutofit/>
          </a:bodyPr>
          <a:lstStyle>
            <a:lvl1pPr lvl="0" algn="ctr">
              <a:spcBef>
                <a:spcPts val="0"/>
              </a:spcBef>
              <a:spcAft>
                <a:spcPts val="0"/>
              </a:spcAft>
              <a:buSzPts val="4500"/>
              <a:buNone/>
              <a:defRPr sz="5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87" name="Google Shape;87;p9"/>
          <p:cNvSpPr txBox="1">
            <a:spLocks noGrp="1"/>
          </p:cNvSpPr>
          <p:nvPr>
            <p:ph type="subTitle" idx="1"/>
          </p:nvPr>
        </p:nvSpPr>
        <p:spPr>
          <a:xfrm>
            <a:off x="2882250" y="2576663"/>
            <a:ext cx="3379500" cy="1044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88" name="Google Shape;88;p9"/>
          <p:cNvSpPr/>
          <p:nvPr/>
        </p:nvSpPr>
        <p:spPr>
          <a:xfrm>
            <a:off x="-15525" y="4675950"/>
            <a:ext cx="9159600" cy="46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antari"/>
              <a:ea typeface="Gantari"/>
              <a:cs typeface="Gantari"/>
              <a:sym typeface="Ganta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0"/>
          <p:cNvSpPr>
            <a:spLocks noGrp="1"/>
          </p:cNvSpPr>
          <p:nvPr>
            <p:ph type="pic" idx="2"/>
          </p:nvPr>
        </p:nvSpPr>
        <p:spPr>
          <a:xfrm>
            <a:off x="0" y="0"/>
            <a:ext cx="9144000" cy="5143500"/>
          </a:xfrm>
          <a:prstGeom prst="rect">
            <a:avLst/>
          </a:prstGeom>
          <a:noFill/>
          <a:ln>
            <a:noFill/>
          </a:ln>
        </p:spPr>
      </p:sp>
      <p:sp>
        <p:nvSpPr>
          <p:cNvPr id="91" name="Google Shape;91;p10"/>
          <p:cNvSpPr txBox="1">
            <a:spLocks noGrp="1"/>
          </p:cNvSpPr>
          <p:nvPr>
            <p:ph type="body" idx="1"/>
          </p:nvPr>
        </p:nvSpPr>
        <p:spPr>
          <a:xfrm>
            <a:off x="713225" y="3785975"/>
            <a:ext cx="2184300" cy="804300"/>
          </a:xfrm>
          <a:prstGeom prst="rect">
            <a:avLst/>
          </a:prstGeom>
          <a:solidFill>
            <a:schemeClr val="lt1"/>
          </a:solidFill>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3400"/>
              <a:buFont typeface="Oswald"/>
              <a:buNone/>
              <a:defRPr sz="2300">
                <a:latin typeface="Oswald"/>
                <a:ea typeface="Oswald"/>
                <a:cs typeface="Oswald"/>
                <a:sym typeface="Oswald"/>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75" y="463300"/>
            <a:ext cx="7717200" cy="5595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500"/>
              <a:buFont typeface="Oswald"/>
              <a:buNone/>
              <a:defRPr sz="3500">
                <a:solidFill>
                  <a:schemeClr val="dk1"/>
                </a:solidFill>
                <a:latin typeface="Oswald"/>
                <a:ea typeface="Oswald"/>
                <a:cs typeface="Oswald"/>
                <a:sym typeface="Oswald"/>
              </a:defRPr>
            </a:lvl1pPr>
            <a:lvl2pPr lvl="1">
              <a:lnSpc>
                <a:spcPct val="100000"/>
              </a:lnSpc>
              <a:spcBef>
                <a:spcPts val="0"/>
              </a:spcBef>
              <a:spcAft>
                <a:spcPts val="0"/>
              </a:spcAft>
              <a:buClr>
                <a:schemeClr val="dk1"/>
              </a:buClr>
              <a:buSzPts val="3500"/>
              <a:buFont typeface="Oswald"/>
              <a:buNone/>
              <a:defRPr sz="3500">
                <a:solidFill>
                  <a:schemeClr val="dk1"/>
                </a:solidFill>
                <a:latin typeface="Oswald"/>
                <a:ea typeface="Oswald"/>
                <a:cs typeface="Oswald"/>
                <a:sym typeface="Oswald"/>
              </a:defRPr>
            </a:lvl2pPr>
            <a:lvl3pPr lvl="2">
              <a:lnSpc>
                <a:spcPct val="100000"/>
              </a:lnSpc>
              <a:spcBef>
                <a:spcPts val="0"/>
              </a:spcBef>
              <a:spcAft>
                <a:spcPts val="0"/>
              </a:spcAft>
              <a:buClr>
                <a:schemeClr val="dk1"/>
              </a:buClr>
              <a:buSzPts val="3500"/>
              <a:buFont typeface="Oswald"/>
              <a:buNone/>
              <a:defRPr sz="3500">
                <a:solidFill>
                  <a:schemeClr val="dk1"/>
                </a:solidFill>
                <a:latin typeface="Oswald"/>
                <a:ea typeface="Oswald"/>
                <a:cs typeface="Oswald"/>
                <a:sym typeface="Oswald"/>
              </a:defRPr>
            </a:lvl3pPr>
            <a:lvl4pPr lvl="3">
              <a:lnSpc>
                <a:spcPct val="100000"/>
              </a:lnSpc>
              <a:spcBef>
                <a:spcPts val="0"/>
              </a:spcBef>
              <a:spcAft>
                <a:spcPts val="0"/>
              </a:spcAft>
              <a:buClr>
                <a:schemeClr val="dk1"/>
              </a:buClr>
              <a:buSzPts val="3500"/>
              <a:buFont typeface="Oswald"/>
              <a:buNone/>
              <a:defRPr sz="3500">
                <a:solidFill>
                  <a:schemeClr val="dk1"/>
                </a:solidFill>
                <a:latin typeface="Oswald"/>
                <a:ea typeface="Oswald"/>
                <a:cs typeface="Oswald"/>
                <a:sym typeface="Oswald"/>
              </a:defRPr>
            </a:lvl4pPr>
            <a:lvl5pPr lvl="4">
              <a:lnSpc>
                <a:spcPct val="100000"/>
              </a:lnSpc>
              <a:spcBef>
                <a:spcPts val="0"/>
              </a:spcBef>
              <a:spcAft>
                <a:spcPts val="0"/>
              </a:spcAft>
              <a:buClr>
                <a:schemeClr val="dk1"/>
              </a:buClr>
              <a:buSzPts val="3500"/>
              <a:buFont typeface="Oswald"/>
              <a:buNone/>
              <a:defRPr sz="3500">
                <a:solidFill>
                  <a:schemeClr val="dk1"/>
                </a:solidFill>
                <a:latin typeface="Oswald"/>
                <a:ea typeface="Oswald"/>
                <a:cs typeface="Oswald"/>
                <a:sym typeface="Oswald"/>
              </a:defRPr>
            </a:lvl5pPr>
            <a:lvl6pPr lvl="5">
              <a:lnSpc>
                <a:spcPct val="100000"/>
              </a:lnSpc>
              <a:spcBef>
                <a:spcPts val="0"/>
              </a:spcBef>
              <a:spcAft>
                <a:spcPts val="0"/>
              </a:spcAft>
              <a:buClr>
                <a:schemeClr val="dk1"/>
              </a:buClr>
              <a:buSzPts val="3500"/>
              <a:buFont typeface="Oswald"/>
              <a:buNone/>
              <a:defRPr sz="3500">
                <a:solidFill>
                  <a:schemeClr val="dk1"/>
                </a:solidFill>
                <a:latin typeface="Oswald"/>
                <a:ea typeface="Oswald"/>
                <a:cs typeface="Oswald"/>
                <a:sym typeface="Oswald"/>
              </a:defRPr>
            </a:lvl6pPr>
            <a:lvl7pPr lvl="6">
              <a:lnSpc>
                <a:spcPct val="100000"/>
              </a:lnSpc>
              <a:spcBef>
                <a:spcPts val="0"/>
              </a:spcBef>
              <a:spcAft>
                <a:spcPts val="0"/>
              </a:spcAft>
              <a:buClr>
                <a:schemeClr val="dk1"/>
              </a:buClr>
              <a:buSzPts val="3500"/>
              <a:buFont typeface="Oswald"/>
              <a:buNone/>
              <a:defRPr sz="3500">
                <a:solidFill>
                  <a:schemeClr val="dk1"/>
                </a:solidFill>
                <a:latin typeface="Oswald"/>
                <a:ea typeface="Oswald"/>
                <a:cs typeface="Oswald"/>
                <a:sym typeface="Oswald"/>
              </a:defRPr>
            </a:lvl7pPr>
            <a:lvl8pPr lvl="7">
              <a:lnSpc>
                <a:spcPct val="100000"/>
              </a:lnSpc>
              <a:spcBef>
                <a:spcPts val="0"/>
              </a:spcBef>
              <a:spcAft>
                <a:spcPts val="0"/>
              </a:spcAft>
              <a:buClr>
                <a:schemeClr val="dk1"/>
              </a:buClr>
              <a:buSzPts val="3500"/>
              <a:buFont typeface="Oswald"/>
              <a:buNone/>
              <a:defRPr sz="3500">
                <a:solidFill>
                  <a:schemeClr val="dk1"/>
                </a:solidFill>
                <a:latin typeface="Oswald"/>
                <a:ea typeface="Oswald"/>
                <a:cs typeface="Oswald"/>
                <a:sym typeface="Oswald"/>
              </a:defRPr>
            </a:lvl8pPr>
            <a:lvl9pPr lvl="8">
              <a:lnSpc>
                <a:spcPct val="100000"/>
              </a:lnSpc>
              <a:spcBef>
                <a:spcPts val="0"/>
              </a:spcBef>
              <a:spcAft>
                <a:spcPts val="0"/>
              </a:spcAft>
              <a:buClr>
                <a:schemeClr val="dk1"/>
              </a:buClr>
              <a:buSzPts val="3500"/>
              <a:buFont typeface="Oswald"/>
              <a:buNone/>
              <a:defRPr sz="35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13475" y="1230743"/>
            <a:ext cx="7717200" cy="3338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2"/>
              </a:buClr>
              <a:buSzPts val="1400"/>
              <a:buFont typeface="Spline Sans"/>
              <a:buChar char="●"/>
              <a:defRPr>
                <a:solidFill>
                  <a:schemeClr val="dk1"/>
                </a:solidFill>
                <a:latin typeface="Spline Sans"/>
                <a:ea typeface="Spline Sans"/>
                <a:cs typeface="Spline Sans"/>
                <a:sym typeface="Spline Sans"/>
              </a:defRPr>
            </a:lvl1pPr>
            <a:lvl2pPr marL="914400" lvl="1" indent="-317500">
              <a:lnSpc>
                <a:spcPct val="100000"/>
              </a:lnSpc>
              <a:spcBef>
                <a:spcPts val="0"/>
              </a:spcBef>
              <a:spcAft>
                <a:spcPts val="0"/>
              </a:spcAft>
              <a:buClr>
                <a:schemeClr val="dk1"/>
              </a:buClr>
              <a:buSzPts val="1400"/>
              <a:buFont typeface="Spline Sans"/>
              <a:buChar char="○"/>
              <a:defRPr>
                <a:solidFill>
                  <a:schemeClr val="dk1"/>
                </a:solidFill>
                <a:latin typeface="Spline Sans"/>
                <a:ea typeface="Spline Sans"/>
                <a:cs typeface="Spline Sans"/>
                <a:sym typeface="Spline Sans"/>
              </a:defRPr>
            </a:lvl2pPr>
            <a:lvl3pPr marL="1371600" lvl="2" indent="-317500">
              <a:lnSpc>
                <a:spcPct val="100000"/>
              </a:lnSpc>
              <a:spcBef>
                <a:spcPts val="0"/>
              </a:spcBef>
              <a:spcAft>
                <a:spcPts val="0"/>
              </a:spcAft>
              <a:buClr>
                <a:schemeClr val="dk1"/>
              </a:buClr>
              <a:buSzPts val="1400"/>
              <a:buFont typeface="Spline Sans"/>
              <a:buChar char="■"/>
              <a:defRPr>
                <a:solidFill>
                  <a:schemeClr val="dk1"/>
                </a:solidFill>
                <a:latin typeface="Spline Sans"/>
                <a:ea typeface="Spline Sans"/>
                <a:cs typeface="Spline Sans"/>
                <a:sym typeface="Spline Sans"/>
              </a:defRPr>
            </a:lvl3pPr>
            <a:lvl4pPr marL="1828800" lvl="3" indent="-317500">
              <a:lnSpc>
                <a:spcPct val="100000"/>
              </a:lnSpc>
              <a:spcBef>
                <a:spcPts val="0"/>
              </a:spcBef>
              <a:spcAft>
                <a:spcPts val="0"/>
              </a:spcAft>
              <a:buClr>
                <a:schemeClr val="dk1"/>
              </a:buClr>
              <a:buSzPts val="1400"/>
              <a:buFont typeface="Spline Sans"/>
              <a:buChar char="●"/>
              <a:defRPr>
                <a:solidFill>
                  <a:schemeClr val="dk1"/>
                </a:solidFill>
                <a:latin typeface="Spline Sans"/>
                <a:ea typeface="Spline Sans"/>
                <a:cs typeface="Spline Sans"/>
                <a:sym typeface="Spline Sans"/>
              </a:defRPr>
            </a:lvl4pPr>
            <a:lvl5pPr marL="2286000" lvl="4" indent="-317500">
              <a:lnSpc>
                <a:spcPct val="100000"/>
              </a:lnSpc>
              <a:spcBef>
                <a:spcPts val="0"/>
              </a:spcBef>
              <a:spcAft>
                <a:spcPts val="0"/>
              </a:spcAft>
              <a:buClr>
                <a:schemeClr val="dk1"/>
              </a:buClr>
              <a:buSzPts val="1400"/>
              <a:buFont typeface="Spline Sans"/>
              <a:buChar char="○"/>
              <a:defRPr>
                <a:solidFill>
                  <a:schemeClr val="dk1"/>
                </a:solidFill>
                <a:latin typeface="Spline Sans"/>
                <a:ea typeface="Spline Sans"/>
                <a:cs typeface="Spline Sans"/>
                <a:sym typeface="Spline Sans"/>
              </a:defRPr>
            </a:lvl5pPr>
            <a:lvl6pPr marL="2743200" lvl="5" indent="-317500">
              <a:lnSpc>
                <a:spcPct val="100000"/>
              </a:lnSpc>
              <a:spcBef>
                <a:spcPts val="0"/>
              </a:spcBef>
              <a:spcAft>
                <a:spcPts val="0"/>
              </a:spcAft>
              <a:buClr>
                <a:schemeClr val="dk1"/>
              </a:buClr>
              <a:buSzPts val="1400"/>
              <a:buFont typeface="Spline Sans"/>
              <a:buChar char="■"/>
              <a:defRPr>
                <a:solidFill>
                  <a:schemeClr val="dk1"/>
                </a:solidFill>
                <a:latin typeface="Spline Sans"/>
                <a:ea typeface="Spline Sans"/>
                <a:cs typeface="Spline Sans"/>
                <a:sym typeface="Spline Sans"/>
              </a:defRPr>
            </a:lvl6pPr>
            <a:lvl7pPr marL="3200400" lvl="6" indent="-317500">
              <a:lnSpc>
                <a:spcPct val="100000"/>
              </a:lnSpc>
              <a:spcBef>
                <a:spcPts val="0"/>
              </a:spcBef>
              <a:spcAft>
                <a:spcPts val="0"/>
              </a:spcAft>
              <a:buClr>
                <a:schemeClr val="dk1"/>
              </a:buClr>
              <a:buSzPts val="1400"/>
              <a:buFont typeface="Spline Sans"/>
              <a:buChar char="●"/>
              <a:defRPr>
                <a:solidFill>
                  <a:schemeClr val="dk1"/>
                </a:solidFill>
                <a:latin typeface="Spline Sans"/>
                <a:ea typeface="Spline Sans"/>
                <a:cs typeface="Spline Sans"/>
                <a:sym typeface="Spline Sans"/>
              </a:defRPr>
            </a:lvl7pPr>
            <a:lvl8pPr marL="3657600" lvl="7" indent="-317500">
              <a:lnSpc>
                <a:spcPct val="100000"/>
              </a:lnSpc>
              <a:spcBef>
                <a:spcPts val="0"/>
              </a:spcBef>
              <a:spcAft>
                <a:spcPts val="0"/>
              </a:spcAft>
              <a:buClr>
                <a:schemeClr val="dk1"/>
              </a:buClr>
              <a:buSzPts val="1400"/>
              <a:buFont typeface="Spline Sans"/>
              <a:buChar char="○"/>
              <a:defRPr>
                <a:solidFill>
                  <a:schemeClr val="dk1"/>
                </a:solidFill>
                <a:latin typeface="Spline Sans"/>
                <a:ea typeface="Spline Sans"/>
                <a:cs typeface="Spline Sans"/>
                <a:sym typeface="Spline Sans"/>
              </a:defRPr>
            </a:lvl8pPr>
            <a:lvl9pPr marL="4114800" lvl="8" indent="-317500">
              <a:lnSpc>
                <a:spcPct val="100000"/>
              </a:lnSpc>
              <a:spcBef>
                <a:spcPts val="0"/>
              </a:spcBef>
              <a:spcAft>
                <a:spcPts val="0"/>
              </a:spcAft>
              <a:buClr>
                <a:schemeClr val="dk1"/>
              </a:buClr>
              <a:buSzPts val="1400"/>
              <a:buFont typeface="Spline Sans"/>
              <a:buChar char="■"/>
              <a:defRPr>
                <a:solidFill>
                  <a:schemeClr val="dk1"/>
                </a:solidFill>
                <a:latin typeface="Spline Sans"/>
                <a:ea typeface="Spline Sans"/>
                <a:cs typeface="Spline Sans"/>
                <a:sym typeface="Splin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who.int/china/health-topics/air-pollution" TargetMode="External"/><Relationship Id="rId3" Type="http://schemas.openxmlformats.org/officeDocument/2006/relationships/hyperlink" Target="https://airly.org/en/air-pollution-in-china-what-causes-it/" TargetMode="External"/><Relationship Id="rId7" Type="http://schemas.openxmlformats.org/officeDocument/2006/relationships/hyperlink" Target="https://ukhsa.blog.gov.uk/2018/11/14/health-matters-air-pollution-sources-impacts-and-actions/" TargetMode="External"/><Relationship Id="rId12" Type="http://schemas.openxmlformats.org/officeDocument/2006/relationships/hyperlink" Target="https://www.frontiersin.org/journals/psychology/articles/10.3389/fpsyg.2021.601964/ful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aeaweb.org/articles?id=10.1257/pandp.20241062" TargetMode="External"/><Relationship Id="rId11" Type="http://schemas.openxmlformats.org/officeDocument/2006/relationships/hyperlink" Target="https://www.xinhuanet.com/english/2018-03/18/c_137048301.htm" TargetMode="External"/><Relationship Id="rId5" Type="http://schemas.openxmlformats.org/officeDocument/2006/relationships/hyperlink" Target="https://policy.asiapacificenergy.org/node/2875" TargetMode="External"/><Relationship Id="rId10" Type="http://schemas.openxmlformats.org/officeDocument/2006/relationships/hyperlink" Target="https://www.who.int/publications/i/item/9789240034228" TargetMode="External"/><Relationship Id="rId4" Type="http://schemas.openxmlformats.org/officeDocument/2006/relationships/hyperlink" Target="https://aqli.epic.uchicago.edu/post/china-national-air-quality-action-plan-2013" TargetMode="External"/><Relationship Id="rId9" Type="http://schemas.openxmlformats.org/officeDocument/2006/relationships/hyperlink" Target="https://www.who.int/data/gho/data/themes/topics/topic-details/GHO/ambient-air-pollu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S27ycsxUtR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policy.asiapacificenergy.org/node/2875"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4"/>
          <p:cNvSpPr txBox="1">
            <a:spLocks noGrp="1"/>
          </p:cNvSpPr>
          <p:nvPr>
            <p:ph type="ctrTitle"/>
          </p:nvPr>
        </p:nvSpPr>
        <p:spPr>
          <a:xfrm>
            <a:off x="524125" y="898950"/>
            <a:ext cx="5970900" cy="167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a:t>China’s Air Pollution Crisis</a:t>
            </a:r>
            <a:endParaRPr sz="6000" b="1"/>
          </a:p>
        </p:txBody>
      </p:sp>
      <p:sp>
        <p:nvSpPr>
          <p:cNvPr id="504" name="Google Shape;504;p34"/>
          <p:cNvSpPr txBox="1">
            <a:spLocks noGrp="1"/>
          </p:cNvSpPr>
          <p:nvPr>
            <p:ph type="subTitle" idx="1"/>
          </p:nvPr>
        </p:nvSpPr>
        <p:spPr>
          <a:xfrm>
            <a:off x="524125" y="3078688"/>
            <a:ext cx="2222100" cy="7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Reem and Tamadhar</a:t>
            </a:r>
            <a:endParaRPr/>
          </a:p>
        </p:txBody>
      </p:sp>
      <p:grpSp>
        <p:nvGrpSpPr>
          <p:cNvPr id="505" name="Google Shape;505;p34"/>
          <p:cNvGrpSpPr/>
          <p:nvPr/>
        </p:nvGrpSpPr>
        <p:grpSpPr>
          <a:xfrm>
            <a:off x="4768203" y="-82753"/>
            <a:ext cx="6655534" cy="4913473"/>
            <a:chOff x="4768203" y="-82753"/>
            <a:chExt cx="6655534" cy="4913473"/>
          </a:xfrm>
        </p:grpSpPr>
        <p:grpSp>
          <p:nvGrpSpPr>
            <p:cNvPr id="506" name="Google Shape;506;p34"/>
            <p:cNvGrpSpPr/>
            <p:nvPr/>
          </p:nvGrpSpPr>
          <p:grpSpPr>
            <a:xfrm>
              <a:off x="6951222" y="-82753"/>
              <a:ext cx="4472515" cy="3780726"/>
              <a:chOff x="2474378" y="50382"/>
              <a:chExt cx="914288" cy="772870"/>
            </a:xfrm>
          </p:grpSpPr>
          <p:sp>
            <p:nvSpPr>
              <p:cNvPr id="507" name="Google Shape;507;p34"/>
              <p:cNvSpPr/>
              <p:nvPr/>
            </p:nvSpPr>
            <p:spPr>
              <a:xfrm rot="1073513">
                <a:off x="2751377" y="197284"/>
                <a:ext cx="566130" cy="552361"/>
              </a:xfrm>
              <a:custGeom>
                <a:avLst/>
                <a:gdLst/>
                <a:ahLst/>
                <a:cxnLst/>
                <a:rect l="l" t="t" r="r" b="b"/>
                <a:pathLst>
                  <a:path w="565618" h="551861" extrusionOk="0">
                    <a:moveTo>
                      <a:pt x="565618" y="0"/>
                    </a:moveTo>
                    <a:lnTo>
                      <a:pt x="565618" y="144649"/>
                    </a:lnTo>
                    <a:cubicBezTo>
                      <a:pt x="551217" y="205046"/>
                      <a:pt x="519578" y="265365"/>
                      <a:pt x="455056" y="303891"/>
                    </a:cubicBezTo>
                    <a:cubicBezTo>
                      <a:pt x="283089" y="406551"/>
                      <a:pt x="49867" y="381295"/>
                      <a:pt x="47187" y="445233"/>
                    </a:cubicBezTo>
                    <a:cubicBezTo>
                      <a:pt x="44500" y="509171"/>
                      <a:pt x="65283" y="551861"/>
                      <a:pt x="65283" y="551861"/>
                    </a:cubicBezTo>
                    <a:lnTo>
                      <a:pt x="20992" y="544428"/>
                    </a:lnTo>
                    <a:cubicBezTo>
                      <a:pt x="20992" y="544428"/>
                      <a:pt x="-18974" y="420405"/>
                      <a:pt x="11384" y="389895"/>
                    </a:cubicBezTo>
                    <a:cubicBezTo>
                      <a:pt x="41736" y="359384"/>
                      <a:pt x="129414" y="395420"/>
                      <a:pt x="163232" y="289999"/>
                    </a:cubicBezTo>
                    <a:cubicBezTo>
                      <a:pt x="186734" y="216798"/>
                      <a:pt x="138208" y="77909"/>
                      <a:pt x="106374" y="0"/>
                    </a:cubicBezTo>
                    <a:lnTo>
                      <a:pt x="565618"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34"/>
              <p:cNvSpPr/>
              <p:nvPr/>
            </p:nvSpPr>
            <p:spPr>
              <a:xfrm>
                <a:off x="2474378" y="50382"/>
                <a:ext cx="489293" cy="578455"/>
              </a:xfrm>
              <a:custGeom>
                <a:avLst/>
                <a:gdLst/>
                <a:ahLst/>
                <a:cxnLst/>
                <a:rect l="l" t="t" r="r" b="b"/>
                <a:pathLst>
                  <a:path w="460511" h="544428" extrusionOk="0">
                    <a:moveTo>
                      <a:pt x="344105" y="234544"/>
                    </a:moveTo>
                    <a:cubicBezTo>
                      <a:pt x="181902" y="362148"/>
                      <a:pt x="55507" y="389895"/>
                      <a:pt x="56749" y="439823"/>
                    </a:cubicBezTo>
                    <a:cubicBezTo>
                      <a:pt x="57959" y="489752"/>
                      <a:pt x="86717" y="544428"/>
                      <a:pt x="86717" y="544428"/>
                    </a:cubicBezTo>
                    <a:lnTo>
                      <a:pt x="43167" y="544428"/>
                    </a:lnTo>
                    <a:cubicBezTo>
                      <a:pt x="43167" y="544428"/>
                      <a:pt x="-13294" y="491620"/>
                      <a:pt x="2929" y="419471"/>
                    </a:cubicBezTo>
                    <a:cubicBezTo>
                      <a:pt x="19119" y="347360"/>
                      <a:pt x="73603" y="363977"/>
                      <a:pt x="106485" y="254897"/>
                    </a:cubicBezTo>
                    <a:cubicBezTo>
                      <a:pt x="128822" y="180801"/>
                      <a:pt x="98471" y="69230"/>
                      <a:pt x="71463" y="0"/>
                    </a:cubicBezTo>
                    <a:lnTo>
                      <a:pt x="460424" y="0"/>
                    </a:lnTo>
                    <a:cubicBezTo>
                      <a:pt x="461939" y="60552"/>
                      <a:pt x="444741" y="155390"/>
                      <a:pt x="344105" y="234544"/>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09" name="Google Shape;509;p34"/>
            <p:cNvGrpSpPr/>
            <p:nvPr/>
          </p:nvGrpSpPr>
          <p:grpSpPr>
            <a:xfrm>
              <a:off x="5889492" y="2668442"/>
              <a:ext cx="2892273" cy="2034612"/>
              <a:chOff x="1786863" y="553700"/>
              <a:chExt cx="1576858" cy="1109264"/>
            </a:xfrm>
          </p:grpSpPr>
          <p:sp>
            <p:nvSpPr>
              <p:cNvPr id="510" name="Google Shape;510;p34"/>
              <p:cNvSpPr/>
              <p:nvPr/>
            </p:nvSpPr>
            <p:spPr>
              <a:xfrm>
                <a:off x="1981628" y="843352"/>
                <a:ext cx="961532" cy="471239"/>
              </a:xfrm>
              <a:custGeom>
                <a:avLst/>
                <a:gdLst/>
                <a:ahLst/>
                <a:cxnLst/>
                <a:rect l="l" t="t" r="r" b="b"/>
                <a:pathLst>
                  <a:path w="961532" h="471239" extrusionOk="0">
                    <a:moveTo>
                      <a:pt x="836601" y="230966"/>
                    </a:moveTo>
                    <a:lnTo>
                      <a:pt x="836601" y="0"/>
                    </a:lnTo>
                    <a:lnTo>
                      <a:pt x="787854" y="0"/>
                    </a:lnTo>
                    <a:lnTo>
                      <a:pt x="787854" y="230966"/>
                    </a:lnTo>
                    <a:lnTo>
                      <a:pt x="0" y="230966"/>
                    </a:lnTo>
                    <a:lnTo>
                      <a:pt x="0" y="471239"/>
                    </a:lnTo>
                    <a:lnTo>
                      <a:pt x="961532" y="471239"/>
                    </a:lnTo>
                    <a:lnTo>
                      <a:pt x="961532" y="230966"/>
                    </a:lnTo>
                    <a:lnTo>
                      <a:pt x="836601" y="2309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1" name="Google Shape;511;p34"/>
              <p:cNvGrpSpPr/>
              <p:nvPr/>
            </p:nvGrpSpPr>
            <p:grpSpPr>
              <a:xfrm>
                <a:off x="2762828" y="553700"/>
                <a:ext cx="600893" cy="1108104"/>
                <a:chOff x="2762828" y="553700"/>
                <a:chExt cx="600893" cy="1108104"/>
              </a:xfrm>
            </p:grpSpPr>
            <p:grpSp>
              <p:nvGrpSpPr>
                <p:cNvPr id="512" name="Google Shape;512;p34"/>
                <p:cNvGrpSpPr/>
                <p:nvPr/>
              </p:nvGrpSpPr>
              <p:grpSpPr>
                <a:xfrm>
                  <a:off x="2762828" y="553700"/>
                  <a:ext cx="600893" cy="1108104"/>
                  <a:chOff x="2762828" y="553700"/>
                  <a:chExt cx="600893" cy="1108104"/>
                </a:xfrm>
              </p:grpSpPr>
              <p:grpSp>
                <p:nvGrpSpPr>
                  <p:cNvPr id="513" name="Google Shape;513;p34"/>
                  <p:cNvGrpSpPr/>
                  <p:nvPr/>
                </p:nvGrpSpPr>
                <p:grpSpPr>
                  <a:xfrm>
                    <a:off x="2914682" y="553700"/>
                    <a:ext cx="266364" cy="662077"/>
                    <a:chOff x="2914682" y="553700"/>
                    <a:chExt cx="266364" cy="662077"/>
                  </a:xfrm>
                </p:grpSpPr>
                <p:sp>
                  <p:nvSpPr>
                    <p:cNvPr id="514" name="Google Shape;514;p34"/>
                    <p:cNvSpPr/>
                    <p:nvPr/>
                  </p:nvSpPr>
                  <p:spPr>
                    <a:xfrm>
                      <a:off x="2914682" y="553700"/>
                      <a:ext cx="266364" cy="662077"/>
                    </a:xfrm>
                    <a:custGeom>
                      <a:avLst/>
                      <a:gdLst/>
                      <a:ahLst/>
                      <a:cxnLst/>
                      <a:rect l="l" t="t" r="r" b="b"/>
                      <a:pathLst>
                        <a:path w="266364" h="662077" extrusionOk="0">
                          <a:moveTo>
                            <a:pt x="266365" y="662077"/>
                          </a:moveTo>
                          <a:lnTo>
                            <a:pt x="0" y="656086"/>
                          </a:lnTo>
                          <a:lnTo>
                            <a:pt x="5256" y="593679"/>
                          </a:lnTo>
                          <a:lnTo>
                            <a:pt x="33870" y="255268"/>
                          </a:lnTo>
                          <a:lnTo>
                            <a:pt x="35262" y="238700"/>
                          </a:lnTo>
                          <a:lnTo>
                            <a:pt x="46210" y="109859"/>
                          </a:lnTo>
                          <a:lnTo>
                            <a:pt x="48324" y="84821"/>
                          </a:lnTo>
                          <a:lnTo>
                            <a:pt x="55479" y="0"/>
                          </a:lnTo>
                          <a:lnTo>
                            <a:pt x="191833" y="0"/>
                          </a:lnTo>
                          <a:lnTo>
                            <a:pt x="201401" y="84821"/>
                          </a:lnTo>
                          <a:lnTo>
                            <a:pt x="204172" y="109859"/>
                          </a:lnTo>
                          <a:lnTo>
                            <a:pt x="218698" y="238700"/>
                          </a:lnTo>
                          <a:lnTo>
                            <a:pt x="220597" y="255268"/>
                          </a:lnTo>
                          <a:lnTo>
                            <a:pt x="266365" y="66207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34"/>
                    <p:cNvSpPr/>
                    <p:nvPr/>
                  </p:nvSpPr>
                  <p:spPr>
                    <a:xfrm>
                      <a:off x="2960892" y="638521"/>
                      <a:ext cx="157962" cy="25038"/>
                    </a:xfrm>
                    <a:custGeom>
                      <a:avLst/>
                      <a:gdLst/>
                      <a:ahLst/>
                      <a:cxnLst/>
                      <a:rect l="l" t="t" r="r" b="b"/>
                      <a:pathLst>
                        <a:path w="157962" h="25038" extrusionOk="0">
                          <a:moveTo>
                            <a:pt x="157962" y="25038"/>
                          </a:moveTo>
                          <a:lnTo>
                            <a:pt x="0" y="25038"/>
                          </a:lnTo>
                          <a:lnTo>
                            <a:pt x="2114" y="0"/>
                          </a:lnTo>
                          <a:lnTo>
                            <a:pt x="155191" y="0"/>
                          </a:lnTo>
                          <a:lnTo>
                            <a:pt x="157962" y="2503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34"/>
                    <p:cNvSpPr/>
                    <p:nvPr/>
                  </p:nvSpPr>
                  <p:spPr>
                    <a:xfrm>
                      <a:off x="2948553" y="792400"/>
                      <a:ext cx="186726" cy="16567"/>
                    </a:xfrm>
                    <a:custGeom>
                      <a:avLst/>
                      <a:gdLst/>
                      <a:ahLst/>
                      <a:cxnLst/>
                      <a:rect l="l" t="t" r="r" b="b"/>
                      <a:pathLst>
                        <a:path w="186726" h="16567" extrusionOk="0">
                          <a:moveTo>
                            <a:pt x="186726" y="16568"/>
                          </a:moveTo>
                          <a:lnTo>
                            <a:pt x="0" y="16568"/>
                          </a:lnTo>
                          <a:lnTo>
                            <a:pt x="1392" y="0"/>
                          </a:lnTo>
                          <a:lnTo>
                            <a:pt x="184827" y="0"/>
                          </a:lnTo>
                          <a:lnTo>
                            <a:pt x="186726" y="165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17" name="Google Shape;517;p34"/>
                  <p:cNvSpPr/>
                  <p:nvPr/>
                </p:nvSpPr>
                <p:spPr>
                  <a:xfrm>
                    <a:off x="2762828" y="1050478"/>
                    <a:ext cx="600893" cy="611326"/>
                  </a:xfrm>
                  <a:custGeom>
                    <a:avLst/>
                    <a:gdLst/>
                    <a:ahLst/>
                    <a:cxnLst/>
                    <a:rect l="l" t="t" r="r" b="b"/>
                    <a:pathLst>
                      <a:path w="600893" h="611326" extrusionOk="0">
                        <a:moveTo>
                          <a:pt x="600893" y="126668"/>
                        </a:moveTo>
                        <a:lnTo>
                          <a:pt x="600893" y="611327"/>
                        </a:lnTo>
                        <a:lnTo>
                          <a:pt x="0" y="611327"/>
                        </a:lnTo>
                        <a:lnTo>
                          <a:pt x="0" y="0"/>
                        </a:lnTo>
                        <a:lnTo>
                          <a:pt x="474219" y="0"/>
                        </a:lnTo>
                        <a:lnTo>
                          <a:pt x="600893" y="1266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8" name="Google Shape;518;p34"/>
                  <p:cNvGrpSpPr/>
                  <p:nvPr/>
                </p:nvGrpSpPr>
                <p:grpSpPr>
                  <a:xfrm>
                    <a:off x="2824103" y="1115005"/>
                    <a:ext cx="357935" cy="496965"/>
                    <a:chOff x="2824103" y="1115005"/>
                    <a:chExt cx="357935" cy="496965"/>
                  </a:xfrm>
                </p:grpSpPr>
                <p:grpSp>
                  <p:nvGrpSpPr>
                    <p:cNvPr id="519" name="Google Shape;519;p34"/>
                    <p:cNvGrpSpPr/>
                    <p:nvPr/>
                  </p:nvGrpSpPr>
                  <p:grpSpPr>
                    <a:xfrm>
                      <a:off x="2824103" y="1115005"/>
                      <a:ext cx="356940" cy="143332"/>
                      <a:chOff x="2824103" y="1115005"/>
                      <a:chExt cx="356940" cy="143332"/>
                    </a:xfrm>
                  </p:grpSpPr>
                  <p:sp>
                    <p:nvSpPr>
                      <p:cNvPr id="520" name="Google Shape;520;p34"/>
                      <p:cNvSpPr/>
                      <p:nvPr/>
                    </p:nvSpPr>
                    <p:spPr>
                      <a:xfrm>
                        <a:off x="2824103" y="1115005"/>
                        <a:ext cx="56035" cy="143332"/>
                      </a:xfrm>
                      <a:custGeom>
                        <a:avLst/>
                        <a:gdLst/>
                        <a:ahLst/>
                        <a:cxnLst/>
                        <a:rect l="l" t="t" r="r" b="b"/>
                        <a:pathLst>
                          <a:path w="56035" h="143332" extrusionOk="0">
                            <a:moveTo>
                              <a:pt x="0" y="0"/>
                            </a:moveTo>
                            <a:lnTo>
                              <a:pt x="56036" y="0"/>
                            </a:lnTo>
                            <a:lnTo>
                              <a:pt x="56036" y="143332"/>
                            </a:lnTo>
                            <a:lnTo>
                              <a:pt x="0" y="1433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34"/>
                      <p:cNvSpPr/>
                      <p:nvPr/>
                    </p:nvSpPr>
                    <p:spPr>
                      <a:xfrm>
                        <a:off x="2924407" y="1115005"/>
                        <a:ext cx="56035" cy="143332"/>
                      </a:xfrm>
                      <a:custGeom>
                        <a:avLst/>
                        <a:gdLst/>
                        <a:ahLst/>
                        <a:cxnLst/>
                        <a:rect l="l" t="t" r="r" b="b"/>
                        <a:pathLst>
                          <a:path w="56035" h="143332" extrusionOk="0">
                            <a:moveTo>
                              <a:pt x="0" y="0"/>
                            </a:moveTo>
                            <a:lnTo>
                              <a:pt x="56036" y="0"/>
                            </a:lnTo>
                            <a:lnTo>
                              <a:pt x="56036" y="143332"/>
                            </a:lnTo>
                            <a:lnTo>
                              <a:pt x="0" y="1433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34"/>
                      <p:cNvSpPr/>
                      <p:nvPr/>
                    </p:nvSpPr>
                    <p:spPr>
                      <a:xfrm>
                        <a:off x="3024704" y="1115005"/>
                        <a:ext cx="56035" cy="143332"/>
                      </a:xfrm>
                      <a:custGeom>
                        <a:avLst/>
                        <a:gdLst/>
                        <a:ahLst/>
                        <a:cxnLst/>
                        <a:rect l="l" t="t" r="r" b="b"/>
                        <a:pathLst>
                          <a:path w="56035" h="143332" extrusionOk="0">
                            <a:moveTo>
                              <a:pt x="0" y="0"/>
                            </a:moveTo>
                            <a:lnTo>
                              <a:pt x="56035" y="0"/>
                            </a:lnTo>
                            <a:lnTo>
                              <a:pt x="56035" y="143332"/>
                            </a:lnTo>
                            <a:lnTo>
                              <a:pt x="0" y="1433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34"/>
                      <p:cNvSpPr/>
                      <p:nvPr/>
                    </p:nvSpPr>
                    <p:spPr>
                      <a:xfrm>
                        <a:off x="3125008" y="1115005"/>
                        <a:ext cx="56035" cy="143332"/>
                      </a:xfrm>
                      <a:custGeom>
                        <a:avLst/>
                        <a:gdLst/>
                        <a:ahLst/>
                        <a:cxnLst/>
                        <a:rect l="l" t="t" r="r" b="b"/>
                        <a:pathLst>
                          <a:path w="56035" h="143332" extrusionOk="0">
                            <a:moveTo>
                              <a:pt x="0" y="0"/>
                            </a:moveTo>
                            <a:lnTo>
                              <a:pt x="56035" y="0"/>
                            </a:lnTo>
                            <a:lnTo>
                              <a:pt x="56035" y="143332"/>
                            </a:lnTo>
                            <a:lnTo>
                              <a:pt x="0" y="1433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24" name="Google Shape;524;p34"/>
                    <p:cNvGrpSpPr/>
                    <p:nvPr/>
                  </p:nvGrpSpPr>
                  <p:grpSpPr>
                    <a:xfrm>
                      <a:off x="2825098" y="1291818"/>
                      <a:ext cx="355945" cy="143332"/>
                      <a:chOff x="2825098" y="1291818"/>
                      <a:chExt cx="355945" cy="143332"/>
                    </a:xfrm>
                  </p:grpSpPr>
                  <p:sp>
                    <p:nvSpPr>
                      <p:cNvPr id="525" name="Google Shape;525;p34"/>
                      <p:cNvSpPr/>
                      <p:nvPr/>
                    </p:nvSpPr>
                    <p:spPr>
                      <a:xfrm>
                        <a:off x="2825098" y="1291818"/>
                        <a:ext cx="56035" cy="143332"/>
                      </a:xfrm>
                      <a:custGeom>
                        <a:avLst/>
                        <a:gdLst/>
                        <a:ahLst/>
                        <a:cxnLst/>
                        <a:rect l="l" t="t" r="r" b="b"/>
                        <a:pathLst>
                          <a:path w="56035" h="143332" extrusionOk="0">
                            <a:moveTo>
                              <a:pt x="0" y="0"/>
                            </a:moveTo>
                            <a:lnTo>
                              <a:pt x="56036" y="0"/>
                            </a:lnTo>
                            <a:lnTo>
                              <a:pt x="56036" y="143332"/>
                            </a:lnTo>
                            <a:lnTo>
                              <a:pt x="0" y="1433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34"/>
                      <p:cNvSpPr/>
                      <p:nvPr/>
                    </p:nvSpPr>
                    <p:spPr>
                      <a:xfrm>
                        <a:off x="2924407" y="1291818"/>
                        <a:ext cx="56035" cy="143332"/>
                      </a:xfrm>
                      <a:custGeom>
                        <a:avLst/>
                        <a:gdLst/>
                        <a:ahLst/>
                        <a:cxnLst/>
                        <a:rect l="l" t="t" r="r" b="b"/>
                        <a:pathLst>
                          <a:path w="56035" h="143332" extrusionOk="0">
                            <a:moveTo>
                              <a:pt x="0" y="0"/>
                            </a:moveTo>
                            <a:lnTo>
                              <a:pt x="56036" y="0"/>
                            </a:lnTo>
                            <a:lnTo>
                              <a:pt x="56036" y="143332"/>
                            </a:lnTo>
                            <a:lnTo>
                              <a:pt x="0" y="1433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34"/>
                      <p:cNvSpPr/>
                      <p:nvPr/>
                    </p:nvSpPr>
                    <p:spPr>
                      <a:xfrm>
                        <a:off x="3024704" y="1291818"/>
                        <a:ext cx="56035" cy="143332"/>
                      </a:xfrm>
                      <a:custGeom>
                        <a:avLst/>
                        <a:gdLst/>
                        <a:ahLst/>
                        <a:cxnLst/>
                        <a:rect l="l" t="t" r="r" b="b"/>
                        <a:pathLst>
                          <a:path w="56035" h="143332" extrusionOk="0">
                            <a:moveTo>
                              <a:pt x="0" y="0"/>
                            </a:moveTo>
                            <a:lnTo>
                              <a:pt x="56035" y="0"/>
                            </a:lnTo>
                            <a:lnTo>
                              <a:pt x="56035" y="143332"/>
                            </a:lnTo>
                            <a:lnTo>
                              <a:pt x="0" y="1433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34"/>
                      <p:cNvSpPr/>
                      <p:nvPr/>
                    </p:nvSpPr>
                    <p:spPr>
                      <a:xfrm>
                        <a:off x="3125008" y="1291818"/>
                        <a:ext cx="56035" cy="143332"/>
                      </a:xfrm>
                      <a:custGeom>
                        <a:avLst/>
                        <a:gdLst/>
                        <a:ahLst/>
                        <a:cxnLst/>
                        <a:rect l="l" t="t" r="r" b="b"/>
                        <a:pathLst>
                          <a:path w="56035" h="143332" extrusionOk="0">
                            <a:moveTo>
                              <a:pt x="0" y="0"/>
                            </a:moveTo>
                            <a:lnTo>
                              <a:pt x="56035" y="0"/>
                            </a:lnTo>
                            <a:lnTo>
                              <a:pt x="56035" y="143332"/>
                            </a:lnTo>
                            <a:lnTo>
                              <a:pt x="0" y="1433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29" name="Google Shape;529;p34"/>
                    <p:cNvGrpSpPr/>
                    <p:nvPr/>
                  </p:nvGrpSpPr>
                  <p:grpSpPr>
                    <a:xfrm>
                      <a:off x="2825098" y="1468638"/>
                      <a:ext cx="356940" cy="143332"/>
                      <a:chOff x="2825098" y="1468638"/>
                      <a:chExt cx="356940" cy="143332"/>
                    </a:xfrm>
                  </p:grpSpPr>
                  <p:sp>
                    <p:nvSpPr>
                      <p:cNvPr id="530" name="Google Shape;530;p34"/>
                      <p:cNvSpPr/>
                      <p:nvPr/>
                    </p:nvSpPr>
                    <p:spPr>
                      <a:xfrm>
                        <a:off x="2825098" y="1468638"/>
                        <a:ext cx="56035" cy="143332"/>
                      </a:xfrm>
                      <a:custGeom>
                        <a:avLst/>
                        <a:gdLst/>
                        <a:ahLst/>
                        <a:cxnLst/>
                        <a:rect l="l" t="t" r="r" b="b"/>
                        <a:pathLst>
                          <a:path w="56035" h="143332" extrusionOk="0">
                            <a:moveTo>
                              <a:pt x="0" y="0"/>
                            </a:moveTo>
                            <a:lnTo>
                              <a:pt x="56036" y="0"/>
                            </a:lnTo>
                            <a:lnTo>
                              <a:pt x="56036" y="143333"/>
                            </a:lnTo>
                            <a:lnTo>
                              <a:pt x="0" y="14333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34"/>
                      <p:cNvSpPr/>
                      <p:nvPr/>
                    </p:nvSpPr>
                    <p:spPr>
                      <a:xfrm>
                        <a:off x="2925402" y="1468638"/>
                        <a:ext cx="56035" cy="143332"/>
                      </a:xfrm>
                      <a:custGeom>
                        <a:avLst/>
                        <a:gdLst/>
                        <a:ahLst/>
                        <a:cxnLst/>
                        <a:rect l="l" t="t" r="r" b="b"/>
                        <a:pathLst>
                          <a:path w="56035" h="143332" extrusionOk="0">
                            <a:moveTo>
                              <a:pt x="0" y="0"/>
                            </a:moveTo>
                            <a:lnTo>
                              <a:pt x="56036" y="0"/>
                            </a:lnTo>
                            <a:lnTo>
                              <a:pt x="56036" y="143333"/>
                            </a:lnTo>
                            <a:lnTo>
                              <a:pt x="0" y="1433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34"/>
                      <p:cNvSpPr/>
                      <p:nvPr/>
                    </p:nvSpPr>
                    <p:spPr>
                      <a:xfrm>
                        <a:off x="3025699" y="1468638"/>
                        <a:ext cx="56035" cy="143332"/>
                      </a:xfrm>
                      <a:custGeom>
                        <a:avLst/>
                        <a:gdLst/>
                        <a:ahLst/>
                        <a:cxnLst/>
                        <a:rect l="l" t="t" r="r" b="b"/>
                        <a:pathLst>
                          <a:path w="56035" h="143332" extrusionOk="0">
                            <a:moveTo>
                              <a:pt x="0" y="0"/>
                            </a:moveTo>
                            <a:lnTo>
                              <a:pt x="56035" y="0"/>
                            </a:lnTo>
                            <a:lnTo>
                              <a:pt x="56035" y="143333"/>
                            </a:lnTo>
                            <a:lnTo>
                              <a:pt x="0" y="1433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 name="Google Shape;533;p34"/>
                      <p:cNvSpPr/>
                      <p:nvPr/>
                    </p:nvSpPr>
                    <p:spPr>
                      <a:xfrm>
                        <a:off x="3126003" y="1468638"/>
                        <a:ext cx="56035" cy="143332"/>
                      </a:xfrm>
                      <a:custGeom>
                        <a:avLst/>
                        <a:gdLst/>
                        <a:ahLst/>
                        <a:cxnLst/>
                        <a:rect l="l" t="t" r="r" b="b"/>
                        <a:pathLst>
                          <a:path w="56035" h="143332" extrusionOk="0">
                            <a:moveTo>
                              <a:pt x="0" y="0"/>
                            </a:moveTo>
                            <a:lnTo>
                              <a:pt x="56035" y="0"/>
                            </a:lnTo>
                            <a:lnTo>
                              <a:pt x="56035" y="143333"/>
                            </a:lnTo>
                            <a:lnTo>
                              <a:pt x="0" y="1433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
              <p:nvSpPr>
                <p:cNvPr id="534" name="Google Shape;534;p34"/>
                <p:cNvSpPr/>
                <p:nvPr/>
              </p:nvSpPr>
              <p:spPr>
                <a:xfrm>
                  <a:off x="3237046" y="1050478"/>
                  <a:ext cx="126674" cy="611326"/>
                </a:xfrm>
                <a:custGeom>
                  <a:avLst/>
                  <a:gdLst/>
                  <a:ahLst/>
                  <a:cxnLst/>
                  <a:rect l="l" t="t" r="r" b="b"/>
                  <a:pathLst>
                    <a:path w="126674" h="611326" extrusionOk="0">
                      <a:moveTo>
                        <a:pt x="126674" y="126668"/>
                      </a:moveTo>
                      <a:lnTo>
                        <a:pt x="126674" y="611327"/>
                      </a:lnTo>
                      <a:lnTo>
                        <a:pt x="0" y="611327"/>
                      </a:lnTo>
                      <a:lnTo>
                        <a:pt x="0" y="0"/>
                      </a:lnTo>
                      <a:lnTo>
                        <a:pt x="126674" y="1266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35" name="Google Shape;535;p34"/>
              <p:cNvGrpSpPr/>
              <p:nvPr/>
            </p:nvGrpSpPr>
            <p:grpSpPr>
              <a:xfrm>
                <a:off x="2373419" y="572915"/>
                <a:ext cx="332062" cy="478746"/>
                <a:chOff x="2373419" y="572915"/>
                <a:chExt cx="332062" cy="478746"/>
              </a:xfrm>
            </p:grpSpPr>
            <p:grpSp>
              <p:nvGrpSpPr>
                <p:cNvPr id="536" name="Google Shape;536;p34"/>
                <p:cNvGrpSpPr/>
                <p:nvPr/>
              </p:nvGrpSpPr>
              <p:grpSpPr>
                <a:xfrm>
                  <a:off x="2373419" y="635054"/>
                  <a:ext cx="332062" cy="416607"/>
                  <a:chOff x="2373419" y="635054"/>
                  <a:chExt cx="332062" cy="416607"/>
                </a:xfrm>
              </p:grpSpPr>
              <p:sp>
                <p:nvSpPr>
                  <p:cNvPr id="537" name="Google Shape;537;p34"/>
                  <p:cNvSpPr/>
                  <p:nvPr/>
                </p:nvSpPr>
                <p:spPr>
                  <a:xfrm>
                    <a:off x="2373438" y="635054"/>
                    <a:ext cx="332024" cy="416588"/>
                  </a:xfrm>
                  <a:custGeom>
                    <a:avLst/>
                    <a:gdLst/>
                    <a:ahLst/>
                    <a:cxnLst/>
                    <a:rect l="l" t="t" r="r" b="b"/>
                    <a:pathLst>
                      <a:path w="332024" h="416588" extrusionOk="0">
                        <a:moveTo>
                          <a:pt x="332024" y="416588"/>
                        </a:moveTo>
                        <a:lnTo>
                          <a:pt x="0" y="416588"/>
                        </a:lnTo>
                        <a:lnTo>
                          <a:pt x="33467" y="298129"/>
                        </a:lnTo>
                        <a:lnTo>
                          <a:pt x="67637" y="177218"/>
                        </a:lnTo>
                        <a:lnTo>
                          <a:pt x="78181" y="139861"/>
                        </a:lnTo>
                        <a:lnTo>
                          <a:pt x="100128" y="62227"/>
                        </a:lnTo>
                        <a:lnTo>
                          <a:pt x="100128" y="0"/>
                        </a:lnTo>
                        <a:lnTo>
                          <a:pt x="231935" y="0"/>
                        </a:lnTo>
                        <a:lnTo>
                          <a:pt x="231935" y="62227"/>
                        </a:lnTo>
                        <a:lnTo>
                          <a:pt x="253843" y="139861"/>
                        </a:lnTo>
                        <a:lnTo>
                          <a:pt x="264426" y="177218"/>
                        </a:lnTo>
                        <a:lnTo>
                          <a:pt x="298557" y="298129"/>
                        </a:lnTo>
                        <a:lnTo>
                          <a:pt x="332024" y="41658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34"/>
                  <p:cNvSpPr/>
                  <p:nvPr/>
                </p:nvSpPr>
                <p:spPr>
                  <a:xfrm>
                    <a:off x="2441075" y="774915"/>
                    <a:ext cx="196789" cy="37356"/>
                  </a:xfrm>
                  <a:custGeom>
                    <a:avLst/>
                    <a:gdLst/>
                    <a:ahLst/>
                    <a:cxnLst/>
                    <a:rect l="l" t="t" r="r" b="b"/>
                    <a:pathLst>
                      <a:path w="196789" h="37356" extrusionOk="0">
                        <a:moveTo>
                          <a:pt x="196789" y="37357"/>
                        </a:moveTo>
                        <a:lnTo>
                          <a:pt x="0" y="37357"/>
                        </a:lnTo>
                        <a:lnTo>
                          <a:pt x="10544" y="0"/>
                        </a:lnTo>
                        <a:lnTo>
                          <a:pt x="186206" y="0"/>
                        </a:lnTo>
                        <a:lnTo>
                          <a:pt x="196789" y="373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34"/>
                  <p:cNvSpPr/>
                  <p:nvPr/>
                </p:nvSpPr>
                <p:spPr>
                  <a:xfrm>
                    <a:off x="2373419" y="933196"/>
                    <a:ext cx="332062" cy="118465"/>
                  </a:xfrm>
                  <a:custGeom>
                    <a:avLst/>
                    <a:gdLst/>
                    <a:ahLst/>
                    <a:cxnLst/>
                    <a:rect l="l" t="t" r="r" b="b"/>
                    <a:pathLst>
                      <a:path w="332062" h="118465" extrusionOk="0">
                        <a:moveTo>
                          <a:pt x="332063" y="118465"/>
                        </a:moveTo>
                        <a:lnTo>
                          <a:pt x="298589" y="0"/>
                        </a:lnTo>
                        <a:lnTo>
                          <a:pt x="33480" y="0"/>
                        </a:lnTo>
                        <a:lnTo>
                          <a:pt x="0" y="118465"/>
                        </a:lnTo>
                        <a:lnTo>
                          <a:pt x="332063" y="1184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40" name="Google Shape;540;p34"/>
                <p:cNvSpPr/>
                <p:nvPr/>
              </p:nvSpPr>
              <p:spPr>
                <a:xfrm>
                  <a:off x="2464557" y="572915"/>
                  <a:ext cx="146317" cy="80137"/>
                </a:xfrm>
                <a:custGeom>
                  <a:avLst/>
                  <a:gdLst/>
                  <a:ahLst/>
                  <a:cxnLst/>
                  <a:rect l="l" t="t" r="r" b="b"/>
                  <a:pathLst>
                    <a:path w="146317" h="80137" extrusionOk="0">
                      <a:moveTo>
                        <a:pt x="0" y="0"/>
                      </a:moveTo>
                      <a:lnTo>
                        <a:pt x="146317" y="0"/>
                      </a:lnTo>
                      <a:lnTo>
                        <a:pt x="146317" y="80138"/>
                      </a:lnTo>
                      <a:lnTo>
                        <a:pt x="0" y="801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41" name="Google Shape;541;p34"/>
              <p:cNvGrpSpPr/>
              <p:nvPr/>
            </p:nvGrpSpPr>
            <p:grpSpPr>
              <a:xfrm>
                <a:off x="2160751" y="727551"/>
                <a:ext cx="553160" cy="635937"/>
                <a:chOff x="2160751" y="727551"/>
                <a:chExt cx="553160" cy="635937"/>
              </a:xfrm>
            </p:grpSpPr>
            <p:sp>
              <p:nvSpPr>
                <p:cNvPr id="542" name="Google Shape;542;p34"/>
                <p:cNvSpPr/>
                <p:nvPr/>
              </p:nvSpPr>
              <p:spPr>
                <a:xfrm>
                  <a:off x="2160751" y="990016"/>
                  <a:ext cx="553160" cy="373472"/>
                </a:xfrm>
                <a:custGeom>
                  <a:avLst/>
                  <a:gdLst/>
                  <a:ahLst/>
                  <a:cxnLst/>
                  <a:rect l="l" t="t" r="r" b="b"/>
                  <a:pathLst>
                    <a:path w="553160" h="373472" extrusionOk="0">
                      <a:moveTo>
                        <a:pt x="0" y="110100"/>
                      </a:moveTo>
                      <a:lnTo>
                        <a:pt x="0" y="0"/>
                      </a:lnTo>
                      <a:lnTo>
                        <a:pt x="553161" y="0"/>
                      </a:lnTo>
                      <a:lnTo>
                        <a:pt x="553161" y="373472"/>
                      </a:lnTo>
                      <a:lnTo>
                        <a:pt x="0" y="314168"/>
                      </a:lnTo>
                      <a:lnTo>
                        <a:pt x="0" y="110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3" name="Google Shape;543;p34"/>
                <p:cNvGrpSpPr/>
                <p:nvPr/>
              </p:nvGrpSpPr>
              <p:grpSpPr>
                <a:xfrm>
                  <a:off x="2160751" y="727551"/>
                  <a:ext cx="435674" cy="262465"/>
                  <a:chOff x="2160751" y="727551"/>
                  <a:chExt cx="435674" cy="262465"/>
                </a:xfrm>
              </p:grpSpPr>
              <p:sp>
                <p:nvSpPr>
                  <p:cNvPr id="544" name="Google Shape;544;p34"/>
                  <p:cNvSpPr/>
                  <p:nvPr/>
                </p:nvSpPr>
                <p:spPr>
                  <a:xfrm>
                    <a:off x="2160751" y="899020"/>
                    <a:ext cx="435674" cy="90996"/>
                  </a:xfrm>
                  <a:custGeom>
                    <a:avLst/>
                    <a:gdLst/>
                    <a:ahLst/>
                    <a:cxnLst/>
                    <a:rect l="l" t="t" r="r" b="b"/>
                    <a:pathLst>
                      <a:path w="435674" h="90996" extrusionOk="0">
                        <a:moveTo>
                          <a:pt x="0" y="0"/>
                        </a:moveTo>
                        <a:lnTo>
                          <a:pt x="435675" y="0"/>
                        </a:lnTo>
                        <a:lnTo>
                          <a:pt x="435675" y="90997"/>
                        </a:lnTo>
                        <a:lnTo>
                          <a:pt x="0" y="909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34"/>
                  <p:cNvSpPr/>
                  <p:nvPr/>
                </p:nvSpPr>
                <p:spPr>
                  <a:xfrm>
                    <a:off x="2202486" y="727551"/>
                    <a:ext cx="99375" cy="171862"/>
                  </a:xfrm>
                  <a:custGeom>
                    <a:avLst/>
                    <a:gdLst/>
                    <a:ahLst/>
                    <a:cxnLst/>
                    <a:rect l="l" t="t" r="r" b="b"/>
                    <a:pathLst>
                      <a:path w="99375" h="171862" extrusionOk="0">
                        <a:moveTo>
                          <a:pt x="0" y="0"/>
                        </a:moveTo>
                        <a:lnTo>
                          <a:pt x="99376" y="0"/>
                        </a:lnTo>
                        <a:lnTo>
                          <a:pt x="99376" y="171862"/>
                        </a:lnTo>
                        <a:lnTo>
                          <a:pt x="0" y="1718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46" name="Google Shape;546;p34"/>
                <p:cNvGrpSpPr/>
                <p:nvPr/>
              </p:nvGrpSpPr>
              <p:grpSpPr>
                <a:xfrm>
                  <a:off x="2217083" y="1036115"/>
                  <a:ext cx="447873" cy="111717"/>
                  <a:chOff x="2217083" y="1036115"/>
                  <a:chExt cx="447873" cy="111717"/>
                </a:xfrm>
              </p:grpSpPr>
              <p:sp>
                <p:nvSpPr>
                  <p:cNvPr id="547" name="Google Shape;547;p34"/>
                  <p:cNvSpPr/>
                  <p:nvPr/>
                </p:nvSpPr>
                <p:spPr>
                  <a:xfrm>
                    <a:off x="2217083" y="1036115"/>
                    <a:ext cx="28946" cy="111717"/>
                  </a:xfrm>
                  <a:custGeom>
                    <a:avLst/>
                    <a:gdLst/>
                    <a:ahLst/>
                    <a:cxnLst/>
                    <a:rect l="l" t="t" r="r" b="b"/>
                    <a:pathLst>
                      <a:path w="28946" h="111717" extrusionOk="0">
                        <a:moveTo>
                          <a:pt x="0" y="0"/>
                        </a:moveTo>
                        <a:lnTo>
                          <a:pt x="28946" y="0"/>
                        </a:lnTo>
                        <a:lnTo>
                          <a:pt x="28946" y="111718"/>
                        </a:lnTo>
                        <a:lnTo>
                          <a:pt x="0" y="1117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34"/>
                  <p:cNvSpPr/>
                  <p:nvPr/>
                </p:nvSpPr>
                <p:spPr>
                  <a:xfrm>
                    <a:off x="2300864" y="1036115"/>
                    <a:ext cx="28946" cy="111717"/>
                  </a:xfrm>
                  <a:custGeom>
                    <a:avLst/>
                    <a:gdLst/>
                    <a:ahLst/>
                    <a:cxnLst/>
                    <a:rect l="l" t="t" r="r" b="b"/>
                    <a:pathLst>
                      <a:path w="28946" h="111717" extrusionOk="0">
                        <a:moveTo>
                          <a:pt x="0" y="0"/>
                        </a:moveTo>
                        <a:lnTo>
                          <a:pt x="28947" y="0"/>
                        </a:lnTo>
                        <a:lnTo>
                          <a:pt x="28947" y="111718"/>
                        </a:lnTo>
                        <a:lnTo>
                          <a:pt x="0" y="1117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34"/>
                  <p:cNvSpPr/>
                  <p:nvPr/>
                </p:nvSpPr>
                <p:spPr>
                  <a:xfrm>
                    <a:off x="2384653" y="1036115"/>
                    <a:ext cx="28946" cy="111717"/>
                  </a:xfrm>
                  <a:custGeom>
                    <a:avLst/>
                    <a:gdLst/>
                    <a:ahLst/>
                    <a:cxnLst/>
                    <a:rect l="l" t="t" r="r" b="b"/>
                    <a:pathLst>
                      <a:path w="28946" h="111717" extrusionOk="0">
                        <a:moveTo>
                          <a:pt x="0" y="0"/>
                        </a:moveTo>
                        <a:lnTo>
                          <a:pt x="28946" y="0"/>
                        </a:lnTo>
                        <a:lnTo>
                          <a:pt x="28946" y="111718"/>
                        </a:lnTo>
                        <a:lnTo>
                          <a:pt x="0" y="1117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34"/>
                  <p:cNvSpPr/>
                  <p:nvPr/>
                </p:nvSpPr>
                <p:spPr>
                  <a:xfrm>
                    <a:off x="2468441" y="1036115"/>
                    <a:ext cx="28946" cy="111717"/>
                  </a:xfrm>
                  <a:custGeom>
                    <a:avLst/>
                    <a:gdLst/>
                    <a:ahLst/>
                    <a:cxnLst/>
                    <a:rect l="l" t="t" r="r" b="b"/>
                    <a:pathLst>
                      <a:path w="28946" h="111717" extrusionOk="0">
                        <a:moveTo>
                          <a:pt x="0" y="0"/>
                        </a:moveTo>
                        <a:lnTo>
                          <a:pt x="28946" y="0"/>
                        </a:lnTo>
                        <a:lnTo>
                          <a:pt x="28946" y="111718"/>
                        </a:lnTo>
                        <a:lnTo>
                          <a:pt x="0" y="1117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34"/>
                  <p:cNvSpPr/>
                  <p:nvPr/>
                </p:nvSpPr>
                <p:spPr>
                  <a:xfrm>
                    <a:off x="2552229" y="1036115"/>
                    <a:ext cx="28946" cy="111717"/>
                  </a:xfrm>
                  <a:custGeom>
                    <a:avLst/>
                    <a:gdLst/>
                    <a:ahLst/>
                    <a:cxnLst/>
                    <a:rect l="l" t="t" r="r" b="b"/>
                    <a:pathLst>
                      <a:path w="28946" h="111717" extrusionOk="0">
                        <a:moveTo>
                          <a:pt x="0" y="0"/>
                        </a:moveTo>
                        <a:lnTo>
                          <a:pt x="28946" y="0"/>
                        </a:lnTo>
                        <a:lnTo>
                          <a:pt x="28946" y="111718"/>
                        </a:lnTo>
                        <a:lnTo>
                          <a:pt x="0" y="1117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34"/>
                  <p:cNvSpPr/>
                  <p:nvPr/>
                </p:nvSpPr>
                <p:spPr>
                  <a:xfrm>
                    <a:off x="2636011" y="1036115"/>
                    <a:ext cx="28945" cy="111717"/>
                  </a:xfrm>
                  <a:custGeom>
                    <a:avLst/>
                    <a:gdLst/>
                    <a:ahLst/>
                    <a:cxnLst/>
                    <a:rect l="l" t="t" r="r" b="b"/>
                    <a:pathLst>
                      <a:path w="28945" h="111717" extrusionOk="0">
                        <a:moveTo>
                          <a:pt x="0" y="0"/>
                        </a:moveTo>
                        <a:lnTo>
                          <a:pt x="28946" y="0"/>
                        </a:lnTo>
                        <a:lnTo>
                          <a:pt x="28946" y="111718"/>
                        </a:lnTo>
                        <a:lnTo>
                          <a:pt x="0" y="1117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53" name="Google Shape;553;p34"/>
              <p:cNvGrpSpPr/>
              <p:nvPr/>
            </p:nvGrpSpPr>
            <p:grpSpPr>
              <a:xfrm>
                <a:off x="1786863" y="586895"/>
                <a:ext cx="550693" cy="1061481"/>
                <a:chOff x="1786863" y="586895"/>
                <a:chExt cx="550693" cy="1061481"/>
              </a:xfrm>
            </p:grpSpPr>
            <p:grpSp>
              <p:nvGrpSpPr>
                <p:cNvPr id="554" name="Google Shape;554;p34"/>
                <p:cNvGrpSpPr/>
                <p:nvPr/>
              </p:nvGrpSpPr>
              <p:grpSpPr>
                <a:xfrm>
                  <a:off x="1908491" y="586895"/>
                  <a:ext cx="176663" cy="665328"/>
                  <a:chOff x="1908491" y="586895"/>
                  <a:chExt cx="176663" cy="665328"/>
                </a:xfrm>
              </p:grpSpPr>
              <p:sp>
                <p:nvSpPr>
                  <p:cNvPr id="555" name="Google Shape;555;p34"/>
                  <p:cNvSpPr/>
                  <p:nvPr/>
                </p:nvSpPr>
                <p:spPr>
                  <a:xfrm>
                    <a:off x="1908491" y="586895"/>
                    <a:ext cx="176663" cy="665328"/>
                  </a:xfrm>
                  <a:custGeom>
                    <a:avLst/>
                    <a:gdLst/>
                    <a:ahLst/>
                    <a:cxnLst/>
                    <a:rect l="l" t="t" r="r" b="b"/>
                    <a:pathLst>
                      <a:path w="176663" h="665328" extrusionOk="0">
                        <a:moveTo>
                          <a:pt x="176664" y="665329"/>
                        </a:moveTo>
                        <a:lnTo>
                          <a:pt x="0" y="665329"/>
                        </a:lnTo>
                        <a:lnTo>
                          <a:pt x="20884" y="344317"/>
                        </a:lnTo>
                        <a:lnTo>
                          <a:pt x="22931" y="297346"/>
                        </a:lnTo>
                        <a:lnTo>
                          <a:pt x="26149" y="225390"/>
                        </a:lnTo>
                        <a:lnTo>
                          <a:pt x="28254" y="178419"/>
                        </a:lnTo>
                        <a:lnTo>
                          <a:pt x="31414" y="106405"/>
                        </a:lnTo>
                        <a:lnTo>
                          <a:pt x="33519" y="59434"/>
                        </a:lnTo>
                        <a:lnTo>
                          <a:pt x="36152" y="0"/>
                        </a:lnTo>
                        <a:lnTo>
                          <a:pt x="140513" y="0"/>
                        </a:lnTo>
                        <a:lnTo>
                          <a:pt x="143145" y="59434"/>
                        </a:lnTo>
                        <a:lnTo>
                          <a:pt x="145251" y="106405"/>
                        </a:lnTo>
                        <a:lnTo>
                          <a:pt x="148409" y="178419"/>
                        </a:lnTo>
                        <a:lnTo>
                          <a:pt x="150516" y="225390"/>
                        </a:lnTo>
                        <a:lnTo>
                          <a:pt x="153733" y="297346"/>
                        </a:lnTo>
                        <a:lnTo>
                          <a:pt x="155781" y="344317"/>
                        </a:lnTo>
                        <a:lnTo>
                          <a:pt x="176664" y="6653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6" name="Google Shape;556;p34"/>
                  <p:cNvGrpSpPr/>
                  <p:nvPr/>
                </p:nvGrpSpPr>
                <p:grpSpPr>
                  <a:xfrm>
                    <a:off x="1929375" y="646329"/>
                    <a:ext cx="134896" cy="284883"/>
                    <a:chOff x="1929375" y="646329"/>
                    <a:chExt cx="134896" cy="284883"/>
                  </a:xfrm>
                </p:grpSpPr>
                <p:sp>
                  <p:nvSpPr>
                    <p:cNvPr id="557" name="Google Shape;557;p34"/>
                    <p:cNvSpPr/>
                    <p:nvPr/>
                  </p:nvSpPr>
                  <p:spPr>
                    <a:xfrm>
                      <a:off x="1939905" y="646329"/>
                      <a:ext cx="113837" cy="46970"/>
                    </a:xfrm>
                    <a:custGeom>
                      <a:avLst/>
                      <a:gdLst/>
                      <a:ahLst/>
                      <a:cxnLst/>
                      <a:rect l="l" t="t" r="r" b="b"/>
                      <a:pathLst>
                        <a:path w="113837" h="46970" extrusionOk="0">
                          <a:moveTo>
                            <a:pt x="113837" y="46970"/>
                          </a:moveTo>
                          <a:lnTo>
                            <a:pt x="0" y="46970"/>
                          </a:lnTo>
                          <a:lnTo>
                            <a:pt x="2106" y="0"/>
                          </a:lnTo>
                          <a:lnTo>
                            <a:pt x="111731" y="0"/>
                          </a:lnTo>
                          <a:lnTo>
                            <a:pt x="113837" y="469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34"/>
                    <p:cNvSpPr/>
                    <p:nvPr/>
                  </p:nvSpPr>
                  <p:spPr>
                    <a:xfrm>
                      <a:off x="1934640" y="765314"/>
                      <a:ext cx="124367" cy="46971"/>
                    </a:xfrm>
                    <a:custGeom>
                      <a:avLst/>
                      <a:gdLst/>
                      <a:ahLst/>
                      <a:cxnLst/>
                      <a:rect l="l" t="t" r="r" b="b"/>
                      <a:pathLst>
                        <a:path w="124367" h="46971" extrusionOk="0">
                          <a:moveTo>
                            <a:pt x="124367" y="46971"/>
                          </a:moveTo>
                          <a:lnTo>
                            <a:pt x="0" y="46971"/>
                          </a:lnTo>
                          <a:lnTo>
                            <a:pt x="2106" y="0"/>
                          </a:lnTo>
                          <a:lnTo>
                            <a:pt x="122261" y="0"/>
                          </a:lnTo>
                          <a:lnTo>
                            <a:pt x="124367" y="46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34"/>
                    <p:cNvSpPr/>
                    <p:nvPr/>
                  </p:nvSpPr>
                  <p:spPr>
                    <a:xfrm>
                      <a:off x="1929375" y="884241"/>
                      <a:ext cx="134896" cy="46971"/>
                    </a:xfrm>
                    <a:custGeom>
                      <a:avLst/>
                      <a:gdLst/>
                      <a:ahLst/>
                      <a:cxnLst/>
                      <a:rect l="l" t="t" r="r" b="b"/>
                      <a:pathLst>
                        <a:path w="134896" h="46971" extrusionOk="0">
                          <a:moveTo>
                            <a:pt x="134897" y="46971"/>
                          </a:moveTo>
                          <a:lnTo>
                            <a:pt x="0" y="46971"/>
                          </a:lnTo>
                          <a:lnTo>
                            <a:pt x="2048" y="0"/>
                          </a:lnTo>
                          <a:lnTo>
                            <a:pt x="132849" y="0"/>
                          </a:lnTo>
                          <a:lnTo>
                            <a:pt x="134897" y="46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60" name="Google Shape;560;p34"/>
                <p:cNvGrpSpPr/>
                <p:nvPr/>
              </p:nvGrpSpPr>
              <p:grpSpPr>
                <a:xfrm>
                  <a:off x="1786863" y="1235675"/>
                  <a:ext cx="550693" cy="412701"/>
                  <a:chOff x="1786863" y="1235675"/>
                  <a:chExt cx="550693" cy="412701"/>
                </a:xfrm>
              </p:grpSpPr>
              <p:sp>
                <p:nvSpPr>
                  <p:cNvPr id="561" name="Google Shape;561;p34"/>
                  <p:cNvSpPr/>
                  <p:nvPr/>
                </p:nvSpPr>
                <p:spPr>
                  <a:xfrm>
                    <a:off x="1786863" y="1235675"/>
                    <a:ext cx="550693" cy="412698"/>
                  </a:xfrm>
                  <a:custGeom>
                    <a:avLst/>
                    <a:gdLst/>
                    <a:ahLst/>
                    <a:cxnLst/>
                    <a:rect l="l" t="t" r="r" b="b"/>
                    <a:pathLst>
                      <a:path w="550693" h="412698" extrusionOk="0">
                        <a:moveTo>
                          <a:pt x="0" y="0"/>
                        </a:moveTo>
                        <a:lnTo>
                          <a:pt x="550694" y="0"/>
                        </a:lnTo>
                        <a:lnTo>
                          <a:pt x="550694" y="412699"/>
                        </a:lnTo>
                        <a:lnTo>
                          <a:pt x="0" y="41269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34"/>
                  <p:cNvSpPr/>
                  <p:nvPr/>
                </p:nvSpPr>
                <p:spPr>
                  <a:xfrm>
                    <a:off x="1786863" y="1524664"/>
                    <a:ext cx="550693" cy="123712"/>
                  </a:xfrm>
                  <a:custGeom>
                    <a:avLst/>
                    <a:gdLst/>
                    <a:ahLst/>
                    <a:cxnLst/>
                    <a:rect l="l" t="t" r="r" b="b"/>
                    <a:pathLst>
                      <a:path w="550693" h="123712" extrusionOk="0">
                        <a:moveTo>
                          <a:pt x="0" y="0"/>
                        </a:moveTo>
                        <a:lnTo>
                          <a:pt x="550694" y="0"/>
                        </a:lnTo>
                        <a:lnTo>
                          <a:pt x="550694" y="123713"/>
                        </a:lnTo>
                        <a:lnTo>
                          <a:pt x="0" y="1237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63" name="Google Shape;563;p34"/>
                  <p:cNvGrpSpPr/>
                  <p:nvPr/>
                </p:nvGrpSpPr>
                <p:grpSpPr>
                  <a:xfrm>
                    <a:off x="1871922" y="1283141"/>
                    <a:ext cx="393540" cy="204327"/>
                    <a:chOff x="1871922" y="1283141"/>
                    <a:chExt cx="393540" cy="204327"/>
                  </a:xfrm>
                </p:grpSpPr>
                <p:sp>
                  <p:nvSpPr>
                    <p:cNvPr id="564" name="Google Shape;564;p34"/>
                    <p:cNvSpPr/>
                    <p:nvPr/>
                  </p:nvSpPr>
                  <p:spPr>
                    <a:xfrm>
                      <a:off x="1871922" y="1283141"/>
                      <a:ext cx="41302" cy="204327"/>
                    </a:xfrm>
                    <a:custGeom>
                      <a:avLst/>
                      <a:gdLst/>
                      <a:ahLst/>
                      <a:cxnLst/>
                      <a:rect l="l" t="t" r="r" b="b"/>
                      <a:pathLst>
                        <a:path w="41302" h="204327" extrusionOk="0">
                          <a:moveTo>
                            <a:pt x="0" y="0"/>
                          </a:moveTo>
                          <a:lnTo>
                            <a:pt x="41302" y="0"/>
                          </a:lnTo>
                          <a:lnTo>
                            <a:pt x="41302" y="204327"/>
                          </a:lnTo>
                          <a:lnTo>
                            <a:pt x="0" y="20432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34"/>
                    <p:cNvSpPr/>
                    <p:nvPr/>
                  </p:nvSpPr>
                  <p:spPr>
                    <a:xfrm>
                      <a:off x="1959982" y="1283141"/>
                      <a:ext cx="41301" cy="204327"/>
                    </a:xfrm>
                    <a:custGeom>
                      <a:avLst/>
                      <a:gdLst/>
                      <a:ahLst/>
                      <a:cxnLst/>
                      <a:rect l="l" t="t" r="r" b="b"/>
                      <a:pathLst>
                        <a:path w="41301" h="204327" extrusionOk="0">
                          <a:moveTo>
                            <a:pt x="0" y="0"/>
                          </a:moveTo>
                          <a:lnTo>
                            <a:pt x="41302" y="0"/>
                          </a:lnTo>
                          <a:lnTo>
                            <a:pt x="41302" y="204327"/>
                          </a:lnTo>
                          <a:lnTo>
                            <a:pt x="0" y="20432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34"/>
                    <p:cNvSpPr/>
                    <p:nvPr/>
                  </p:nvSpPr>
                  <p:spPr>
                    <a:xfrm>
                      <a:off x="2048042" y="1283141"/>
                      <a:ext cx="41302" cy="204327"/>
                    </a:xfrm>
                    <a:custGeom>
                      <a:avLst/>
                      <a:gdLst/>
                      <a:ahLst/>
                      <a:cxnLst/>
                      <a:rect l="l" t="t" r="r" b="b"/>
                      <a:pathLst>
                        <a:path w="41302" h="204327" extrusionOk="0">
                          <a:moveTo>
                            <a:pt x="0" y="0"/>
                          </a:moveTo>
                          <a:lnTo>
                            <a:pt x="41302" y="0"/>
                          </a:lnTo>
                          <a:lnTo>
                            <a:pt x="41302" y="204327"/>
                          </a:lnTo>
                          <a:lnTo>
                            <a:pt x="0" y="20432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34"/>
                    <p:cNvSpPr/>
                    <p:nvPr/>
                  </p:nvSpPr>
                  <p:spPr>
                    <a:xfrm>
                      <a:off x="2136102" y="1283141"/>
                      <a:ext cx="41302" cy="204327"/>
                    </a:xfrm>
                    <a:custGeom>
                      <a:avLst/>
                      <a:gdLst/>
                      <a:ahLst/>
                      <a:cxnLst/>
                      <a:rect l="l" t="t" r="r" b="b"/>
                      <a:pathLst>
                        <a:path w="41302" h="204327" extrusionOk="0">
                          <a:moveTo>
                            <a:pt x="0" y="0"/>
                          </a:moveTo>
                          <a:lnTo>
                            <a:pt x="41302" y="0"/>
                          </a:lnTo>
                          <a:lnTo>
                            <a:pt x="41302" y="204327"/>
                          </a:lnTo>
                          <a:lnTo>
                            <a:pt x="0" y="20432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34"/>
                    <p:cNvSpPr/>
                    <p:nvPr/>
                  </p:nvSpPr>
                  <p:spPr>
                    <a:xfrm>
                      <a:off x="2224160" y="1283141"/>
                      <a:ext cx="41302" cy="204327"/>
                    </a:xfrm>
                    <a:custGeom>
                      <a:avLst/>
                      <a:gdLst/>
                      <a:ahLst/>
                      <a:cxnLst/>
                      <a:rect l="l" t="t" r="r" b="b"/>
                      <a:pathLst>
                        <a:path w="41302" h="204327" extrusionOk="0">
                          <a:moveTo>
                            <a:pt x="0" y="0"/>
                          </a:moveTo>
                          <a:lnTo>
                            <a:pt x="41303" y="0"/>
                          </a:lnTo>
                          <a:lnTo>
                            <a:pt x="41303" y="204327"/>
                          </a:lnTo>
                          <a:lnTo>
                            <a:pt x="0" y="20432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569" name="Google Shape;569;p34"/>
              <p:cNvGrpSpPr/>
              <p:nvPr/>
            </p:nvGrpSpPr>
            <p:grpSpPr>
              <a:xfrm>
                <a:off x="2316335" y="1245764"/>
                <a:ext cx="626825" cy="417200"/>
                <a:chOff x="2316335" y="1245764"/>
                <a:chExt cx="626825" cy="417200"/>
              </a:xfrm>
            </p:grpSpPr>
            <p:sp>
              <p:nvSpPr>
                <p:cNvPr id="570" name="Google Shape;570;p34"/>
                <p:cNvSpPr/>
                <p:nvPr/>
              </p:nvSpPr>
              <p:spPr>
                <a:xfrm>
                  <a:off x="2836807" y="1245764"/>
                  <a:ext cx="106353" cy="417062"/>
                </a:xfrm>
                <a:custGeom>
                  <a:avLst/>
                  <a:gdLst/>
                  <a:ahLst/>
                  <a:cxnLst/>
                  <a:rect l="l" t="t" r="r" b="b"/>
                  <a:pathLst>
                    <a:path w="106353" h="390690" extrusionOk="0">
                      <a:moveTo>
                        <a:pt x="37520" y="0"/>
                      </a:moveTo>
                      <a:lnTo>
                        <a:pt x="106353" y="68834"/>
                      </a:lnTo>
                      <a:lnTo>
                        <a:pt x="106353" y="390691"/>
                      </a:lnTo>
                      <a:lnTo>
                        <a:pt x="0" y="390691"/>
                      </a:lnTo>
                      <a:lnTo>
                        <a:pt x="3752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34"/>
                <p:cNvSpPr/>
                <p:nvPr/>
              </p:nvSpPr>
              <p:spPr>
                <a:xfrm>
                  <a:off x="2316335" y="1245765"/>
                  <a:ext cx="557987" cy="417200"/>
                </a:xfrm>
                <a:custGeom>
                  <a:avLst/>
                  <a:gdLst/>
                  <a:ahLst/>
                  <a:cxnLst/>
                  <a:rect l="l" t="t" r="r" b="b"/>
                  <a:pathLst>
                    <a:path w="557987" h="370844" extrusionOk="0">
                      <a:moveTo>
                        <a:pt x="107160" y="0"/>
                      </a:moveTo>
                      <a:lnTo>
                        <a:pt x="107160" y="46060"/>
                      </a:lnTo>
                      <a:lnTo>
                        <a:pt x="0" y="46060"/>
                      </a:lnTo>
                      <a:lnTo>
                        <a:pt x="0" y="370845"/>
                      </a:lnTo>
                      <a:lnTo>
                        <a:pt x="557987" y="370845"/>
                      </a:lnTo>
                      <a:lnTo>
                        <a:pt x="557987" y="0"/>
                      </a:lnTo>
                      <a:lnTo>
                        <a:pt x="10716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2" name="Google Shape;572;p34"/>
                <p:cNvGrpSpPr/>
                <p:nvPr/>
              </p:nvGrpSpPr>
              <p:grpSpPr>
                <a:xfrm>
                  <a:off x="2469436" y="1291818"/>
                  <a:ext cx="161507" cy="157931"/>
                  <a:chOff x="2469436" y="1291818"/>
                  <a:chExt cx="161507" cy="157931"/>
                </a:xfrm>
              </p:grpSpPr>
              <p:sp>
                <p:nvSpPr>
                  <p:cNvPr id="573" name="Google Shape;573;p34"/>
                  <p:cNvSpPr/>
                  <p:nvPr/>
                </p:nvSpPr>
                <p:spPr>
                  <a:xfrm>
                    <a:off x="2469436" y="1291818"/>
                    <a:ext cx="28946" cy="157931"/>
                  </a:xfrm>
                  <a:custGeom>
                    <a:avLst/>
                    <a:gdLst/>
                    <a:ahLst/>
                    <a:cxnLst/>
                    <a:rect l="l" t="t" r="r" b="b"/>
                    <a:pathLst>
                      <a:path w="28946" h="157931" extrusionOk="0">
                        <a:moveTo>
                          <a:pt x="0" y="0"/>
                        </a:moveTo>
                        <a:lnTo>
                          <a:pt x="28946" y="0"/>
                        </a:lnTo>
                        <a:lnTo>
                          <a:pt x="28946" y="157932"/>
                        </a:lnTo>
                        <a:lnTo>
                          <a:pt x="0" y="1579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34"/>
                  <p:cNvSpPr/>
                  <p:nvPr/>
                </p:nvSpPr>
                <p:spPr>
                  <a:xfrm>
                    <a:off x="2535720" y="1291818"/>
                    <a:ext cx="28946" cy="157931"/>
                  </a:xfrm>
                  <a:custGeom>
                    <a:avLst/>
                    <a:gdLst/>
                    <a:ahLst/>
                    <a:cxnLst/>
                    <a:rect l="l" t="t" r="r" b="b"/>
                    <a:pathLst>
                      <a:path w="28946" h="157931" extrusionOk="0">
                        <a:moveTo>
                          <a:pt x="0" y="0"/>
                        </a:moveTo>
                        <a:lnTo>
                          <a:pt x="28946" y="0"/>
                        </a:lnTo>
                        <a:lnTo>
                          <a:pt x="28946" y="157932"/>
                        </a:lnTo>
                        <a:lnTo>
                          <a:pt x="0" y="1579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34"/>
                  <p:cNvSpPr/>
                  <p:nvPr/>
                </p:nvSpPr>
                <p:spPr>
                  <a:xfrm>
                    <a:off x="2601997" y="1291818"/>
                    <a:ext cx="28946" cy="157931"/>
                  </a:xfrm>
                  <a:custGeom>
                    <a:avLst/>
                    <a:gdLst/>
                    <a:ahLst/>
                    <a:cxnLst/>
                    <a:rect l="l" t="t" r="r" b="b"/>
                    <a:pathLst>
                      <a:path w="28946" h="157931" extrusionOk="0">
                        <a:moveTo>
                          <a:pt x="0" y="0"/>
                        </a:moveTo>
                        <a:lnTo>
                          <a:pt x="28946" y="0"/>
                        </a:lnTo>
                        <a:lnTo>
                          <a:pt x="28946" y="157932"/>
                        </a:lnTo>
                        <a:lnTo>
                          <a:pt x="0" y="1579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576" name="Google Shape;576;p34"/>
            <p:cNvGrpSpPr/>
            <p:nvPr/>
          </p:nvGrpSpPr>
          <p:grpSpPr>
            <a:xfrm>
              <a:off x="8336410" y="3407734"/>
              <a:ext cx="907916" cy="1294243"/>
              <a:chOff x="3175339" y="989908"/>
              <a:chExt cx="494993" cy="705617"/>
            </a:xfrm>
          </p:grpSpPr>
          <p:grpSp>
            <p:nvGrpSpPr>
              <p:cNvPr id="577" name="Google Shape;577;p34"/>
              <p:cNvGrpSpPr/>
              <p:nvPr/>
            </p:nvGrpSpPr>
            <p:grpSpPr>
              <a:xfrm>
                <a:off x="3175339" y="989908"/>
                <a:ext cx="494993" cy="527711"/>
                <a:chOff x="3175339" y="989908"/>
                <a:chExt cx="494993" cy="527711"/>
              </a:xfrm>
            </p:grpSpPr>
            <p:sp>
              <p:nvSpPr>
                <p:cNvPr id="578" name="Google Shape;578;p34"/>
                <p:cNvSpPr/>
                <p:nvPr/>
              </p:nvSpPr>
              <p:spPr>
                <a:xfrm>
                  <a:off x="3175339" y="1310531"/>
                  <a:ext cx="250659" cy="183423"/>
                </a:xfrm>
                <a:custGeom>
                  <a:avLst/>
                  <a:gdLst/>
                  <a:ahLst/>
                  <a:cxnLst/>
                  <a:rect l="l" t="t" r="r" b="b"/>
                  <a:pathLst>
                    <a:path w="250659" h="183423" extrusionOk="0">
                      <a:moveTo>
                        <a:pt x="123463" y="165295"/>
                      </a:moveTo>
                      <a:cubicBezTo>
                        <a:pt x="112607" y="179040"/>
                        <a:pt x="92117" y="184146"/>
                        <a:pt x="76082" y="177114"/>
                      </a:cubicBezTo>
                      <a:cubicBezTo>
                        <a:pt x="60042" y="170082"/>
                        <a:pt x="49920" y="151550"/>
                        <a:pt x="52672" y="134254"/>
                      </a:cubicBezTo>
                      <a:cubicBezTo>
                        <a:pt x="34719" y="137058"/>
                        <a:pt x="17774" y="123593"/>
                        <a:pt x="8921" y="107721"/>
                      </a:cubicBezTo>
                      <a:cubicBezTo>
                        <a:pt x="1167" y="93827"/>
                        <a:pt x="-2294" y="77116"/>
                        <a:pt x="1622" y="61693"/>
                      </a:cubicBezTo>
                      <a:cubicBezTo>
                        <a:pt x="5532" y="46264"/>
                        <a:pt x="17507" y="32591"/>
                        <a:pt x="32949" y="28753"/>
                      </a:cubicBezTo>
                      <a:cubicBezTo>
                        <a:pt x="48392" y="24909"/>
                        <a:pt x="66507" y="32435"/>
                        <a:pt x="72921" y="46999"/>
                      </a:cubicBezTo>
                      <a:cubicBezTo>
                        <a:pt x="68797" y="30971"/>
                        <a:pt x="79322" y="12628"/>
                        <a:pt x="95239" y="8100"/>
                      </a:cubicBezTo>
                      <a:cubicBezTo>
                        <a:pt x="111150" y="3573"/>
                        <a:pt x="129754" y="13636"/>
                        <a:pt x="134684" y="29429"/>
                      </a:cubicBezTo>
                      <a:cubicBezTo>
                        <a:pt x="139680" y="10474"/>
                        <a:pt x="160450" y="-2847"/>
                        <a:pt x="179769" y="522"/>
                      </a:cubicBezTo>
                      <a:cubicBezTo>
                        <a:pt x="199082" y="3885"/>
                        <a:pt x="214127" y="23439"/>
                        <a:pt x="212423" y="42972"/>
                      </a:cubicBezTo>
                      <a:cubicBezTo>
                        <a:pt x="216879" y="33644"/>
                        <a:pt x="230370" y="31062"/>
                        <a:pt x="239138" y="36539"/>
                      </a:cubicBezTo>
                      <a:cubicBezTo>
                        <a:pt x="247907" y="42023"/>
                        <a:pt x="251770" y="53400"/>
                        <a:pt x="250385" y="63645"/>
                      </a:cubicBezTo>
                      <a:cubicBezTo>
                        <a:pt x="248999" y="73896"/>
                        <a:pt x="243171" y="83068"/>
                        <a:pt x="236172" y="90679"/>
                      </a:cubicBezTo>
                      <a:cubicBezTo>
                        <a:pt x="245383" y="96234"/>
                        <a:pt x="248863" y="109523"/>
                        <a:pt x="243548" y="118870"/>
                      </a:cubicBezTo>
                      <a:cubicBezTo>
                        <a:pt x="238240" y="128218"/>
                        <a:pt x="225042" y="132036"/>
                        <a:pt x="215565" y="126975"/>
                      </a:cubicBezTo>
                      <a:cubicBezTo>
                        <a:pt x="223806" y="131379"/>
                        <a:pt x="211994" y="155765"/>
                        <a:pt x="208390" y="159811"/>
                      </a:cubicBezTo>
                      <a:cubicBezTo>
                        <a:pt x="200916" y="168216"/>
                        <a:pt x="187724" y="172906"/>
                        <a:pt x="177629" y="177667"/>
                      </a:cubicBezTo>
                      <a:cubicBezTo>
                        <a:pt x="160300" y="185837"/>
                        <a:pt x="131120" y="188120"/>
                        <a:pt x="123463" y="1652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34"/>
                <p:cNvSpPr/>
                <p:nvPr/>
              </p:nvSpPr>
              <p:spPr>
                <a:xfrm>
                  <a:off x="3219711" y="989908"/>
                  <a:ext cx="390234" cy="348084"/>
                </a:xfrm>
                <a:custGeom>
                  <a:avLst/>
                  <a:gdLst/>
                  <a:ahLst/>
                  <a:cxnLst/>
                  <a:rect l="l" t="t" r="r" b="b"/>
                  <a:pathLst>
                    <a:path w="390234" h="348084" extrusionOk="0">
                      <a:moveTo>
                        <a:pt x="84510" y="279977"/>
                      </a:moveTo>
                      <a:cubicBezTo>
                        <a:pt x="68990" y="289812"/>
                        <a:pt x="24705" y="282839"/>
                        <a:pt x="12756" y="261796"/>
                      </a:cubicBezTo>
                      <a:cubicBezTo>
                        <a:pt x="3988" y="246353"/>
                        <a:pt x="46" y="232732"/>
                        <a:pt x="0" y="214363"/>
                      </a:cubicBezTo>
                      <a:cubicBezTo>
                        <a:pt x="-78" y="182509"/>
                        <a:pt x="46874" y="162656"/>
                        <a:pt x="46874" y="162656"/>
                      </a:cubicBezTo>
                      <a:cubicBezTo>
                        <a:pt x="46874" y="162656"/>
                        <a:pt x="36258" y="133469"/>
                        <a:pt x="42847" y="119985"/>
                      </a:cubicBezTo>
                      <a:cubicBezTo>
                        <a:pt x="53359" y="98473"/>
                        <a:pt x="78591" y="85210"/>
                        <a:pt x="102275" y="88742"/>
                      </a:cubicBezTo>
                      <a:cubicBezTo>
                        <a:pt x="105157" y="63081"/>
                        <a:pt x="116020" y="37764"/>
                        <a:pt x="135254" y="20533"/>
                      </a:cubicBezTo>
                      <a:cubicBezTo>
                        <a:pt x="154482" y="3295"/>
                        <a:pt x="182544" y="-4771"/>
                        <a:pt x="207197" y="2918"/>
                      </a:cubicBezTo>
                      <a:cubicBezTo>
                        <a:pt x="231844" y="10607"/>
                        <a:pt x="251046" y="35370"/>
                        <a:pt x="249251" y="61129"/>
                      </a:cubicBezTo>
                      <a:cubicBezTo>
                        <a:pt x="268720" y="52107"/>
                        <a:pt x="294472" y="60453"/>
                        <a:pt x="304951" y="79180"/>
                      </a:cubicBezTo>
                      <a:cubicBezTo>
                        <a:pt x="315430" y="97901"/>
                        <a:pt x="309075" y="124213"/>
                        <a:pt x="291206" y="136091"/>
                      </a:cubicBezTo>
                      <a:cubicBezTo>
                        <a:pt x="308060" y="129280"/>
                        <a:pt x="329266" y="135837"/>
                        <a:pt x="339348" y="150961"/>
                      </a:cubicBezTo>
                      <a:cubicBezTo>
                        <a:pt x="349424" y="166091"/>
                        <a:pt x="347304" y="188187"/>
                        <a:pt x="334528" y="201119"/>
                      </a:cubicBezTo>
                      <a:cubicBezTo>
                        <a:pt x="351103" y="194718"/>
                        <a:pt x="371957" y="203448"/>
                        <a:pt x="379034" y="219742"/>
                      </a:cubicBezTo>
                      <a:cubicBezTo>
                        <a:pt x="386111" y="236037"/>
                        <a:pt x="378247" y="257242"/>
                        <a:pt x="362258" y="264983"/>
                      </a:cubicBezTo>
                      <a:cubicBezTo>
                        <a:pt x="381890" y="267266"/>
                        <a:pt x="394229" y="290755"/>
                        <a:pt x="389052" y="309827"/>
                      </a:cubicBezTo>
                      <a:cubicBezTo>
                        <a:pt x="383874" y="328906"/>
                        <a:pt x="365576" y="342260"/>
                        <a:pt x="346322" y="346722"/>
                      </a:cubicBezTo>
                      <a:cubicBezTo>
                        <a:pt x="316165" y="353715"/>
                        <a:pt x="292690" y="331436"/>
                        <a:pt x="269337" y="332926"/>
                      </a:cubicBezTo>
                      <a:cubicBezTo>
                        <a:pt x="245328" y="334461"/>
                        <a:pt x="233002" y="338220"/>
                        <a:pt x="216304" y="316781"/>
                      </a:cubicBezTo>
                      <a:cubicBezTo>
                        <a:pt x="207340" y="305280"/>
                        <a:pt x="203945" y="284647"/>
                        <a:pt x="193277" y="275274"/>
                      </a:cubicBezTo>
                      <a:cubicBezTo>
                        <a:pt x="180170" y="263760"/>
                        <a:pt x="180105" y="272444"/>
                        <a:pt x="169073" y="283470"/>
                      </a:cubicBezTo>
                      <a:cubicBezTo>
                        <a:pt x="145037" y="307498"/>
                        <a:pt x="105625" y="310250"/>
                        <a:pt x="84510" y="279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34"/>
                <p:cNvSpPr/>
                <p:nvPr/>
              </p:nvSpPr>
              <p:spPr>
                <a:xfrm>
                  <a:off x="3404878" y="1354664"/>
                  <a:ext cx="265454" cy="162955"/>
                </a:xfrm>
                <a:custGeom>
                  <a:avLst/>
                  <a:gdLst/>
                  <a:ahLst/>
                  <a:cxnLst/>
                  <a:rect l="l" t="t" r="r" b="b"/>
                  <a:pathLst>
                    <a:path w="265454" h="162955" extrusionOk="0">
                      <a:moveTo>
                        <a:pt x="42390" y="133111"/>
                      </a:moveTo>
                      <a:cubicBezTo>
                        <a:pt x="52180" y="141645"/>
                        <a:pt x="68546" y="141190"/>
                        <a:pt x="77848" y="132116"/>
                      </a:cubicBezTo>
                      <a:cubicBezTo>
                        <a:pt x="85940" y="151155"/>
                        <a:pt x="106651" y="164041"/>
                        <a:pt x="127304" y="162883"/>
                      </a:cubicBezTo>
                      <a:cubicBezTo>
                        <a:pt x="147956" y="161725"/>
                        <a:pt x="167107" y="146608"/>
                        <a:pt x="173019" y="126788"/>
                      </a:cubicBezTo>
                      <a:cubicBezTo>
                        <a:pt x="188371" y="130574"/>
                        <a:pt x="204490" y="132408"/>
                        <a:pt x="219990" y="129319"/>
                      </a:cubicBezTo>
                      <a:cubicBezTo>
                        <a:pt x="235498" y="126229"/>
                        <a:pt x="250374" y="117760"/>
                        <a:pt x="258798" y="104386"/>
                      </a:cubicBezTo>
                      <a:cubicBezTo>
                        <a:pt x="267228" y="91012"/>
                        <a:pt x="268087" y="72532"/>
                        <a:pt x="258857" y="59698"/>
                      </a:cubicBezTo>
                      <a:cubicBezTo>
                        <a:pt x="249626" y="46864"/>
                        <a:pt x="229891" y="42115"/>
                        <a:pt x="216953" y="51196"/>
                      </a:cubicBezTo>
                      <a:cubicBezTo>
                        <a:pt x="224557" y="33796"/>
                        <a:pt x="215945" y="11081"/>
                        <a:pt x="198720" y="3093"/>
                      </a:cubicBezTo>
                      <a:cubicBezTo>
                        <a:pt x="181495" y="-4895"/>
                        <a:pt x="158592" y="3210"/>
                        <a:pt x="150227" y="20259"/>
                      </a:cubicBezTo>
                      <a:cubicBezTo>
                        <a:pt x="142896" y="8069"/>
                        <a:pt x="128644" y="394"/>
                        <a:pt x="114437" y="973"/>
                      </a:cubicBezTo>
                      <a:cubicBezTo>
                        <a:pt x="100231" y="1558"/>
                        <a:pt x="86649" y="10378"/>
                        <a:pt x="80352" y="23128"/>
                      </a:cubicBezTo>
                      <a:cubicBezTo>
                        <a:pt x="71473" y="14704"/>
                        <a:pt x="60519" y="7881"/>
                        <a:pt x="48375" y="6391"/>
                      </a:cubicBezTo>
                      <a:cubicBezTo>
                        <a:pt x="36224" y="4908"/>
                        <a:pt x="22869" y="9663"/>
                        <a:pt x="16404" y="20051"/>
                      </a:cubicBezTo>
                      <a:cubicBezTo>
                        <a:pt x="9944" y="30446"/>
                        <a:pt x="12683" y="46252"/>
                        <a:pt x="23468" y="52035"/>
                      </a:cubicBezTo>
                      <a:cubicBezTo>
                        <a:pt x="8403" y="52874"/>
                        <a:pt x="-3462" y="69839"/>
                        <a:pt x="922" y="84279"/>
                      </a:cubicBezTo>
                      <a:cubicBezTo>
                        <a:pt x="5651" y="99871"/>
                        <a:pt x="22759" y="103267"/>
                        <a:pt x="36523" y="100060"/>
                      </a:cubicBezTo>
                      <a:cubicBezTo>
                        <a:pt x="32347" y="111268"/>
                        <a:pt x="32633" y="124603"/>
                        <a:pt x="42390" y="13311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81" name="Google Shape;581;p34"/>
              <p:cNvGrpSpPr/>
              <p:nvPr/>
            </p:nvGrpSpPr>
            <p:grpSpPr>
              <a:xfrm>
                <a:off x="3312592" y="1195964"/>
                <a:ext cx="256326" cy="499561"/>
                <a:chOff x="3312592" y="1195964"/>
                <a:chExt cx="256326" cy="499561"/>
              </a:xfrm>
            </p:grpSpPr>
            <p:sp>
              <p:nvSpPr>
                <p:cNvPr id="582" name="Google Shape;582;p34"/>
                <p:cNvSpPr/>
                <p:nvPr/>
              </p:nvSpPr>
              <p:spPr>
                <a:xfrm>
                  <a:off x="3401123" y="1195964"/>
                  <a:ext cx="58731" cy="499561"/>
                </a:xfrm>
                <a:custGeom>
                  <a:avLst/>
                  <a:gdLst/>
                  <a:ahLst/>
                  <a:cxnLst/>
                  <a:rect l="l" t="t" r="r" b="b"/>
                  <a:pathLst>
                    <a:path w="58731" h="499561" extrusionOk="0">
                      <a:moveTo>
                        <a:pt x="42860" y="0"/>
                      </a:moveTo>
                      <a:lnTo>
                        <a:pt x="15872" y="0"/>
                      </a:lnTo>
                      <a:lnTo>
                        <a:pt x="0" y="499561"/>
                      </a:lnTo>
                      <a:lnTo>
                        <a:pt x="58732" y="499561"/>
                      </a:lnTo>
                      <a:lnTo>
                        <a:pt x="4286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83" name="Google Shape;583;p34"/>
                <p:cNvGrpSpPr/>
                <p:nvPr/>
              </p:nvGrpSpPr>
              <p:grpSpPr>
                <a:xfrm>
                  <a:off x="3312592" y="1251705"/>
                  <a:ext cx="256326" cy="318830"/>
                  <a:chOff x="3312592" y="1251705"/>
                  <a:chExt cx="256326" cy="318830"/>
                </a:xfrm>
              </p:grpSpPr>
              <p:sp>
                <p:nvSpPr>
                  <p:cNvPr id="584" name="Google Shape;584;p34"/>
                  <p:cNvSpPr/>
                  <p:nvPr/>
                </p:nvSpPr>
                <p:spPr>
                  <a:xfrm>
                    <a:off x="3432992" y="1479701"/>
                    <a:ext cx="74232" cy="90834"/>
                  </a:xfrm>
                  <a:custGeom>
                    <a:avLst/>
                    <a:gdLst/>
                    <a:ahLst/>
                    <a:cxnLst/>
                    <a:rect l="l" t="t" r="r" b="b"/>
                    <a:pathLst>
                      <a:path w="74232" h="90834" extrusionOk="0">
                        <a:moveTo>
                          <a:pt x="4766" y="90835"/>
                        </a:moveTo>
                        <a:cubicBezTo>
                          <a:pt x="2899" y="90835"/>
                          <a:pt x="1130" y="89729"/>
                          <a:pt x="369" y="87895"/>
                        </a:cubicBezTo>
                        <a:cubicBezTo>
                          <a:pt x="-646" y="85468"/>
                          <a:pt x="505" y="82684"/>
                          <a:pt x="2938" y="81670"/>
                        </a:cubicBezTo>
                        <a:cubicBezTo>
                          <a:pt x="34760" y="68452"/>
                          <a:pt x="59036" y="37951"/>
                          <a:pt x="64773" y="3970"/>
                        </a:cubicBezTo>
                        <a:cubicBezTo>
                          <a:pt x="65209" y="1374"/>
                          <a:pt x="67667" y="-388"/>
                          <a:pt x="70263" y="74"/>
                        </a:cubicBezTo>
                        <a:cubicBezTo>
                          <a:pt x="72852" y="509"/>
                          <a:pt x="74601" y="2968"/>
                          <a:pt x="74166" y="5557"/>
                        </a:cubicBezTo>
                        <a:cubicBezTo>
                          <a:pt x="67895" y="42693"/>
                          <a:pt x="41368" y="76023"/>
                          <a:pt x="6594" y="90464"/>
                        </a:cubicBezTo>
                        <a:cubicBezTo>
                          <a:pt x="5995" y="90718"/>
                          <a:pt x="5378" y="90835"/>
                          <a:pt x="4766" y="90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34"/>
                  <p:cNvSpPr/>
                  <p:nvPr/>
                </p:nvSpPr>
                <p:spPr>
                  <a:xfrm>
                    <a:off x="3312592" y="1393996"/>
                    <a:ext cx="118373" cy="141381"/>
                  </a:xfrm>
                  <a:custGeom>
                    <a:avLst/>
                    <a:gdLst/>
                    <a:ahLst/>
                    <a:cxnLst/>
                    <a:rect l="l" t="t" r="r" b="b"/>
                    <a:pathLst>
                      <a:path w="118373" h="141381" extrusionOk="0">
                        <a:moveTo>
                          <a:pt x="113613" y="141382"/>
                        </a:moveTo>
                        <a:cubicBezTo>
                          <a:pt x="113321" y="141382"/>
                          <a:pt x="113021" y="141356"/>
                          <a:pt x="112722" y="141297"/>
                        </a:cubicBezTo>
                        <a:cubicBezTo>
                          <a:pt x="81473" y="135371"/>
                          <a:pt x="51942" y="117906"/>
                          <a:pt x="31699" y="93383"/>
                        </a:cubicBezTo>
                        <a:cubicBezTo>
                          <a:pt x="11449" y="68860"/>
                          <a:pt x="-103" y="36550"/>
                          <a:pt x="1" y="4749"/>
                        </a:cubicBezTo>
                        <a:cubicBezTo>
                          <a:pt x="7" y="2127"/>
                          <a:pt x="2141" y="0"/>
                          <a:pt x="4762" y="0"/>
                        </a:cubicBezTo>
                        <a:lnTo>
                          <a:pt x="4775" y="0"/>
                        </a:lnTo>
                        <a:cubicBezTo>
                          <a:pt x="7410" y="13"/>
                          <a:pt x="9537" y="2147"/>
                          <a:pt x="9524" y="4781"/>
                        </a:cubicBezTo>
                        <a:cubicBezTo>
                          <a:pt x="9433" y="34397"/>
                          <a:pt x="20192" y="64482"/>
                          <a:pt x="39042" y="87320"/>
                        </a:cubicBezTo>
                        <a:cubicBezTo>
                          <a:pt x="57900" y="110159"/>
                          <a:pt x="85396" y="126421"/>
                          <a:pt x="114498" y="131937"/>
                        </a:cubicBezTo>
                        <a:cubicBezTo>
                          <a:pt x="117080" y="132431"/>
                          <a:pt x="118778" y="134922"/>
                          <a:pt x="118290" y="137505"/>
                        </a:cubicBezTo>
                        <a:cubicBezTo>
                          <a:pt x="117854" y="139788"/>
                          <a:pt x="115858" y="141382"/>
                          <a:pt x="113613" y="1413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34"/>
                  <p:cNvSpPr/>
                  <p:nvPr/>
                </p:nvSpPr>
                <p:spPr>
                  <a:xfrm>
                    <a:off x="3334348" y="1404317"/>
                    <a:ext cx="30656" cy="68952"/>
                  </a:xfrm>
                  <a:custGeom>
                    <a:avLst/>
                    <a:gdLst/>
                    <a:ahLst/>
                    <a:cxnLst/>
                    <a:rect l="l" t="t" r="r" b="b"/>
                    <a:pathLst>
                      <a:path w="30656" h="68952" extrusionOk="0">
                        <a:moveTo>
                          <a:pt x="4758" y="68952"/>
                        </a:moveTo>
                        <a:cubicBezTo>
                          <a:pt x="3555" y="68952"/>
                          <a:pt x="2352" y="68497"/>
                          <a:pt x="1422" y="67586"/>
                        </a:cubicBezTo>
                        <a:cubicBezTo>
                          <a:pt x="-452" y="65739"/>
                          <a:pt x="-478" y="62727"/>
                          <a:pt x="1369" y="60854"/>
                        </a:cubicBezTo>
                        <a:cubicBezTo>
                          <a:pt x="15660" y="46316"/>
                          <a:pt x="22913" y="25533"/>
                          <a:pt x="20760" y="5264"/>
                        </a:cubicBezTo>
                        <a:cubicBezTo>
                          <a:pt x="20480" y="2649"/>
                          <a:pt x="22380" y="301"/>
                          <a:pt x="24995" y="21"/>
                        </a:cubicBezTo>
                        <a:cubicBezTo>
                          <a:pt x="27597" y="-220"/>
                          <a:pt x="29958" y="1641"/>
                          <a:pt x="30231" y="4256"/>
                        </a:cubicBezTo>
                        <a:cubicBezTo>
                          <a:pt x="32683" y="27328"/>
                          <a:pt x="24429" y="50986"/>
                          <a:pt x="8154" y="67528"/>
                        </a:cubicBezTo>
                        <a:cubicBezTo>
                          <a:pt x="7224" y="68477"/>
                          <a:pt x="5994" y="68952"/>
                          <a:pt x="4758" y="689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34"/>
                  <p:cNvSpPr/>
                  <p:nvPr/>
                </p:nvSpPr>
                <p:spPr>
                  <a:xfrm>
                    <a:off x="3430382" y="1273932"/>
                    <a:ext cx="96445" cy="123927"/>
                  </a:xfrm>
                  <a:custGeom>
                    <a:avLst/>
                    <a:gdLst/>
                    <a:ahLst/>
                    <a:cxnLst/>
                    <a:rect l="l" t="t" r="r" b="b"/>
                    <a:pathLst>
                      <a:path w="96445" h="123927" extrusionOk="0">
                        <a:moveTo>
                          <a:pt x="4768" y="123927"/>
                        </a:moveTo>
                        <a:cubicBezTo>
                          <a:pt x="2966" y="123927"/>
                          <a:pt x="1249" y="122906"/>
                          <a:pt x="442" y="121169"/>
                        </a:cubicBezTo>
                        <a:cubicBezTo>
                          <a:pt x="-664" y="118775"/>
                          <a:pt x="377" y="115952"/>
                          <a:pt x="2758" y="114846"/>
                        </a:cubicBezTo>
                        <a:cubicBezTo>
                          <a:pt x="46854" y="94422"/>
                          <a:pt x="79124" y="51945"/>
                          <a:pt x="86982" y="3992"/>
                        </a:cubicBezTo>
                        <a:cubicBezTo>
                          <a:pt x="87405" y="1390"/>
                          <a:pt x="89844" y="-360"/>
                          <a:pt x="92452" y="63"/>
                        </a:cubicBezTo>
                        <a:cubicBezTo>
                          <a:pt x="95048" y="486"/>
                          <a:pt x="96811" y="2932"/>
                          <a:pt x="96381" y="5527"/>
                        </a:cubicBezTo>
                        <a:cubicBezTo>
                          <a:pt x="88016" y="56557"/>
                          <a:pt x="53677" y="101752"/>
                          <a:pt x="6765" y="123485"/>
                        </a:cubicBezTo>
                        <a:cubicBezTo>
                          <a:pt x="6114" y="123784"/>
                          <a:pt x="5431" y="123927"/>
                          <a:pt x="4768" y="1239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34"/>
                  <p:cNvSpPr/>
                  <p:nvPr/>
                </p:nvSpPr>
                <p:spPr>
                  <a:xfrm>
                    <a:off x="3496422" y="1303952"/>
                    <a:ext cx="72496" cy="46604"/>
                  </a:xfrm>
                  <a:custGeom>
                    <a:avLst/>
                    <a:gdLst/>
                    <a:ahLst/>
                    <a:cxnLst/>
                    <a:rect l="l" t="t" r="r" b="b"/>
                    <a:pathLst>
                      <a:path w="72496" h="46604" extrusionOk="0">
                        <a:moveTo>
                          <a:pt x="13051" y="46605"/>
                        </a:moveTo>
                        <a:cubicBezTo>
                          <a:pt x="10059" y="46605"/>
                          <a:pt x="7060" y="46397"/>
                          <a:pt x="4088" y="45968"/>
                        </a:cubicBezTo>
                        <a:cubicBezTo>
                          <a:pt x="1486" y="45590"/>
                          <a:pt x="-322" y="43177"/>
                          <a:pt x="48" y="40575"/>
                        </a:cubicBezTo>
                        <a:cubicBezTo>
                          <a:pt x="426" y="37973"/>
                          <a:pt x="2878" y="36184"/>
                          <a:pt x="5441" y="36542"/>
                        </a:cubicBezTo>
                        <a:cubicBezTo>
                          <a:pt x="17397" y="38259"/>
                          <a:pt x="29743" y="35872"/>
                          <a:pt x="40196" y="29816"/>
                        </a:cubicBezTo>
                        <a:cubicBezTo>
                          <a:pt x="50649" y="23760"/>
                          <a:pt x="58852" y="14237"/>
                          <a:pt x="63307" y="3003"/>
                        </a:cubicBezTo>
                        <a:cubicBezTo>
                          <a:pt x="64276" y="564"/>
                          <a:pt x="67034" y="-633"/>
                          <a:pt x="69487" y="336"/>
                        </a:cubicBezTo>
                        <a:cubicBezTo>
                          <a:pt x="71933" y="1306"/>
                          <a:pt x="73130" y="4070"/>
                          <a:pt x="72160" y="6516"/>
                        </a:cubicBezTo>
                        <a:cubicBezTo>
                          <a:pt x="66924" y="19734"/>
                          <a:pt x="57264" y="30928"/>
                          <a:pt x="44970" y="38051"/>
                        </a:cubicBezTo>
                        <a:cubicBezTo>
                          <a:pt x="35272" y="43671"/>
                          <a:pt x="24201" y="46605"/>
                          <a:pt x="13051" y="466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34"/>
                  <p:cNvSpPr/>
                  <p:nvPr/>
                </p:nvSpPr>
                <p:spPr>
                  <a:xfrm>
                    <a:off x="3360729" y="1251705"/>
                    <a:ext cx="66133" cy="82322"/>
                  </a:xfrm>
                  <a:custGeom>
                    <a:avLst/>
                    <a:gdLst/>
                    <a:ahLst/>
                    <a:cxnLst/>
                    <a:rect l="l" t="t" r="r" b="b"/>
                    <a:pathLst>
                      <a:path w="66133" h="82322" extrusionOk="0">
                        <a:moveTo>
                          <a:pt x="61372" y="82323"/>
                        </a:moveTo>
                        <a:cubicBezTo>
                          <a:pt x="60793" y="82323"/>
                          <a:pt x="60201" y="82219"/>
                          <a:pt x="59629" y="81991"/>
                        </a:cubicBezTo>
                        <a:cubicBezTo>
                          <a:pt x="28204" y="69651"/>
                          <a:pt x="4260" y="38858"/>
                          <a:pt x="38" y="5358"/>
                        </a:cubicBezTo>
                        <a:cubicBezTo>
                          <a:pt x="-293" y="2750"/>
                          <a:pt x="1560" y="369"/>
                          <a:pt x="4169" y="37"/>
                        </a:cubicBezTo>
                        <a:cubicBezTo>
                          <a:pt x="6771" y="-288"/>
                          <a:pt x="9158" y="1559"/>
                          <a:pt x="9490" y="4168"/>
                        </a:cubicBezTo>
                        <a:cubicBezTo>
                          <a:pt x="13282" y="34311"/>
                          <a:pt x="34833" y="62021"/>
                          <a:pt x="63115" y="73125"/>
                        </a:cubicBezTo>
                        <a:cubicBezTo>
                          <a:pt x="65561" y="74088"/>
                          <a:pt x="66764" y="76852"/>
                          <a:pt x="65802" y="79298"/>
                        </a:cubicBezTo>
                        <a:cubicBezTo>
                          <a:pt x="65067" y="81178"/>
                          <a:pt x="63271" y="82323"/>
                          <a:pt x="61366" y="823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590" name="Google Shape;590;p34"/>
            <p:cNvGrpSpPr/>
            <p:nvPr/>
          </p:nvGrpSpPr>
          <p:grpSpPr>
            <a:xfrm>
              <a:off x="4768203" y="3978475"/>
              <a:ext cx="3031276" cy="852245"/>
              <a:chOff x="1680678" y="1354254"/>
              <a:chExt cx="1652642" cy="464641"/>
            </a:xfrm>
          </p:grpSpPr>
          <p:grpSp>
            <p:nvGrpSpPr>
              <p:cNvPr id="591" name="Google Shape;591;p34"/>
              <p:cNvGrpSpPr/>
              <p:nvPr/>
            </p:nvGrpSpPr>
            <p:grpSpPr>
              <a:xfrm>
                <a:off x="1680678" y="1383581"/>
                <a:ext cx="1171564" cy="435314"/>
                <a:chOff x="1680678" y="1383581"/>
                <a:chExt cx="1171564" cy="435314"/>
              </a:xfrm>
            </p:grpSpPr>
            <p:grpSp>
              <p:nvGrpSpPr>
                <p:cNvPr id="592" name="Google Shape;592;p34"/>
                <p:cNvGrpSpPr/>
                <p:nvPr/>
              </p:nvGrpSpPr>
              <p:grpSpPr>
                <a:xfrm>
                  <a:off x="1680678" y="1383581"/>
                  <a:ext cx="1171564" cy="417489"/>
                  <a:chOff x="1680678" y="1383581"/>
                  <a:chExt cx="1171564" cy="417489"/>
                </a:xfrm>
              </p:grpSpPr>
              <p:sp>
                <p:nvSpPr>
                  <p:cNvPr id="593" name="Google Shape;593;p34"/>
                  <p:cNvSpPr/>
                  <p:nvPr/>
                </p:nvSpPr>
                <p:spPr>
                  <a:xfrm>
                    <a:off x="1680678" y="1383581"/>
                    <a:ext cx="1171564" cy="417489"/>
                  </a:xfrm>
                  <a:custGeom>
                    <a:avLst/>
                    <a:gdLst/>
                    <a:ahLst/>
                    <a:cxnLst/>
                    <a:rect l="l" t="t" r="r" b="b"/>
                    <a:pathLst>
                      <a:path w="1171564" h="417489" extrusionOk="0">
                        <a:moveTo>
                          <a:pt x="1171565" y="370936"/>
                        </a:moveTo>
                        <a:cubicBezTo>
                          <a:pt x="1019977" y="386977"/>
                          <a:pt x="809950" y="387172"/>
                          <a:pt x="658337" y="403219"/>
                        </a:cubicBezTo>
                        <a:cubicBezTo>
                          <a:pt x="584072" y="411096"/>
                          <a:pt x="509592" y="418974"/>
                          <a:pt x="434978" y="417250"/>
                        </a:cubicBezTo>
                        <a:cubicBezTo>
                          <a:pt x="289485" y="413933"/>
                          <a:pt x="144312" y="374286"/>
                          <a:pt x="0" y="392974"/>
                        </a:cubicBezTo>
                        <a:cubicBezTo>
                          <a:pt x="0" y="392974"/>
                          <a:pt x="50400" y="342705"/>
                          <a:pt x="79110" y="335270"/>
                        </a:cubicBezTo>
                        <a:cubicBezTo>
                          <a:pt x="80928" y="334789"/>
                          <a:pt x="82650" y="334470"/>
                          <a:pt x="84277" y="334379"/>
                        </a:cubicBezTo>
                        <a:cubicBezTo>
                          <a:pt x="111583" y="332655"/>
                          <a:pt x="136592" y="334379"/>
                          <a:pt x="136592" y="334379"/>
                        </a:cubicBezTo>
                        <a:cubicBezTo>
                          <a:pt x="136592" y="334379"/>
                          <a:pt x="170692" y="227356"/>
                          <a:pt x="195701" y="217468"/>
                        </a:cubicBezTo>
                        <a:cubicBezTo>
                          <a:pt x="220710" y="207581"/>
                          <a:pt x="238925" y="197336"/>
                          <a:pt x="254842" y="201323"/>
                        </a:cubicBezTo>
                        <a:cubicBezTo>
                          <a:pt x="270760" y="205311"/>
                          <a:pt x="323043" y="201323"/>
                          <a:pt x="323043" y="201323"/>
                        </a:cubicBezTo>
                        <a:cubicBezTo>
                          <a:pt x="323043" y="201323"/>
                          <a:pt x="411755" y="5211"/>
                          <a:pt x="429937" y="644"/>
                        </a:cubicBezTo>
                        <a:cubicBezTo>
                          <a:pt x="448120" y="-3916"/>
                          <a:pt x="555015" y="17238"/>
                          <a:pt x="586849" y="16913"/>
                        </a:cubicBezTo>
                        <a:cubicBezTo>
                          <a:pt x="618684" y="16568"/>
                          <a:pt x="691446" y="145441"/>
                          <a:pt x="700540" y="148088"/>
                        </a:cubicBezTo>
                        <a:cubicBezTo>
                          <a:pt x="709627" y="150736"/>
                          <a:pt x="734638" y="111147"/>
                          <a:pt x="755115" y="107063"/>
                        </a:cubicBezTo>
                        <a:cubicBezTo>
                          <a:pt x="775566" y="102978"/>
                          <a:pt x="816520" y="101098"/>
                          <a:pt x="823318" y="109996"/>
                        </a:cubicBezTo>
                        <a:cubicBezTo>
                          <a:pt x="830148" y="118895"/>
                          <a:pt x="862652" y="175005"/>
                          <a:pt x="882778" y="178804"/>
                        </a:cubicBezTo>
                        <a:cubicBezTo>
                          <a:pt x="899209" y="181868"/>
                          <a:pt x="937041" y="140783"/>
                          <a:pt x="976532" y="147418"/>
                        </a:cubicBezTo>
                        <a:cubicBezTo>
                          <a:pt x="985560" y="148914"/>
                          <a:pt x="994647" y="152934"/>
                          <a:pt x="1003611" y="160493"/>
                        </a:cubicBezTo>
                        <a:cubicBezTo>
                          <a:pt x="1034489" y="186623"/>
                          <a:pt x="1094782" y="265695"/>
                          <a:pt x="1134110" y="319132"/>
                        </a:cubicBezTo>
                        <a:cubicBezTo>
                          <a:pt x="1156122" y="349047"/>
                          <a:pt x="1171565" y="370936"/>
                          <a:pt x="1171565" y="37093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94" name="Google Shape;594;p34"/>
                  <p:cNvGrpSpPr/>
                  <p:nvPr/>
                </p:nvGrpSpPr>
                <p:grpSpPr>
                  <a:xfrm>
                    <a:off x="2003721" y="1530273"/>
                    <a:ext cx="653488" cy="152385"/>
                    <a:chOff x="2003721" y="1530273"/>
                    <a:chExt cx="653488" cy="152385"/>
                  </a:xfrm>
                </p:grpSpPr>
                <p:sp>
                  <p:nvSpPr>
                    <p:cNvPr id="595" name="Google Shape;595;p34"/>
                    <p:cNvSpPr/>
                    <p:nvPr/>
                  </p:nvSpPr>
                  <p:spPr>
                    <a:xfrm>
                      <a:off x="2003721" y="1584905"/>
                      <a:ext cx="242151" cy="97753"/>
                    </a:xfrm>
                    <a:custGeom>
                      <a:avLst/>
                      <a:gdLst/>
                      <a:ahLst/>
                      <a:cxnLst/>
                      <a:rect l="l" t="t" r="r" b="b"/>
                      <a:pathLst>
                        <a:path w="242151" h="97753" extrusionOk="0">
                          <a:moveTo>
                            <a:pt x="1" y="0"/>
                          </a:moveTo>
                          <a:cubicBezTo>
                            <a:pt x="1" y="0"/>
                            <a:pt x="42037" y="33012"/>
                            <a:pt x="51133" y="45514"/>
                          </a:cubicBezTo>
                          <a:cubicBezTo>
                            <a:pt x="60229" y="58023"/>
                            <a:pt x="70462" y="89857"/>
                            <a:pt x="70462" y="89857"/>
                          </a:cubicBezTo>
                          <a:cubicBezTo>
                            <a:pt x="70462" y="89857"/>
                            <a:pt x="158012" y="101227"/>
                            <a:pt x="168244" y="96681"/>
                          </a:cubicBezTo>
                          <a:cubicBezTo>
                            <a:pt x="178476" y="92134"/>
                            <a:pt x="242152" y="69835"/>
                            <a:pt x="242152" y="69835"/>
                          </a:cubicBezTo>
                          <a:cubicBezTo>
                            <a:pt x="242152" y="69835"/>
                            <a:pt x="181885" y="59161"/>
                            <a:pt x="170515" y="61438"/>
                          </a:cubicBezTo>
                          <a:cubicBezTo>
                            <a:pt x="159151" y="63708"/>
                            <a:pt x="105709" y="78487"/>
                            <a:pt x="105709" y="78487"/>
                          </a:cubicBezTo>
                          <a:lnTo>
                            <a:pt x="71599" y="69588"/>
                          </a:lnTo>
                          <a:cubicBezTo>
                            <a:pt x="71599" y="69588"/>
                            <a:pt x="68188" y="26188"/>
                            <a:pt x="53406" y="18226"/>
                          </a:cubicBezTo>
                          <a:cubicBezTo>
                            <a:pt x="38625" y="10271"/>
                            <a:pt x="0" y="0"/>
                            <a:pt x="0" y="0"/>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34"/>
                    <p:cNvSpPr/>
                    <p:nvPr/>
                  </p:nvSpPr>
                  <p:spPr>
                    <a:xfrm>
                      <a:off x="2354743" y="1530273"/>
                      <a:ext cx="302466" cy="116010"/>
                    </a:xfrm>
                    <a:custGeom>
                      <a:avLst/>
                      <a:gdLst/>
                      <a:ahLst/>
                      <a:cxnLst/>
                      <a:rect l="l" t="t" r="r" b="b"/>
                      <a:pathLst>
                        <a:path w="302466" h="116010" extrusionOk="0">
                          <a:moveTo>
                            <a:pt x="302466" y="726"/>
                          </a:moveTo>
                          <a:cubicBezTo>
                            <a:pt x="272037" y="8474"/>
                            <a:pt x="261798" y="22830"/>
                            <a:pt x="247345" y="25672"/>
                          </a:cubicBezTo>
                          <a:cubicBezTo>
                            <a:pt x="232891" y="28476"/>
                            <a:pt x="224279" y="74094"/>
                            <a:pt x="224279" y="74094"/>
                          </a:cubicBezTo>
                          <a:cubicBezTo>
                            <a:pt x="224279" y="74094"/>
                            <a:pt x="168552" y="70581"/>
                            <a:pt x="165137" y="74094"/>
                          </a:cubicBezTo>
                          <a:cubicBezTo>
                            <a:pt x="161729" y="77600"/>
                            <a:pt x="136718" y="96737"/>
                            <a:pt x="132158" y="97888"/>
                          </a:cubicBezTo>
                          <a:cubicBezTo>
                            <a:pt x="127631" y="99007"/>
                            <a:pt x="45774" y="106982"/>
                            <a:pt x="38944" y="103502"/>
                          </a:cubicBezTo>
                          <a:cubicBezTo>
                            <a:pt x="32342" y="100152"/>
                            <a:pt x="1945" y="115048"/>
                            <a:pt x="0" y="116011"/>
                          </a:cubicBezTo>
                          <a:cubicBezTo>
                            <a:pt x="1880" y="114664"/>
                            <a:pt x="33396" y="92242"/>
                            <a:pt x="38944" y="94473"/>
                          </a:cubicBezTo>
                          <a:cubicBezTo>
                            <a:pt x="44655" y="96737"/>
                            <a:pt x="107147" y="89914"/>
                            <a:pt x="120801" y="77411"/>
                          </a:cubicBezTo>
                          <a:cubicBezTo>
                            <a:pt x="134454" y="64903"/>
                            <a:pt x="208713" y="32112"/>
                            <a:pt x="208713" y="32112"/>
                          </a:cubicBezTo>
                          <a:cubicBezTo>
                            <a:pt x="225144" y="35176"/>
                            <a:pt x="262976" y="-5909"/>
                            <a:pt x="302466" y="726"/>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7" name="Google Shape;597;p34"/>
                  <p:cNvGrpSpPr/>
                  <p:nvPr/>
                </p:nvGrpSpPr>
                <p:grpSpPr>
                  <a:xfrm>
                    <a:off x="1883940" y="1390132"/>
                    <a:ext cx="116336" cy="272127"/>
                    <a:chOff x="1883940" y="1390132"/>
                    <a:chExt cx="116336" cy="272127"/>
                  </a:xfrm>
                </p:grpSpPr>
                <p:sp>
                  <p:nvSpPr>
                    <p:cNvPr id="598" name="Google Shape;598;p34"/>
                    <p:cNvSpPr/>
                    <p:nvPr/>
                  </p:nvSpPr>
                  <p:spPr>
                    <a:xfrm>
                      <a:off x="1930541" y="1625666"/>
                      <a:ext cx="69735" cy="36593"/>
                    </a:xfrm>
                    <a:custGeom>
                      <a:avLst/>
                      <a:gdLst/>
                      <a:ahLst/>
                      <a:cxnLst/>
                      <a:rect l="l" t="t" r="r" b="b"/>
                      <a:pathLst>
                        <a:path w="69735" h="36593" extrusionOk="0">
                          <a:moveTo>
                            <a:pt x="0" y="3998"/>
                          </a:moveTo>
                          <a:cubicBezTo>
                            <a:pt x="0" y="3998"/>
                            <a:pt x="32819" y="-1401"/>
                            <a:pt x="38202" y="349"/>
                          </a:cubicBezTo>
                          <a:cubicBezTo>
                            <a:pt x="43585" y="2105"/>
                            <a:pt x="66704" y="29393"/>
                            <a:pt x="69736" y="36594"/>
                          </a:cubicBezTo>
                          <a:cubicBezTo>
                            <a:pt x="69736" y="36594"/>
                            <a:pt x="39416" y="5397"/>
                            <a:pt x="34868" y="6021"/>
                          </a:cubicBezTo>
                          <a:cubicBezTo>
                            <a:pt x="30320" y="6652"/>
                            <a:pt x="0" y="3998"/>
                            <a:pt x="0" y="39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34"/>
                    <p:cNvSpPr/>
                    <p:nvPr/>
                  </p:nvSpPr>
                  <p:spPr>
                    <a:xfrm>
                      <a:off x="1883940" y="1390132"/>
                      <a:ext cx="84788" cy="235896"/>
                    </a:xfrm>
                    <a:custGeom>
                      <a:avLst/>
                      <a:gdLst/>
                      <a:ahLst/>
                      <a:cxnLst/>
                      <a:rect l="l" t="t" r="r" b="b"/>
                      <a:pathLst>
                        <a:path w="84788" h="235896" extrusionOk="0">
                          <a:moveTo>
                            <a:pt x="77548" y="235668"/>
                          </a:moveTo>
                          <a:cubicBezTo>
                            <a:pt x="74677" y="219081"/>
                            <a:pt x="61311" y="141310"/>
                            <a:pt x="60641" y="136496"/>
                          </a:cubicBezTo>
                          <a:cubicBezTo>
                            <a:pt x="59875" y="131136"/>
                            <a:pt x="15152" y="20731"/>
                            <a:pt x="15152" y="20731"/>
                          </a:cubicBezTo>
                          <a:cubicBezTo>
                            <a:pt x="15152" y="20731"/>
                            <a:pt x="0" y="13654"/>
                            <a:pt x="0" y="11357"/>
                          </a:cubicBezTo>
                          <a:cubicBezTo>
                            <a:pt x="0" y="9087"/>
                            <a:pt x="9092" y="0"/>
                            <a:pt x="12122" y="0"/>
                          </a:cubicBezTo>
                          <a:cubicBezTo>
                            <a:pt x="15152" y="0"/>
                            <a:pt x="28040" y="17960"/>
                            <a:pt x="28040" y="20731"/>
                          </a:cubicBezTo>
                          <a:cubicBezTo>
                            <a:pt x="28040" y="23508"/>
                            <a:pt x="69732" y="144023"/>
                            <a:pt x="69732" y="144023"/>
                          </a:cubicBezTo>
                          <a:lnTo>
                            <a:pt x="84789" y="235896"/>
                          </a:lnTo>
                          <a:cubicBezTo>
                            <a:pt x="83576" y="235480"/>
                            <a:pt x="80929" y="235480"/>
                            <a:pt x="77548" y="235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00" name="Google Shape;600;p34"/>
                  <p:cNvGrpSpPr/>
                  <p:nvPr/>
                </p:nvGrpSpPr>
                <p:grpSpPr>
                  <a:xfrm>
                    <a:off x="1838513" y="1398471"/>
                    <a:ext cx="617445" cy="312255"/>
                    <a:chOff x="1838513" y="1398471"/>
                    <a:chExt cx="617445" cy="312255"/>
                  </a:xfrm>
                </p:grpSpPr>
                <p:grpSp>
                  <p:nvGrpSpPr>
                    <p:cNvPr id="601" name="Google Shape;601;p34"/>
                    <p:cNvGrpSpPr/>
                    <p:nvPr/>
                  </p:nvGrpSpPr>
                  <p:grpSpPr>
                    <a:xfrm>
                      <a:off x="2138810" y="1398471"/>
                      <a:ext cx="317148" cy="157456"/>
                      <a:chOff x="2138810" y="1398471"/>
                      <a:chExt cx="317148" cy="157456"/>
                    </a:xfrm>
                  </p:grpSpPr>
                  <p:grpSp>
                    <p:nvGrpSpPr>
                      <p:cNvPr id="602" name="Google Shape;602;p34"/>
                      <p:cNvGrpSpPr/>
                      <p:nvPr/>
                    </p:nvGrpSpPr>
                    <p:grpSpPr>
                      <a:xfrm>
                        <a:off x="2138810" y="1398471"/>
                        <a:ext cx="145201" cy="96019"/>
                        <a:chOff x="2138810" y="1398471"/>
                        <a:chExt cx="145201" cy="96019"/>
                      </a:xfrm>
                    </p:grpSpPr>
                    <p:sp>
                      <p:nvSpPr>
                        <p:cNvPr id="603" name="Google Shape;603;p34"/>
                        <p:cNvSpPr/>
                        <p:nvPr/>
                      </p:nvSpPr>
                      <p:spPr>
                        <a:xfrm>
                          <a:off x="2138810" y="1398471"/>
                          <a:ext cx="75742" cy="54260"/>
                        </a:xfrm>
                        <a:custGeom>
                          <a:avLst/>
                          <a:gdLst/>
                          <a:ahLst/>
                          <a:cxnLst/>
                          <a:rect l="l" t="t" r="r" b="b"/>
                          <a:pathLst>
                            <a:path w="75742" h="54260" extrusionOk="0">
                              <a:moveTo>
                                <a:pt x="9278" y="0"/>
                              </a:moveTo>
                              <a:cubicBezTo>
                                <a:pt x="9278" y="0"/>
                                <a:pt x="61607" y="5685"/>
                                <a:pt x="67280" y="10232"/>
                              </a:cubicBezTo>
                              <a:cubicBezTo>
                                <a:pt x="72952" y="14785"/>
                                <a:pt x="78637" y="26149"/>
                                <a:pt x="74090" y="36388"/>
                              </a:cubicBezTo>
                              <a:cubicBezTo>
                                <a:pt x="69537" y="46620"/>
                                <a:pt x="63851" y="57093"/>
                                <a:pt x="33155" y="53560"/>
                              </a:cubicBezTo>
                              <a:cubicBezTo>
                                <a:pt x="2456" y="50028"/>
                                <a:pt x="-955" y="36388"/>
                                <a:pt x="182" y="32973"/>
                              </a:cubicBezTo>
                              <a:cubicBezTo>
                                <a:pt x="1319" y="29564"/>
                                <a:pt x="9278" y="0"/>
                                <a:pt x="9278" y="0"/>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34"/>
                        <p:cNvSpPr/>
                        <p:nvPr/>
                      </p:nvSpPr>
                      <p:spPr>
                        <a:xfrm>
                          <a:off x="2225527" y="1420646"/>
                          <a:ext cx="58484" cy="36435"/>
                        </a:xfrm>
                        <a:custGeom>
                          <a:avLst/>
                          <a:gdLst/>
                          <a:ahLst/>
                          <a:cxnLst/>
                          <a:rect l="l" t="t" r="r" b="b"/>
                          <a:pathLst>
                            <a:path w="58484" h="36435" extrusionOk="0">
                              <a:moveTo>
                                <a:pt x="20346" y="0"/>
                              </a:moveTo>
                              <a:cubicBezTo>
                                <a:pt x="20346" y="0"/>
                                <a:pt x="-3533" y="13075"/>
                                <a:pt x="448" y="21602"/>
                              </a:cubicBezTo>
                              <a:cubicBezTo>
                                <a:pt x="4429" y="30130"/>
                                <a:pt x="20912" y="35815"/>
                                <a:pt x="23188" y="36381"/>
                              </a:cubicBezTo>
                              <a:cubicBezTo>
                                <a:pt x="25459" y="36954"/>
                                <a:pt x="56727" y="32973"/>
                                <a:pt x="58431" y="24445"/>
                              </a:cubicBezTo>
                              <a:cubicBezTo>
                                <a:pt x="60142" y="15917"/>
                                <a:pt x="20346" y="0"/>
                                <a:pt x="20346" y="0"/>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34"/>
                        <p:cNvSpPr/>
                        <p:nvPr/>
                      </p:nvSpPr>
                      <p:spPr>
                        <a:xfrm>
                          <a:off x="2195272" y="1451185"/>
                          <a:ext cx="50706" cy="43305"/>
                        </a:xfrm>
                        <a:custGeom>
                          <a:avLst/>
                          <a:gdLst/>
                          <a:ahLst/>
                          <a:cxnLst/>
                          <a:rect l="l" t="t" r="r" b="b"/>
                          <a:pathLst>
                            <a:path w="50706" h="43305" extrusionOk="0">
                              <a:moveTo>
                                <a:pt x="0" y="17212"/>
                              </a:moveTo>
                              <a:cubicBezTo>
                                <a:pt x="13647" y="5842"/>
                                <a:pt x="18194" y="-3883"/>
                                <a:pt x="25583" y="1549"/>
                              </a:cubicBezTo>
                              <a:cubicBezTo>
                                <a:pt x="32973" y="6980"/>
                                <a:pt x="52305" y="22332"/>
                                <a:pt x="50601" y="29149"/>
                              </a:cubicBezTo>
                              <a:cubicBezTo>
                                <a:pt x="48890" y="35972"/>
                                <a:pt x="52305" y="45638"/>
                                <a:pt x="35815" y="42796"/>
                              </a:cubicBezTo>
                              <a:cubicBezTo>
                                <a:pt x="19332" y="39953"/>
                                <a:pt x="14245" y="42230"/>
                                <a:pt x="10817" y="37676"/>
                              </a:cubicBezTo>
                              <a:cubicBezTo>
                                <a:pt x="7389" y="33129"/>
                                <a:pt x="0" y="17212"/>
                                <a:pt x="0" y="17212"/>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06" name="Google Shape;606;p34"/>
                      <p:cNvGrpSpPr/>
                      <p:nvPr/>
                    </p:nvGrpSpPr>
                    <p:grpSpPr>
                      <a:xfrm>
                        <a:off x="2403574" y="1499355"/>
                        <a:ext cx="52384" cy="56572"/>
                        <a:chOff x="2403574" y="1499355"/>
                        <a:chExt cx="52384" cy="56572"/>
                      </a:xfrm>
                    </p:grpSpPr>
                    <p:sp>
                      <p:nvSpPr>
                        <p:cNvPr id="607" name="Google Shape;607;p34"/>
                        <p:cNvSpPr/>
                        <p:nvPr/>
                      </p:nvSpPr>
                      <p:spPr>
                        <a:xfrm>
                          <a:off x="2423187" y="1499355"/>
                          <a:ext cx="32771" cy="27134"/>
                        </a:xfrm>
                        <a:custGeom>
                          <a:avLst/>
                          <a:gdLst/>
                          <a:ahLst/>
                          <a:cxnLst/>
                          <a:rect l="l" t="t" r="r" b="b"/>
                          <a:pathLst>
                            <a:path w="32771" h="27134" extrusionOk="0">
                              <a:moveTo>
                                <a:pt x="32771" y="10315"/>
                              </a:moveTo>
                              <a:cubicBezTo>
                                <a:pt x="32771" y="10315"/>
                                <a:pt x="14597" y="-3150"/>
                                <a:pt x="10056" y="688"/>
                              </a:cubicBezTo>
                              <a:cubicBezTo>
                                <a:pt x="5523" y="4526"/>
                                <a:pt x="0" y="11993"/>
                                <a:pt x="0" y="11993"/>
                              </a:cubicBezTo>
                              <a:cubicBezTo>
                                <a:pt x="0" y="11993"/>
                                <a:pt x="7285" y="22525"/>
                                <a:pt x="9731" y="23572"/>
                              </a:cubicBezTo>
                              <a:cubicBezTo>
                                <a:pt x="12170" y="24619"/>
                                <a:pt x="10147" y="30688"/>
                                <a:pt x="20477" y="24132"/>
                              </a:cubicBezTo>
                              <a:cubicBezTo>
                                <a:pt x="30813" y="17575"/>
                                <a:pt x="32771" y="10315"/>
                                <a:pt x="32771" y="10315"/>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34"/>
                        <p:cNvSpPr/>
                        <p:nvPr/>
                      </p:nvSpPr>
                      <p:spPr>
                        <a:xfrm>
                          <a:off x="2428839" y="1532983"/>
                          <a:ext cx="25923" cy="22944"/>
                        </a:xfrm>
                        <a:custGeom>
                          <a:avLst/>
                          <a:gdLst/>
                          <a:ahLst/>
                          <a:cxnLst/>
                          <a:rect l="l" t="t" r="r" b="b"/>
                          <a:pathLst>
                            <a:path w="25923" h="22944" extrusionOk="0">
                              <a:moveTo>
                                <a:pt x="19066" y="0"/>
                              </a:moveTo>
                              <a:cubicBezTo>
                                <a:pt x="11891" y="1392"/>
                                <a:pt x="6791" y="-13"/>
                                <a:pt x="5698" y="7689"/>
                              </a:cubicBezTo>
                              <a:cubicBezTo>
                                <a:pt x="4612" y="15390"/>
                                <a:pt x="-5399" y="19313"/>
                                <a:pt x="3968" y="20672"/>
                              </a:cubicBezTo>
                              <a:cubicBezTo>
                                <a:pt x="13335" y="22025"/>
                                <a:pt x="16113" y="24725"/>
                                <a:pt x="19007" y="21219"/>
                              </a:cubicBezTo>
                              <a:cubicBezTo>
                                <a:pt x="21895" y="17719"/>
                                <a:pt x="26644" y="17439"/>
                                <a:pt x="25831" y="11767"/>
                              </a:cubicBezTo>
                              <a:cubicBezTo>
                                <a:pt x="25024" y="6102"/>
                                <a:pt x="19066" y="0"/>
                                <a:pt x="19066" y="0"/>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34"/>
                        <p:cNvSpPr/>
                        <p:nvPr/>
                      </p:nvSpPr>
                      <p:spPr>
                        <a:xfrm>
                          <a:off x="2403574" y="1520573"/>
                          <a:ext cx="24146" cy="20860"/>
                        </a:xfrm>
                        <a:custGeom>
                          <a:avLst/>
                          <a:gdLst/>
                          <a:ahLst/>
                          <a:cxnLst/>
                          <a:rect l="l" t="t" r="r" b="b"/>
                          <a:pathLst>
                            <a:path w="24146" h="20860" extrusionOk="0">
                              <a:moveTo>
                                <a:pt x="24146" y="7181"/>
                              </a:moveTo>
                              <a:cubicBezTo>
                                <a:pt x="24146" y="7181"/>
                                <a:pt x="22338" y="-3428"/>
                                <a:pt x="13316" y="1144"/>
                              </a:cubicBezTo>
                              <a:cubicBezTo>
                                <a:pt x="4300" y="5724"/>
                                <a:pt x="2778" y="4143"/>
                                <a:pt x="879" y="8306"/>
                              </a:cubicBezTo>
                              <a:cubicBezTo>
                                <a:pt x="-1027" y="12463"/>
                                <a:pt x="761" y="14505"/>
                                <a:pt x="761" y="14505"/>
                              </a:cubicBezTo>
                              <a:lnTo>
                                <a:pt x="13160" y="20860"/>
                              </a:lnTo>
                              <a:lnTo>
                                <a:pt x="24146" y="7181"/>
                              </a:ln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10" name="Google Shape;610;p34"/>
                    <p:cNvGrpSpPr/>
                    <p:nvPr/>
                  </p:nvGrpSpPr>
                  <p:grpSpPr>
                    <a:xfrm>
                      <a:off x="2106777" y="1584808"/>
                      <a:ext cx="148606" cy="61558"/>
                      <a:chOff x="2106777" y="1584808"/>
                      <a:chExt cx="148606" cy="61558"/>
                    </a:xfrm>
                  </p:grpSpPr>
                  <p:sp>
                    <p:nvSpPr>
                      <p:cNvPr id="611" name="Google Shape;611;p34"/>
                      <p:cNvSpPr/>
                      <p:nvPr/>
                    </p:nvSpPr>
                    <p:spPr>
                      <a:xfrm>
                        <a:off x="2106777" y="1584808"/>
                        <a:ext cx="120860" cy="57579"/>
                      </a:xfrm>
                      <a:custGeom>
                        <a:avLst/>
                        <a:gdLst/>
                        <a:ahLst/>
                        <a:cxnLst/>
                        <a:rect l="l" t="t" r="r" b="b"/>
                        <a:pathLst>
                          <a:path w="120860" h="57579" extrusionOk="0">
                            <a:moveTo>
                              <a:pt x="0" y="28295"/>
                            </a:moveTo>
                            <a:cubicBezTo>
                              <a:pt x="0" y="28295"/>
                              <a:pt x="45479" y="1580"/>
                              <a:pt x="60642" y="97"/>
                            </a:cubicBezTo>
                            <a:cubicBezTo>
                              <a:pt x="75798" y="-1380"/>
                              <a:pt x="126587" y="14349"/>
                              <a:pt x="120329" y="23443"/>
                            </a:cubicBezTo>
                            <a:cubicBezTo>
                              <a:pt x="114930" y="31300"/>
                              <a:pt x="80774" y="45351"/>
                              <a:pt x="65949" y="48974"/>
                            </a:cubicBezTo>
                            <a:cubicBezTo>
                              <a:pt x="59080" y="50652"/>
                              <a:pt x="13644" y="63805"/>
                              <a:pt x="9854" y="53950"/>
                            </a:cubicBezTo>
                            <a:cubicBezTo>
                              <a:pt x="6064" y="44095"/>
                              <a:pt x="0" y="28295"/>
                              <a:pt x="0" y="28295"/>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34"/>
                      <p:cNvSpPr/>
                      <p:nvPr/>
                    </p:nvSpPr>
                    <p:spPr>
                      <a:xfrm>
                        <a:off x="2208346" y="1622361"/>
                        <a:ext cx="47037" cy="24005"/>
                      </a:xfrm>
                      <a:custGeom>
                        <a:avLst/>
                        <a:gdLst/>
                        <a:ahLst/>
                        <a:cxnLst/>
                        <a:rect l="l" t="t" r="r" b="b"/>
                        <a:pathLst>
                          <a:path w="47037" h="24005" extrusionOk="0">
                            <a:moveTo>
                              <a:pt x="0" y="9574"/>
                            </a:moveTo>
                            <a:cubicBezTo>
                              <a:pt x="0" y="9574"/>
                              <a:pt x="13953" y="1241"/>
                              <a:pt x="19293" y="103"/>
                            </a:cubicBezTo>
                            <a:cubicBezTo>
                              <a:pt x="24640" y="-1036"/>
                              <a:pt x="48135" y="7583"/>
                              <a:pt x="46997" y="11421"/>
                            </a:cubicBezTo>
                            <a:cubicBezTo>
                              <a:pt x="45859" y="15265"/>
                              <a:pt x="41527" y="24997"/>
                              <a:pt x="37630" y="23923"/>
                            </a:cubicBezTo>
                            <a:cubicBezTo>
                              <a:pt x="33734" y="22843"/>
                              <a:pt x="0" y="9580"/>
                              <a:pt x="0" y="9580"/>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13" name="Google Shape;613;p34"/>
                    <p:cNvGrpSpPr/>
                    <p:nvPr/>
                  </p:nvGrpSpPr>
                  <p:grpSpPr>
                    <a:xfrm>
                      <a:off x="1838513" y="1643954"/>
                      <a:ext cx="64233" cy="66772"/>
                      <a:chOff x="1838513" y="1643954"/>
                      <a:chExt cx="64233" cy="66772"/>
                    </a:xfrm>
                  </p:grpSpPr>
                  <p:sp>
                    <p:nvSpPr>
                      <p:cNvPr id="614" name="Google Shape;614;p34"/>
                      <p:cNvSpPr/>
                      <p:nvPr/>
                    </p:nvSpPr>
                    <p:spPr>
                      <a:xfrm>
                        <a:off x="1838513" y="1677930"/>
                        <a:ext cx="46896" cy="32796"/>
                      </a:xfrm>
                      <a:custGeom>
                        <a:avLst/>
                        <a:gdLst/>
                        <a:ahLst/>
                        <a:cxnLst/>
                        <a:rect l="l" t="t" r="r" b="b"/>
                        <a:pathLst>
                          <a:path w="46896" h="32796" extrusionOk="0">
                            <a:moveTo>
                              <a:pt x="0" y="32796"/>
                            </a:moveTo>
                            <a:cubicBezTo>
                              <a:pt x="0" y="32796"/>
                              <a:pt x="16043" y="2217"/>
                              <a:pt x="21337" y="1190"/>
                            </a:cubicBezTo>
                            <a:cubicBezTo>
                              <a:pt x="26631" y="162"/>
                              <a:pt x="37784" y="-1822"/>
                              <a:pt x="41630" y="3843"/>
                            </a:cubicBezTo>
                            <a:cubicBezTo>
                              <a:pt x="45476" y="9509"/>
                              <a:pt x="49980" y="23286"/>
                              <a:pt x="43974" y="25361"/>
                            </a:cubicBezTo>
                            <a:cubicBezTo>
                              <a:pt x="37968" y="27443"/>
                              <a:pt x="0" y="32796"/>
                              <a:pt x="0" y="32796"/>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34"/>
                      <p:cNvSpPr/>
                      <p:nvPr/>
                    </p:nvSpPr>
                    <p:spPr>
                      <a:xfrm>
                        <a:off x="1887204" y="1665844"/>
                        <a:ext cx="15542" cy="14640"/>
                      </a:xfrm>
                      <a:custGeom>
                        <a:avLst/>
                        <a:gdLst/>
                        <a:ahLst/>
                        <a:cxnLst/>
                        <a:rect l="l" t="t" r="r" b="b"/>
                        <a:pathLst>
                          <a:path w="15542" h="14640" extrusionOk="0">
                            <a:moveTo>
                              <a:pt x="470" y="0"/>
                            </a:moveTo>
                            <a:cubicBezTo>
                              <a:pt x="470" y="0"/>
                              <a:pt x="-1300" y="13530"/>
                              <a:pt x="2027" y="14395"/>
                            </a:cubicBezTo>
                            <a:cubicBezTo>
                              <a:pt x="5354" y="15260"/>
                              <a:pt x="14141" y="13829"/>
                              <a:pt x="15466" y="10278"/>
                            </a:cubicBezTo>
                            <a:cubicBezTo>
                              <a:pt x="16791" y="6726"/>
                              <a:pt x="470" y="0"/>
                              <a:pt x="470" y="0"/>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34"/>
                      <p:cNvSpPr/>
                      <p:nvPr/>
                    </p:nvSpPr>
                    <p:spPr>
                      <a:xfrm>
                        <a:off x="1850459" y="1643954"/>
                        <a:ext cx="35473" cy="28225"/>
                      </a:xfrm>
                      <a:custGeom>
                        <a:avLst/>
                        <a:gdLst/>
                        <a:ahLst/>
                        <a:cxnLst/>
                        <a:rect l="l" t="t" r="r" b="b"/>
                        <a:pathLst>
                          <a:path w="35473" h="28225" extrusionOk="0">
                            <a:moveTo>
                              <a:pt x="30915" y="26228"/>
                            </a:moveTo>
                            <a:cubicBezTo>
                              <a:pt x="31626" y="25174"/>
                              <a:pt x="39302" y="14715"/>
                              <a:pt x="33017" y="10161"/>
                            </a:cubicBezTo>
                            <a:cubicBezTo>
                              <a:pt x="26732" y="5615"/>
                              <a:pt x="18059" y="-396"/>
                              <a:pt x="16857" y="21"/>
                            </a:cubicBezTo>
                            <a:cubicBezTo>
                              <a:pt x="15656" y="437"/>
                              <a:pt x="8117" y="5471"/>
                              <a:pt x="9195" y="8190"/>
                            </a:cubicBezTo>
                            <a:cubicBezTo>
                              <a:pt x="10272" y="10916"/>
                              <a:pt x="-887" y="26079"/>
                              <a:pt x="57" y="27640"/>
                            </a:cubicBezTo>
                            <a:cubicBezTo>
                              <a:pt x="1000" y="29194"/>
                              <a:pt x="30204" y="27282"/>
                              <a:pt x="30915" y="26228"/>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617" name="Google Shape;617;p34"/>
                <p:cNvGrpSpPr/>
                <p:nvPr/>
              </p:nvGrpSpPr>
              <p:grpSpPr>
                <a:xfrm>
                  <a:off x="2080624" y="1678898"/>
                  <a:ext cx="326215" cy="139997"/>
                  <a:chOff x="2080624" y="1678898"/>
                  <a:chExt cx="326215" cy="139997"/>
                </a:xfrm>
              </p:grpSpPr>
              <p:sp>
                <p:nvSpPr>
                  <p:cNvPr id="618" name="Google Shape;618;p34"/>
                  <p:cNvSpPr/>
                  <p:nvPr/>
                </p:nvSpPr>
                <p:spPr>
                  <a:xfrm>
                    <a:off x="2080624" y="1678898"/>
                    <a:ext cx="326215" cy="139996"/>
                  </a:xfrm>
                  <a:custGeom>
                    <a:avLst/>
                    <a:gdLst/>
                    <a:ahLst/>
                    <a:cxnLst/>
                    <a:rect l="l" t="t" r="r" b="b"/>
                    <a:pathLst>
                      <a:path w="326215" h="139996" extrusionOk="0">
                        <a:moveTo>
                          <a:pt x="326216" y="134377"/>
                        </a:moveTo>
                        <a:lnTo>
                          <a:pt x="0" y="139997"/>
                        </a:lnTo>
                        <a:cubicBezTo>
                          <a:pt x="0" y="139997"/>
                          <a:pt x="9500" y="125855"/>
                          <a:pt x="20996" y="110244"/>
                        </a:cubicBezTo>
                        <a:cubicBezTo>
                          <a:pt x="35266" y="90827"/>
                          <a:pt x="52581" y="69127"/>
                          <a:pt x="58447" y="69316"/>
                        </a:cubicBezTo>
                        <a:cubicBezTo>
                          <a:pt x="69062" y="69667"/>
                          <a:pt x="113672" y="77687"/>
                          <a:pt x="113672" y="77687"/>
                        </a:cubicBezTo>
                        <a:cubicBezTo>
                          <a:pt x="113672" y="77687"/>
                          <a:pt x="168319" y="4105"/>
                          <a:pt x="177549" y="170"/>
                        </a:cubicBezTo>
                        <a:cubicBezTo>
                          <a:pt x="177809" y="46"/>
                          <a:pt x="178095" y="-6"/>
                          <a:pt x="178349" y="1"/>
                        </a:cubicBezTo>
                        <a:cubicBezTo>
                          <a:pt x="187261" y="-19"/>
                          <a:pt x="195366" y="62707"/>
                          <a:pt x="201304" y="61659"/>
                        </a:cubicBezTo>
                        <a:cubicBezTo>
                          <a:pt x="207406" y="60586"/>
                          <a:pt x="245459" y="56482"/>
                          <a:pt x="245459" y="56482"/>
                        </a:cubicBezTo>
                        <a:cubicBezTo>
                          <a:pt x="245459" y="56482"/>
                          <a:pt x="238512" y="88934"/>
                          <a:pt x="253356" y="95491"/>
                        </a:cubicBezTo>
                        <a:cubicBezTo>
                          <a:pt x="268206" y="102041"/>
                          <a:pt x="301751" y="109788"/>
                          <a:pt x="301751" y="109788"/>
                        </a:cubicBezTo>
                        <a:lnTo>
                          <a:pt x="326216" y="13437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34"/>
                  <p:cNvSpPr/>
                  <p:nvPr/>
                </p:nvSpPr>
                <p:spPr>
                  <a:xfrm>
                    <a:off x="2080624" y="1678899"/>
                    <a:ext cx="326215" cy="139996"/>
                  </a:xfrm>
                  <a:custGeom>
                    <a:avLst/>
                    <a:gdLst/>
                    <a:ahLst/>
                    <a:cxnLst/>
                    <a:rect l="l" t="t" r="r" b="b"/>
                    <a:pathLst>
                      <a:path w="326215" h="139996" extrusionOk="0">
                        <a:moveTo>
                          <a:pt x="326216" y="134376"/>
                        </a:moveTo>
                        <a:lnTo>
                          <a:pt x="0" y="139996"/>
                        </a:lnTo>
                        <a:cubicBezTo>
                          <a:pt x="0" y="139996"/>
                          <a:pt x="9500" y="125855"/>
                          <a:pt x="20996" y="110243"/>
                        </a:cubicBezTo>
                        <a:cubicBezTo>
                          <a:pt x="22812" y="116143"/>
                          <a:pt x="25507" y="122453"/>
                          <a:pt x="28949" y="124547"/>
                        </a:cubicBezTo>
                        <a:cubicBezTo>
                          <a:pt x="36020" y="128866"/>
                          <a:pt x="117341" y="134779"/>
                          <a:pt x="127052" y="127793"/>
                        </a:cubicBezTo>
                        <a:cubicBezTo>
                          <a:pt x="136757" y="120833"/>
                          <a:pt x="187456" y="112650"/>
                          <a:pt x="187456" y="112650"/>
                        </a:cubicBezTo>
                        <a:cubicBezTo>
                          <a:pt x="187456" y="112650"/>
                          <a:pt x="147211" y="102958"/>
                          <a:pt x="137375" y="102249"/>
                        </a:cubicBezTo>
                        <a:cubicBezTo>
                          <a:pt x="137375" y="102249"/>
                          <a:pt x="142182" y="94846"/>
                          <a:pt x="146326" y="94983"/>
                        </a:cubicBezTo>
                        <a:cubicBezTo>
                          <a:pt x="150502" y="95120"/>
                          <a:pt x="165073" y="102431"/>
                          <a:pt x="177972" y="101325"/>
                        </a:cubicBezTo>
                        <a:cubicBezTo>
                          <a:pt x="190903" y="100252"/>
                          <a:pt x="196107" y="92446"/>
                          <a:pt x="196107" y="92446"/>
                        </a:cubicBezTo>
                        <a:cubicBezTo>
                          <a:pt x="196107" y="92446"/>
                          <a:pt x="154119" y="77459"/>
                          <a:pt x="158087" y="72262"/>
                        </a:cubicBezTo>
                        <a:cubicBezTo>
                          <a:pt x="162061" y="67064"/>
                          <a:pt x="168553" y="65744"/>
                          <a:pt x="175240" y="58400"/>
                        </a:cubicBezTo>
                        <a:cubicBezTo>
                          <a:pt x="181933" y="51030"/>
                          <a:pt x="179526" y="31991"/>
                          <a:pt x="179526" y="31991"/>
                        </a:cubicBezTo>
                        <a:lnTo>
                          <a:pt x="178355" y="0"/>
                        </a:lnTo>
                        <a:cubicBezTo>
                          <a:pt x="187261" y="-20"/>
                          <a:pt x="195366" y="62706"/>
                          <a:pt x="201304" y="61659"/>
                        </a:cubicBezTo>
                        <a:cubicBezTo>
                          <a:pt x="207406" y="60586"/>
                          <a:pt x="245459" y="56481"/>
                          <a:pt x="245459" y="56481"/>
                        </a:cubicBezTo>
                        <a:cubicBezTo>
                          <a:pt x="245459" y="56481"/>
                          <a:pt x="238512" y="88933"/>
                          <a:pt x="253362" y="95484"/>
                        </a:cubicBezTo>
                        <a:cubicBezTo>
                          <a:pt x="268206" y="102041"/>
                          <a:pt x="301751" y="109788"/>
                          <a:pt x="301751" y="109788"/>
                        </a:cubicBezTo>
                        <a:lnTo>
                          <a:pt x="326216" y="134376"/>
                        </a:ln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20" name="Google Shape;620;p34"/>
              <p:cNvGrpSpPr/>
              <p:nvPr/>
            </p:nvGrpSpPr>
            <p:grpSpPr>
              <a:xfrm>
                <a:off x="2815536" y="1354254"/>
                <a:ext cx="517784" cy="441614"/>
                <a:chOff x="2815536" y="1354254"/>
                <a:chExt cx="517784" cy="441614"/>
              </a:xfrm>
            </p:grpSpPr>
            <p:grpSp>
              <p:nvGrpSpPr>
                <p:cNvPr id="621" name="Google Shape;621;p34"/>
                <p:cNvGrpSpPr/>
                <p:nvPr/>
              </p:nvGrpSpPr>
              <p:grpSpPr>
                <a:xfrm>
                  <a:off x="2932707" y="1354254"/>
                  <a:ext cx="237254" cy="441607"/>
                  <a:chOff x="2932707" y="1354254"/>
                  <a:chExt cx="237254" cy="441607"/>
                </a:xfrm>
              </p:grpSpPr>
              <p:sp>
                <p:nvSpPr>
                  <p:cNvPr id="622" name="Google Shape;622;p34"/>
                  <p:cNvSpPr/>
                  <p:nvPr/>
                </p:nvSpPr>
                <p:spPr>
                  <a:xfrm>
                    <a:off x="2932707" y="1483303"/>
                    <a:ext cx="237254" cy="312558"/>
                  </a:xfrm>
                  <a:custGeom>
                    <a:avLst/>
                    <a:gdLst/>
                    <a:ahLst/>
                    <a:cxnLst/>
                    <a:rect l="l" t="t" r="r" b="b"/>
                    <a:pathLst>
                      <a:path w="237254" h="312558" extrusionOk="0">
                        <a:moveTo>
                          <a:pt x="0" y="140624"/>
                        </a:moveTo>
                        <a:cubicBezTo>
                          <a:pt x="0" y="140624"/>
                          <a:pt x="83001" y="9533"/>
                          <a:pt x="124489" y="198"/>
                        </a:cubicBezTo>
                        <a:cubicBezTo>
                          <a:pt x="154990" y="-6671"/>
                          <a:pt x="249478" y="166838"/>
                          <a:pt x="235935" y="232367"/>
                        </a:cubicBezTo>
                        <a:cubicBezTo>
                          <a:pt x="222392" y="297897"/>
                          <a:pt x="201792" y="312558"/>
                          <a:pt x="201792" y="312558"/>
                        </a:cubicBezTo>
                        <a:lnTo>
                          <a:pt x="15189" y="312558"/>
                        </a:lnTo>
                        <a:lnTo>
                          <a:pt x="0" y="14062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34"/>
                  <p:cNvSpPr/>
                  <p:nvPr/>
                </p:nvSpPr>
                <p:spPr>
                  <a:xfrm>
                    <a:off x="3015743" y="1354254"/>
                    <a:ext cx="88578" cy="142354"/>
                  </a:xfrm>
                  <a:custGeom>
                    <a:avLst/>
                    <a:gdLst/>
                    <a:ahLst/>
                    <a:cxnLst/>
                    <a:rect l="l" t="t" r="r" b="b"/>
                    <a:pathLst>
                      <a:path w="88578" h="142354" extrusionOk="0">
                        <a:moveTo>
                          <a:pt x="35592" y="134237"/>
                        </a:moveTo>
                        <a:cubicBezTo>
                          <a:pt x="35592" y="134237"/>
                          <a:pt x="-2942" y="61845"/>
                          <a:pt x="180" y="55600"/>
                        </a:cubicBezTo>
                        <a:cubicBezTo>
                          <a:pt x="3302" y="49362"/>
                          <a:pt x="26394" y="55600"/>
                          <a:pt x="26394" y="55600"/>
                        </a:cubicBezTo>
                        <a:cubicBezTo>
                          <a:pt x="26394" y="55600"/>
                          <a:pt x="35299" y="1929"/>
                          <a:pt x="41453" y="56"/>
                        </a:cubicBezTo>
                        <a:cubicBezTo>
                          <a:pt x="47613" y="-1817"/>
                          <a:pt x="68207" y="43742"/>
                          <a:pt x="69456" y="53103"/>
                        </a:cubicBezTo>
                        <a:cubicBezTo>
                          <a:pt x="70705" y="62470"/>
                          <a:pt x="61969" y="77444"/>
                          <a:pt x="61969" y="77444"/>
                        </a:cubicBezTo>
                        <a:cubicBezTo>
                          <a:pt x="61969" y="77444"/>
                          <a:pt x="83188" y="64909"/>
                          <a:pt x="88177" y="67121"/>
                        </a:cubicBezTo>
                        <a:cubicBezTo>
                          <a:pt x="93173" y="69332"/>
                          <a:pt x="49968" y="142355"/>
                          <a:pt x="49968" y="142355"/>
                        </a:cubicBezTo>
                        <a:lnTo>
                          <a:pt x="35592" y="1342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24" name="Google Shape;624;p34"/>
                <p:cNvGrpSpPr/>
                <p:nvPr/>
              </p:nvGrpSpPr>
              <p:grpSpPr>
                <a:xfrm>
                  <a:off x="3065708" y="1460123"/>
                  <a:ext cx="267612" cy="335738"/>
                  <a:chOff x="3065708" y="1460123"/>
                  <a:chExt cx="267612" cy="335738"/>
                </a:xfrm>
              </p:grpSpPr>
              <p:grpSp>
                <p:nvGrpSpPr>
                  <p:cNvPr id="625" name="Google Shape;625;p34"/>
                  <p:cNvGrpSpPr/>
                  <p:nvPr/>
                </p:nvGrpSpPr>
                <p:grpSpPr>
                  <a:xfrm>
                    <a:off x="3106085" y="1460123"/>
                    <a:ext cx="82886" cy="117151"/>
                    <a:chOff x="3106085" y="1460123"/>
                    <a:chExt cx="82886" cy="117151"/>
                  </a:xfrm>
                </p:grpSpPr>
                <p:sp>
                  <p:nvSpPr>
                    <p:cNvPr id="626" name="Google Shape;626;p34"/>
                    <p:cNvSpPr/>
                    <p:nvPr/>
                  </p:nvSpPr>
                  <p:spPr>
                    <a:xfrm>
                      <a:off x="3106085" y="1460123"/>
                      <a:ext cx="82886" cy="117151"/>
                    </a:xfrm>
                    <a:custGeom>
                      <a:avLst/>
                      <a:gdLst/>
                      <a:ahLst/>
                      <a:cxnLst/>
                      <a:rect l="l" t="t" r="r" b="b"/>
                      <a:pathLst>
                        <a:path w="82886" h="117151" extrusionOk="0">
                          <a:moveTo>
                            <a:pt x="35953" y="106751"/>
                          </a:moveTo>
                          <a:cubicBezTo>
                            <a:pt x="35953" y="106751"/>
                            <a:pt x="-4299" y="16932"/>
                            <a:pt x="378" y="16783"/>
                          </a:cubicBezTo>
                          <a:cubicBezTo>
                            <a:pt x="5062" y="16633"/>
                            <a:pt x="35953" y="34658"/>
                            <a:pt x="35953" y="34658"/>
                          </a:cubicBezTo>
                          <a:cubicBezTo>
                            <a:pt x="35953" y="34658"/>
                            <a:pt x="49528" y="-130"/>
                            <a:pt x="54680" y="0"/>
                          </a:cubicBezTo>
                          <a:cubicBezTo>
                            <a:pt x="59682" y="118"/>
                            <a:pt x="62037" y="29961"/>
                            <a:pt x="61751" y="41111"/>
                          </a:cubicBezTo>
                          <a:cubicBezTo>
                            <a:pt x="61712" y="42535"/>
                            <a:pt x="74338" y="33968"/>
                            <a:pt x="81825" y="33968"/>
                          </a:cubicBezTo>
                          <a:cubicBezTo>
                            <a:pt x="89318" y="33968"/>
                            <a:pt x="54680" y="117152"/>
                            <a:pt x="54680" y="117152"/>
                          </a:cubicBezTo>
                          <a:lnTo>
                            <a:pt x="35953" y="10675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34"/>
                    <p:cNvSpPr/>
                    <p:nvPr/>
                  </p:nvSpPr>
                  <p:spPr>
                    <a:xfrm>
                      <a:off x="3134498" y="1493330"/>
                      <a:ext cx="34143" cy="61405"/>
                    </a:xfrm>
                    <a:custGeom>
                      <a:avLst/>
                      <a:gdLst/>
                      <a:ahLst/>
                      <a:cxnLst/>
                      <a:rect l="l" t="t" r="r" b="b"/>
                      <a:pathLst>
                        <a:path w="34143" h="61405" extrusionOk="0">
                          <a:moveTo>
                            <a:pt x="14193" y="52981"/>
                          </a:moveTo>
                          <a:cubicBezTo>
                            <a:pt x="18324" y="35321"/>
                            <a:pt x="22455" y="17660"/>
                            <a:pt x="26585" y="0"/>
                          </a:cubicBezTo>
                          <a:cubicBezTo>
                            <a:pt x="17563" y="13504"/>
                            <a:pt x="14473" y="29994"/>
                            <a:pt x="11585" y="45976"/>
                          </a:cubicBezTo>
                          <a:cubicBezTo>
                            <a:pt x="9868" y="36680"/>
                            <a:pt x="5854" y="27814"/>
                            <a:pt x="0" y="20399"/>
                          </a:cubicBezTo>
                          <a:cubicBezTo>
                            <a:pt x="33" y="34534"/>
                            <a:pt x="3942" y="48643"/>
                            <a:pt x="11195" y="60787"/>
                          </a:cubicBezTo>
                          <a:lnTo>
                            <a:pt x="18200" y="61405"/>
                          </a:lnTo>
                          <a:cubicBezTo>
                            <a:pt x="23515" y="53333"/>
                            <a:pt x="28829" y="45260"/>
                            <a:pt x="34144" y="37181"/>
                          </a:cubicBezTo>
                          <a:cubicBezTo>
                            <a:pt x="26956" y="41715"/>
                            <a:pt x="20256" y="47023"/>
                            <a:pt x="14193" y="5298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28" name="Google Shape;628;p34"/>
                  <p:cNvSpPr/>
                  <p:nvPr/>
                </p:nvSpPr>
                <p:spPr>
                  <a:xfrm>
                    <a:off x="3065708" y="1556269"/>
                    <a:ext cx="267612" cy="239592"/>
                  </a:xfrm>
                  <a:custGeom>
                    <a:avLst/>
                    <a:gdLst/>
                    <a:ahLst/>
                    <a:cxnLst/>
                    <a:rect l="l" t="t" r="r" b="b"/>
                    <a:pathLst>
                      <a:path w="267612" h="239592" extrusionOk="0">
                        <a:moveTo>
                          <a:pt x="235475" y="239592"/>
                        </a:moveTo>
                        <a:lnTo>
                          <a:pt x="20154" y="239592"/>
                        </a:lnTo>
                        <a:cubicBezTo>
                          <a:pt x="20154" y="239592"/>
                          <a:pt x="-9788" y="111864"/>
                          <a:pt x="3319" y="82684"/>
                        </a:cubicBezTo>
                        <a:cubicBezTo>
                          <a:pt x="16426" y="53477"/>
                          <a:pt x="50121" y="44969"/>
                          <a:pt x="50121" y="44969"/>
                        </a:cubicBezTo>
                        <a:cubicBezTo>
                          <a:pt x="50121" y="44969"/>
                          <a:pt x="55741" y="8464"/>
                          <a:pt x="68849" y="1185"/>
                        </a:cubicBezTo>
                        <a:cubicBezTo>
                          <a:pt x="81956" y="-6113"/>
                          <a:pt x="151219" y="20647"/>
                          <a:pt x="169939" y="71736"/>
                        </a:cubicBezTo>
                        <a:cubicBezTo>
                          <a:pt x="169939" y="71736"/>
                          <a:pt x="239228" y="61992"/>
                          <a:pt x="261683" y="96057"/>
                        </a:cubicBezTo>
                        <a:cubicBezTo>
                          <a:pt x="284164" y="130117"/>
                          <a:pt x="235475" y="239592"/>
                          <a:pt x="235475" y="2395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29" name="Google Shape;629;p34"/>
                  <p:cNvGrpSpPr/>
                  <p:nvPr/>
                </p:nvGrpSpPr>
                <p:grpSpPr>
                  <a:xfrm>
                    <a:off x="3101192" y="1619115"/>
                    <a:ext cx="175341" cy="175341"/>
                    <a:chOff x="3101192" y="1619115"/>
                    <a:chExt cx="175341" cy="175341"/>
                  </a:xfrm>
                </p:grpSpPr>
                <p:sp>
                  <p:nvSpPr>
                    <p:cNvPr id="630" name="Google Shape;630;p34"/>
                    <p:cNvSpPr/>
                    <p:nvPr/>
                  </p:nvSpPr>
                  <p:spPr>
                    <a:xfrm rot="-1332046">
                      <a:off x="3121616" y="1639539"/>
                      <a:ext cx="134493" cy="134493"/>
                    </a:xfrm>
                    <a:custGeom>
                      <a:avLst/>
                      <a:gdLst/>
                      <a:ahLst/>
                      <a:cxnLst/>
                      <a:rect l="l" t="t" r="r" b="b"/>
                      <a:pathLst>
                        <a:path w="134619" h="134619" extrusionOk="0">
                          <a:moveTo>
                            <a:pt x="134619" y="67310"/>
                          </a:moveTo>
                          <a:cubicBezTo>
                            <a:pt x="134619" y="104484"/>
                            <a:pt x="104484" y="134619"/>
                            <a:pt x="67310" y="134619"/>
                          </a:cubicBezTo>
                          <a:cubicBezTo>
                            <a:pt x="30136" y="134619"/>
                            <a:pt x="0" y="104484"/>
                            <a:pt x="0" y="67310"/>
                          </a:cubicBezTo>
                          <a:cubicBezTo>
                            <a:pt x="0" y="30136"/>
                            <a:pt x="30135" y="0"/>
                            <a:pt x="67310" y="0"/>
                          </a:cubicBezTo>
                          <a:cubicBezTo>
                            <a:pt x="104484" y="0"/>
                            <a:pt x="134619" y="30135"/>
                            <a:pt x="134619" y="6731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1" name="Google Shape;631;p34"/>
                    <p:cNvGrpSpPr/>
                    <p:nvPr/>
                  </p:nvGrpSpPr>
                  <p:grpSpPr>
                    <a:xfrm>
                      <a:off x="3133477" y="1656763"/>
                      <a:ext cx="110991" cy="105481"/>
                      <a:chOff x="3133477" y="1656763"/>
                      <a:chExt cx="110991" cy="105481"/>
                    </a:xfrm>
                  </p:grpSpPr>
                  <p:sp>
                    <p:nvSpPr>
                      <p:cNvPr id="632" name="Google Shape;632;p34"/>
                      <p:cNvSpPr/>
                      <p:nvPr/>
                    </p:nvSpPr>
                    <p:spPr>
                      <a:xfrm>
                        <a:off x="3178263" y="1696032"/>
                        <a:ext cx="21420" cy="21426"/>
                      </a:xfrm>
                      <a:custGeom>
                        <a:avLst/>
                        <a:gdLst/>
                        <a:ahLst/>
                        <a:cxnLst/>
                        <a:rect l="l" t="t" r="r" b="b"/>
                        <a:pathLst>
                          <a:path w="21420" h="21426" extrusionOk="0">
                            <a:moveTo>
                              <a:pt x="21420" y="10713"/>
                            </a:moveTo>
                            <a:cubicBezTo>
                              <a:pt x="21420" y="16633"/>
                              <a:pt x="16626" y="21427"/>
                              <a:pt x="10713" y="21427"/>
                            </a:cubicBezTo>
                            <a:cubicBezTo>
                              <a:pt x="4794" y="21427"/>
                              <a:pt x="0" y="16633"/>
                              <a:pt x="0" y="10713"/>
                            </a:cubicBezTo>
                            <a:cubicBezTo>
                              <a:pt x="0" y="4800"/>
                              <a:pt x="4794" y="0"/>
                              <a:pt x="10713" y="0"/>
                            </a:cubicBezTo>
                            <a:cubicBezTo>
                              <a:pt x="16626" y="0"/>
                              <a:pt x="21420" y="4800"/>
                              <a:pt x="21420" y="1071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3" name="Google Shape;633;p34"/>
                      <p:cNvGrpSpPr/>
                      <p:nvPr/>
                    </p:nvGrpSpPr>
                    <p:grpSpPr>
                      <a:xfrm>
                        <a:off x="3133477" y="1656763"/>
                        <a:ext cx="110991" cy="105481"/>
                        <a:chOff x="3133477" y="1656763"/>
                        <a:chExt cx="110991" cy="105481"/>
                      </a:xfrm>
                    </p:grpSpPr>
                    <p:sp>
                      <p:nvSpPr>
                        <p:cNvPr id="634" name="Google Shape;634;p34"/>
                        <p:cNvSpPr/>
                        <p:nvPr/>
                      </p:nvSpPr>
                      <p:spPr>
                        <a:xfrm>
                          <a:off x="3195461" y="1656769"/>
                          <a:ext cx="49007" cy="54054"/>
                        </a:xfrm>
                        <a:custGeom>
                          <a:avLst/>
                          <a:gdLst/>
                          <a:ahLst/>
                          <a:cxnLst/>
                          <a:rect l="l" t="t" r="r" b="b"/>
                          <a:pathLst>
                            <a:path w="49007" h="54054" extrusionOk="0">
                              <a:moveTo>
                                <a:pt x="7" y="36290"/>
                              </a:moveTo>
                              <a:cubicBezTo>
                                <a:pt x="5126" y="38723"/>
                                <a:pt x="8677" y="43927"/>
                                <a:pt x="8677" y="49976"/>
                              </a:cubicBezTo>
                              <a:cubicBezTo>
                                <a:pt x="8677" y="50393"/>
                                <a:pt x="8645" y="50796"/>
                                <a:pt x="8612" y="51199"/>
                              </a:cubicBezTo>
                              <a:lnTo>
                                <a:pt x="48845" y="54055"/>
                              </a:lnTo>
                              <a:cubicBezTo>
                                <a:pt x="48942" y="52708"/>
                                <a:pt x="49007" y="51349"/>
                                <a:pt x="49007" y="49976"/>
                              </a:cubicBezTo>
                              <a:cubicBezTo>
                                <a:pt x="49007" y="27984"/>
                                <a:pt x="36212" y="8977"/>
                                <a:pt x="17661" y="0"/>
                              </a:cubicBezTo>
                              <a:lnTo>
                                <a:pt x="0" y="362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34"/>
                        <p:cNvSpPr/>
                        <p:nvPr/>
                      </p:nvSpPr>
                      <p:spPr>
                        <a:xfrm>
                          <a:off x="3133477" y="1656763"/>
                          <a:ext cx="49007" cy="54061"/>
                        </a:xfrm>
                        <a:custGeom>
                          <a:avLst/>
                          <a:gdLst/>
                          <a:ahLst/>
                          <a:cxnLst/>
                          <a:rect l="l" t="t" r="r" b="b"/>
                          <a:pathLst>
                            <a:path w="49007" h="54061" extrusionOk="0">
                              <a:moveTo>
                                <a:pt x="40395" y="51206"/>
                              </a:moveTo>
                              <a:cubicBezTo>
                                <a:pt x="40362" y="50802"/>
                                <a:pt x="40330" y="50399"/>
                                <a:pt x="40330" y="49983"/>
                              </a:cubicBezTo>
                              <a:cubicBezTo>
                                <a:pt x="40330" y="43933"/>
                                <a:pt x="43881" y="38730"/>
                                <a:pt x="49007" y="36297"/>
                              </a:cubicBezTo>
                              <a:lnTo>
                                <a:pt x="31347" y="0"/>
                              </a:lnTo>
                              <a:cubicBezTo>
                                <a:pt x="12795" y="8983"/>
                                <a:pt x="0" y="27990"/>
                                <a:pt x="0" y="49983"/>
                              </a:cubicBezTo>
                              <a:cubicBezTo>
                                <a:pt x="0" y="51355"/>
                                <a:pt x="65" y="52715"/>
                                <a:pt x="163" y="54061"/>
                              </a:cubicBezTo>
                              <a:lnTo>
                                <a:pt x="40395" y="5120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34"/>
                        <p:cNvSpPr/>
                        <p:nvPr/>
                      </p:nvSpPr>
                      <p:spPr>
                        <a:xfrm>
                          <a:off x="3157766" y="1719222"/>
                          <a:ext cx="62413" cy="43022"/>
                        </a:xfrm>
                        <a:custGeom>
                          <a:avLst/>
                          <a:gdLst/>
                          <a:ahLst/>
                          <a:cxnLst/>
                          <a:rect l="l" t="t" r="r" b="b"/>
                          <a:pathLst>
                            <a:path w="62413" h="43022" extrusionOk="0">
                              <a:moveTo>
                                <a:pt x="39822" y="0"/>
                              </a:moveTo>
                              <a:cubicBezTo>
                                <a:pt x="37370" y="1691"/>
                                <a:pt x="34404" y="2686"/>
                                <a:pt x="31210" y="2686"/>
                              </a:cubicBezTo>
                              <a:cubicBezTo>
                                <a:pt x="28003" y="2686"/>
                                <a:pt x="25043" y="1691"/>
                                <a:pt x="22591" y="0"/>
                              </a:cubicBezTo>
                              <a:lnTo>
                                <a:pt x="0" y="33422"/>
                              </a:lnTo>
                              <a:cubicBezTo>
                                <a:pt x="8892" y="39478"/>
                                <a:pt x="19638" y="43023"/>
                                <a:pt x="31210" y="43023"/>
                              </a:cubicBezTo>
                              <a:cubicBezTo>
                                <a:pt x="42776" y="43023"/>
                                <a:pt x="53521" y="39478"/>
                                <a:pt x="62413" y="33422"/>
                              </a:cubicBezTo>
                              <a:lnTo>
                                <a:pt x="39822"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
                <p:nvSpPr>
                  <p:cNvPr id="637" name="Google Shape;637;p34"/>
                  <p:cNvSpPr/>
                  <p:nvPr/>
                </p:nvSpPr>
                <p:spPr>
                  <a:xfrm>
                    <a:off x="3125190" y="1549187"/>
                    <a:ext cx="53358" cy="17673"/>
                  </a:xfrm>
                  <a:custGeom>
                    <a:avLst/>
                    <a:gdLst/>
                    <a:ahLst/>
                    <a:cxnLst/>
                    <a:rect l="l" t="t" r="r" b="b"/>
                    <a:pathLst>
                      <a:path w="53358" h="17673" extrusionOk="0">
                        <a:moveTo>
                          <a:pt x="0" y="0"/>
                        </a:moveTo>
                        <a:lnTo>
                          <a:pt x="1197" y="17673"/>
                        </a:lnTo>
                        <a:lnTo>
                          <a:pt x="50354" y="17673"/>
                        </a:lnTo>
                        <a:lnTo>
                          <a:pt x="53359" y="7084"/>
                        </a:lnTo>
                        <a:lnTo>
                          <a:pt x="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38" name="Google Shape;638;p34"/>
                <p:cNvGrpSpPr/>
                <p:nvPr/>
              </p:nvGrpSpPr>
              <p:grpSpPr>
                <a:xfrm>
                  <a:off x="2815536" y="1457782"/>
                  <a:ext cx="241661" cy="338086"/>
                  <a:chOff x="2815536" y="1457782"/>
                  <a:chExt cx="241661" cy="338086"/>
                </a:xfrm>
              </p:grpSpPr>
              <p:sp>
                <p:nvSpPr>
                  <p:cNvPr id="639" name="Google Shape;639;p34"/>
                  <p:cNvSpPr/>
                  <p:nvPr/>
                </p:nvSpPr>
                <p:spPr>
                  <a:xfrm>
                    <a:off x="2815536" y="1536525"/>
                    <a:ext cx="241661" cy="259343"/>
                  </a:xfrm>
                  <a:custGeom>
                    <a:avLst/>
                    <a:gdLst/>
                    <a:ahLst/>
                    <a:cxnLst/>
                    <a:rect l="l" t="t" r="r" b="b"/>
                    <a:pathLst>
                      <a:path w="241661" h="259343" extrusionOk="0">
                        <a:moveTo>
                          <a:pt x="227225" y="259343"/>
                        </a:moveTo>
                        <a:lnTo>
                          <a:pt x="32498" y="259343"/>
                        </a:lnTo>
                        <a:cubicBezTo>
                          <a:pt x="32498" y="259343"/>
                          <a:pt x="-14304" y="197054"/>
                          <a:pt x="4423" y="160041"/>
                        </a:cubicBezTo>
                        <a:cubicBezTo>
                          <a:pt x="23150" y="123029"/>
                          <a:pt x="49358" y="109050"/>
                          <a:pt x="49358" y="109050"/>
                        </a:cubicBezTo>
                        <a:cubicBezTo>
                          <a:pt x="49358" y="109050"/>
                          <a:pt x="79300" y="8161"/>
                          <a:pt x="105514" y="407"/>
                        </a:cubicBezTo>
                        <a:cubicBezTo>
                          <a:pt x="131728" y="-7340"/>
                          <a:pt x="178530" y="98012"/>
                          <a:pt x="178530" y="98012"/>
                        </a:cubicBezTo>
                        <a:cubicBezTo>
                          <a:pt x="178530" y="98012"/>
                          <a:pt x="241067" y="78159"/>
                          <a:pt x="241646" y="119913"/>
                        </a:cubicBezTo>
                        <a:cubicBezTo>
                          <a:pt x="242199" y="161674"/>
                          <a:pt x="227225" y="259343"/>
                          <a:pt x="227225" y="2593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34"/>
                  <p:cNvSpPr/>
                  <p:nvPr/>
                </p:nvSpPr>
                <p:spPr>
                  <a:xfrm>
                    <a:off x="2910732" y="1457782"/>
                    <a:ext cx="43940" cy="81179"/>
                  </a:xfrm>
                  <a:custGeom>
                    <a:avLst/>
                    <a:gdLst/>
                    <a:ahLst/>
                    <a:cxnLst/>
                    <a:rect l="l" t="t" r="r" b="b"/>
                    <a:pathLst>
                      <a:path w="43940" h="81179" extrusionOk="0">
                        <a:moveTo>
                          <a:pt x="10318" y="79150"/>
                        </a:moveTo>
                        <a:cubicBezTo>
                          <a:pt x="10318" y="79150"/>
                          <a:pt x="-6529" y="26383"/>
                          <a:pt x="2831" y="22506"/>
                        </a:cubicBezTo>
                        <a:lnTo>
                          <a:pt x="15002" y="35698"/>
                        </a:lnTo>
                        <a:cubicBezTo>
                          <a:pt x="15002" y="35698"/>
                          <a:pt x="32792" y="0"/>
                          <a:pt x="42153" y="0"/>
                        </a:cubicBezTo>
                        <a:cubicBezTo>
                          <a:pt x="51513" y="0"/>
                          <a:pt x="21077" y="81180"/>
                          <a:pt x="21077" y="81180"/>
                        </a:cubicBezTo>
                        <a:lnTo>
                          <a:pt x="10318" y="7915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34"/>
                  <p:cNvSpPr/>
                  <p:nvPr/>
                </p:nvSpPr>
                <p:spPr>
                  <a:xfrm>
                    <a:off x="2907950" y="1531247"/>
                    <a:ext cx="39946" cy="13835"/>
                  </a:xfrm>
                  <a:custGeom>
                    <a:avLst/>
                    <a:gdLst/>
                    <a:ahLst/>
                    <a:cxnLst/>
                    <a:rect l="l" t="t" r="r" b="b"/>
                    <a:pathLst>
                      <a:path w="39946" h="13835" extrusionOk="0">
                        <a:moveTo>
                          <a:pt x="2784" y="0"/>
                        </a:moveTo>
                        <a:lnTo>
                          <a:pt x="39946" y="0"/>
                        </a:lnTo>
                        <a:lnTo>
                          <a:pt x="35575" y="13836"/>
                        </a:lnTo>
                        <a:lnTo>
                          <a:pt x="0" y="7715"/>
                        </a:lnTo>
                        <a:lnTo>
                          <a:pt x="2784"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43"/>
          <p:cNvSpPr txBox="1">
            <a:spLocks noGrp="1"/>
          </p:cNvSpPr>
          <p:nvPr>
            <p:ph type="title"/>
          </p:nvPr>
        </p:nvSpPr>
        <p:spPr>
          <a:xfrm>
            <a:off x="3082300" y="354500"/>
            <a:ext cx="5598600" cy="681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Progress &amp; Remaining Problems</a:t>
            </a:r>
            <a:endParaRPr/>
          </a:p>
        </p:txBody>
      </p:sp>
      <p:sp>
        <p:nvSpPr>
          <p:cNvPr id="1439" name="Google Shape;1439;p43"/>
          <p:cNvSpPr txBox="1">
            <a:spLocks noGrp="1"/>
          </p:cNvSpPr>
          <p:nvPr>
            <p:ph type="body" idx="4294967295"/>
          </p:nvPr>
        </p:nvSpPr>
        <p:spPr>
          <a:xfrm>
            <a:off x="5663525" y="1142075"/>
            <a:ext cx="3082200" cy="30276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 sz="1700"/>
              <a:t>China introduced major anti-pollution policies after 2013, including the Air Pollution Prevention and Control Action Plan.</a:t>
            </a:r>
            <a:endParaRPr sz="1700"/>
          </a:p>
          <a:p>
            <a:pPr marL="457200" lvl="0" indent="-336550" algn="l" rtl="0">
              <a:spcBef>
                <a:spcPts val="0"/>
              </a:spcBef>
              <a:spcAft>
                <a:spcPts val="0"/>
              </a:spcAft>
              <a:buClr>
                <a:schemeClr val="dk1"/>
              </a:buClr>
              <a:buSzPts val="1700"/>
              <a:buChar char="●"/>
            </a:pPr>
            <a:r>
              <a:rPr lang="en" sz="1700"/>
              <a:t>These measures reduced PM2.5 levels in several major cities, but coal dependence and industrial emissions continue to challenge long-term progress.</a:t>
            </a:r>
            <a:endParaRPr sz="1700"/>
          </a:p>
        </p:txBody>
      </p:sp>
      <p:pic>
        <p:nvPicPr>
          <p:cNvPr id="1440" name="Google Shape;1440;p43" title="Screenshot 2026-05-19 at 7.15.15 PM.png"/>
          <p:cNvPicPr preferRelativeResize="0"/>
          <p:nvPr/>
        </p:nvPicPr>
        <p:blipFill>
          <a:blip r:embed="rId3">
            <a:alphaModFix/>
          </a:blip>
          <a:stretch>
            <a:fillRect/>
          </a:stretch>
        </p:blipFill>
        <p:spPr>
          <a:xfrm>
            <a:off x="364775" y="1142075"/>
            <a:ext cx="5298750" cy="2649375"/>
          </a:xfrm>
          <a:prstGeom prst="rect">
            <a:avLst/>
          </a:prstGeom>
          <a:noFill/>
          <a:ln>
            <a:noFill/>
          </a:ln>
        </p:spPr>
      </p:pic>
      <p:grpSp>
        <p:nvGrpSpPr>
          <p:cNvPr id="1441" name="Google Shape;1441;p43"/>
          <p:cNvGrpSpPr/>
          <p:nvPr/>
        </p:nvGrpSpPr>
        <p:grpSpPr>
          <a:xfrm>
            <a:off x="4572005" y="3403790"/>
            <a:ext cx="1778959" cy="1578883"/>
            <a:chOff x="-1590262" y="468249"/>
            <a:chExt cx="5012563" cy="4448812"/>
          </a:xfrm>
        </p:grpSpPr>
        <p:grpSp>
          <p:nvGrpSpPr>
            <p:cNvPr id="1442" name="Google Shape;1442;p43"/>
            <p:cNvGrpSpPr/>
            <p:nvPr/>
          </p:nvGrpSpPr>
          <p:grpSpPr>
            <a:xfrm>
              <a:off x="-1590262" y="468249"/>
              <a:ext cx="4138976" cy="4216528"/>
              <a:chOff x="2171594" y="2266624"/>
              <a:chExt cx="1546703" cy="1575683"/>
            </a:xfrm>
          </p:grpSpPr>
          <p:grpSp>
            <p:nvGrpSpPr>
              <p:cNvPr id="1443" name="Google Shape;1443;p43"/>
              <p:cNvGrpSpPr/>
              <p:nvPr/>
            </p:nvGrpSpPr>
            <p:grpSpPr>
              <a:xfrm>
                <a:off x="2171594" y="2266624"/>
                <a:ext cx="1546703" cy="1575683"/>
                <a:chOff x="2171594" y="2266624"/>
                <a:chExt cx="1546703" cy="1575683"/>
              </a:xfrm>
            </p:grpSpPr>
            <p:sp>
              <p:nvSpPr>
                <p:cNvPr id="1444" name="Google Shape;1444;p43"/>
                <p:cNvSpPr/>
                <p:nvPr/>
              </p:nvSpPr>
              <p:spPr>
                <a:xfrm>
                  <a:off x="2171594" y="2266624"/>
                  <a:ext cx="1530785" cy="489103"/>
                </a:xfrm>
                <a:custGeom>
                  <a:avLst/>
                  <a:gdLst/>
                  <a:ahLst/>
                  <a:cxnLst/>
                  <a:rect l="l" t="t" r="r" b="b"/>
                  <a:pathLst>
                    <a:path w="1530785" h="489103" extrusionOk="0">
                      <a:moveTo>
                        <a:pt x="1526264" y="186072"/>
                      </a:moveTo>
                      <a:cubicBezTo>
                        <a:pt x="1511778" y="114864"/>
                        <a:pt x="1452038" y="63216"/>
                        <a:pt x="1393163" y="52281"/>
                      </a:cubicBezTo>
                      <a:cubicBezTo>
                        <a:pt x="1364555" y="46967"/>
                        <a:pt x="1332480" y="45080"/>
                        <a:pt x="1308907" y="62143"/>
                      </a:cubicBezTo>
                      <a:cubicBezTo>
                        <a:pt x="1285340" y="79205"/>
                        <a:pt x="1280761" y="121850"/>
                        <a:pt x="1306832" y="134768"/>
                      </a:cubicBezTo>
                      <a:cubicBezTo>
                        <a:pt x="1218263" y="106095"/>
                        <a:pt x="1129700" y="77416"/>
                        <a:pt x="1041131" y="48743"/>
                      </a:cubicBezTo>
                      <a:cubicBezTo>
                        <a:pt x="1026814" y="44105"/>
                        <a:pt x="1010135" y="40338"/>
                        <a:pt x="994712" y="40312"/>
                      </a:cubicBezTo>
                      <a:cubicBezTo>
                        <a:pt x="978476" y="40286"/>
                        <a:pt x="967965" y="58727"/>
                        <a:pt x="976805" y="72342"/>
                      </a:cubicBezTo>
                      <a:cubicBezTo>
                        <a:pt x="981638" y="79783"/>
                        <a:pt x="983511" y="89450"/>
                        <a:pt x="979829" y="97600"/>
                      </a:cubicBezTo>
                      <a:cubicBezTo>
                        <a:pt x="971653" y="115703"/>
                        <a:pt x="947800" y="121902"/>
                        <a:pt x="928539" y="117043"/>
                      </a:cubicBezTo>
                      <a:cubicBezTo>
                        <a:pt x="909272" y="112184"/>
                        <a:pt x="893303" y="99200"/>
                        <a:pt x="877197" y="87570"/>
                      </a:cubicBezTo>
                      <a:cubicBezTo>
                        <a:pt x="800161" y="31902"/>
                        <a:pt x="705614" y="854"/>
                        <a:pt x="610572" y="15"/>
                      </a:cubicBezTo>
                      <a:cubicBezTo>
                        <a:pt x="591279" y="-160"/>
                        <a:pt x="571277" y="1062"/>
                        <a:pt x="554163" y="9974"/>
                      </a:cubicBezTo>
                      <a:cubicBezTo>
                        <a:pt x="537055" y="18886"/>
                        <a:pt x="523590" y="37333"/>
                        <a:pt x="526016" y="56470"/>
                      </a:cubicBezTo>
                      <a:cubicBezTo>
                        <a:pt x="529425" y="83290"/>
                        <a:pt x="561578" y="103539"/>
                        <a:pt x="549401" y="131607"/>
                      </a:cubicBezTo>
                      <a:cubicBezTo>
                        <a:pt x="545316" y="141013"/>
                        <a:pt x="536665" y="147635"/>
                        <a:pt x="526823" y="150503"/>
                      </a:cubicBezTo>
                      <a:cubicBezTo>
                        <a:pt x="503484" y="157288"/>
                        <a:pt x="481901" y="147368"/>
                        <a:pt x="461066" y="138509"/>
                      </a:cubicBezTo>
                      <a:cubicBezTo>
                        <a:pt x="380706" y="104346"/>
                        <a:pt x="295096" y="82535"/>
                        <a:pt x="208179" y="74092"/>
                      </a:cubicBezTo>
                      <a:cubicBezTo>
                        <a:pt x="178075" y="71165"/>
                        <a:pt x="144614" y="70833"/>
                        <a:pt x="121418" y="90237"/>
                      </a:cubicBezTo>
                      <a:cubicBezTo>
                        <a:pt x="98222" y="109640"/>
                        <a:pt x="98632" y="155603"/>
                        <a:pt x="127728" y="163845"/>
                      </a:cubicBezTo>
                      <a:cubicBezTo>
                        <a:pt x="77544" y="170102"/>
                        <a:pt x="30345" y="197488"/>
                        <a:pt x="0" y="237947"/>
                      </a:cubicBezTo>
                      <a:lnTo>
                        <a:pt x="1303274" y="236711"/>
                      </a:lnTo>
                      <a:cubicBezTo>
                        <a:pt x="1387094" y="236627"/>
                        <a:pt x="1457379" y="301044"/>
                        <a:pt x="1463357" y="384650"/>
                      </a:cubicBezTo>
                      <a:cubicBezTo>
                        <a:pt x="1465640" y="416680"/>
                        <a:pt x="1465523" y="451688"/>
                        <a:pt x="1463155" y="489104"/>
                      </a:cubicBezTo>
                      <a:cubicBezTo>
                        <a:pt x="1463155" y="489104"/>
                        <a:pt x="1551457" y="309916"/>
                        <a:pt x="1526264" y="186072"/>
                      </a:cubicBezTo>
                      <a:close/>
                    </a:path>
                  </a:pathLst>
                </a:custGeom>
                <a:solidFill>
                  <a:srgbClr val="F5EBEF">
                    <a:alpha val="46200"/>
                  </a:srgbClr>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nvGrpSpPr>
                <p:cNvPr id="1445" name="Google Shape;1445;p43"/>
                <p:cNvGrpSpPr/>
                <p:nvPr/>
              </p:nvGrpSpPr>
              <p:grpSpPr>
                <a:xfrm>
                  <a:off x="3518105" y="2666800"/>
                  <a:ext cx="200192" cy="1175507"/>
                  <a:chOff x="3518105" y="2666800"/>
                  <a:chExt cx="200192" cy="1175507"/>
                </a:xfrm>
              </p:grpSpPr>
              <p:sp>
                <p:nvSpPr>
                  <p:cNvPr id="1446" name="Google Shape;1446;p43"/>
                  <p:cNvSpPr/>
                  <p:nvPr/>
                </p:nvSpPr>
                <p:spPr>
                  <a:xfrm>
                    <a:off x="3518105" y="2712054"/>
                    <a:ext cx="186070" cy="1130253"/>
                  </a:xfrm>
                  <a:custGeom>
                    <a:avLst/>
                    <a:gdLst/>
                    <a:ahLst/>
                    <a:cxnLst/>
                    <a:rect l="l" t="t" r="r" b="b"/>
                    <a:pathLst>
                      <a:path w="186070" h="1130253" extrusionOk="0">
                        <a:moveTo>
                          <a:pt x="118524" y="1130240"/>
                        </a:moveTo>
                        <a:lnTo>
                          <a:pt x="9933" y="1124724"/>
                        </a:lnTo>
                        <a:cubicBezTo>
                          <a:pt x="4164" y="1124431"/>
                          <a:pt x="-279" y="1119513"/>
                          <a:pt x="14" y="1113744"/>
                        </a:cubicBezTo>
                        <a:lnTo>
                          <a:pt x="56579" y="0"/>
                        </a:lnTo>
                        <a:lnTo>
                          <a:pt x="186070" y="6577"/>
                        </a:lnTo>
                        <a:lnTo>
                          <a:pt x="129505" y="1120320"/>
                        </a:lnTo>
                        <a:cubicBezTo>
                          <a:pt x="129212" y="1126090"/>
                          <a:pt x="124294" y="1130533"/>
                          <a:pt x="118524" y="1130240"/>
                        </a:cubicBezTo>
                        <a:close/>
                      </a:path>
                    </a:pathLst>
                  </a:custGeom>
                  <a:solidFill>
                    <a:schemeClr val="accent5"/>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nvGrpSpPr>
                  <p:cNvPr id="1447" name="Google Shape;1447;p43"/>
                  <p:cNvGrpSpPr/>
                  <p:nvPr/>
                </p:nvGrpSpPr>
                <p:grpSpPr>
                  <a:xfrm>
                    <a:off x="3563766" y="2712044"/>
                    <a:ext cx="140270" cy="222189"/>
                    <a:chOff x="3563766" y="2712044"/>
                    <a:chExt cx="140270" cy="222189"/>
                  </a:xfrm>
                </p:grpSpPr>
                <p:sp>
                  <p:nvSpPr>
                    <p:cNvPr id="1448" name="Google Shape;1448;p43"/>
                    <p:cNvSpPr/>
                    <p:nvPr/>
                  </p:nvSpPr>
                  <p:spPr>
                    <a:xfrm rot="172174">
                      <a:off x="3572113" y="2715222"/>
                      <a:ext cx="129497" cy="100133"/>
                    </a:xfrm>
                    <a:custGeom>
                      <a:avLst/>
                      <a:gdLst/>
                      <a:ahLst/>
                      <a:cxnLst/>
                      <a:rect l="l" t="t" r="r" b="b"/>
                      <a:pathLst>
                        <a:path w="129659" h="100258" extrusionOk="0">
                          <a:moveTo>
                            <a:pt x="0" y="0"/>
                          </a:moveTo>
                          <a:lnTo>
                            <a:pt x="129659" y="0"/>
                          </a:lnTo>
                          <a:lnTo>
                            <a:pt x="129659" y="100259"/>
                          </a:lnTo>
                          <a:lnTo>
                            <a:pt x="0" y="100259"/>
                          </a:lnTo>
                          <a:close/>
                        </a:path>
                      </a:pathLst>
                    </a:custGeom>
                    <a:solidFill>
                      <a:schemeClr val="accent2"/>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49" name="Google Shape;1449;p43"/>
                    <p:cNvSpPr/>
                    <p:nvPr/>
                  </p:nvSpPr>
                  <p:spPr>
                    <a:xfrm rot="172174">
                      <a:off x="3567529" y="2838229"/>
                      <a:ext cx="129497" cy="33298"/>
                    </a:xfrm>
                    <a:custGeom>
                      <a:avLst/>
                      <a:gdLst/>
                      <a:ahLst/>
                      <a:cxnLst/>
                      <a:rect l="l" t="t" r="r" b="b"/>
                      <a:pathLst>
                        <a:path w="129659" h="33340" extrusionOk="0">
                          <a:moveTo>
                            <a:pt x="0" y="0"/>
                          </a:moveTo>
                          <a:lnTo>
                            <a:pt x="129659" y="0"/>
                          </a:lnTo>
                          <a:lnTo>
                            <a:pt x="129659" y="33341"/>
                          </a:lnTo>
                          <a:lnTo>
                            <a:pt x="0" y="33341"/>
                          </a:lnTo>
                          <a:close/>
                        </a:path>
                      </a:pathLst>
                    </a:custGeom>
                    <a:solidFill>
                      <a:schemeClr val="accent2"/>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50" name="Google Shape;1450;p43"/>
                    <p:cNvSpPr/>
                    <p:nvPr/>
                  </p:nvSpPr>
                  <p:spPr>
                    <a:xfrm rot="172174">
                      <a:off x="3564518" y="2897713"/>
                      <a:ext cx="129497" cy="33298"/>
                    </a:xfrm>
                    <a:custGeom>
                      <a:avLst/>
                      <a:gdLst/>
                      <a:ahLst/>
                      <a:cxnLst/>
                      <a:rect l="l" t="t" r="r" b="b"/>
                      <a:pathLst>
                        <a:path w="129659" h="33340" extrusionOk="0">
                          <a:moveTo>
                            <a:pt x="0" y="0"/>
                          </a:moveTo>
                          <a:lnTo>
                            <a:pt x="129659" y="0"/>
                          </a:lnTo>
                          <a:lnTo>
                            <a:pt x="129659" y="33341"/>
                          </a:lnTo>
                          <a:lnTo>
                            <a:pt x="0" y="33341"/>
                          </a:lnTo>
                          <a:close/>
                        </a:path>
                      </a:pathLst>
                    </a:custGeom>
                    <a:solidFill>
                      <a:schemeClr val="accent2"/>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nvGrpSpPr>
                  <p:cNvPr id="1451" name="Google Shape;1451;p43"/>
                  <p:cNvGrpSpPr/>
                  <p:nvPr/>
                </p:nvGrpSpPr>
                <p:grpSpPr>
                  <a:xfrm>
                    <a:off x="3562709" y="2666800"/>
                    <a:ext cx="155588" cy="52261"/>
                    <a:chOff x="3562709" y="2666800"/>
                    <a:chExt cx="155588" cy="52261"/>
                  </a:xfrm>
                </p:grpSpPr>
                <p:sp>
                  <p:nvSpPr>
                    <p:cNvPr id="1452" name="Google Shape;1452;p43"/>
                    <p:cNvSpPr/>
                    <p:nvPr/>
                  </p:nvSpPr>
                  <p:spPr>
                    <a:xfrm rot="172174">
                      <a:off x="3563730" y="2670616"/>
                      <a:ext cx="153546" cy="44630"/>
                    </a:xfrm>
                    <a:custGeom>
                      <a:avLst/>
                      <a:gdLst/>
                      <a:ahLst/>
                      <a:cxnLst/>
                      <a:rect l="l" t="t" r="r" b="b"/>
                      <a:pathLst>
                        <a:path w="153738" h="44686" extrusionOk="0">
                          <a:moveTo>
                            <a:pt x="0" y="0"/>
                          </a:moveTo>
                          <a:lnTo>
                            <a:pt x="153739" y="0"/>
                          </a:lnTo>
                          <a:lnTo>
                            <a:pt x="153739" y="44687"/>
                          </a:lnTo>
                          <a:lnTo>
                            <a:pt x="0" y="44687"/>
                          </a:lnTo>
                          <a:close/>
                        </a:path>
                      </a:pathLst>
                    </a:custGeom>
                    <a:noFill/>
                    <a:ln w="3375" cap="flat" cmpd="sng">
                      <a:solidFill>
                        <a:schemeClr val="dk1"/>
                      </a:solidFill>
                      <a:prstDash val="solid"/>
                      <a:miter lim="8000"/>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nvGrpSpPr>
                    <p:cNvPr id="1453" name="Google Shape;1453;p43"/>
                    <p:cNvGrpSpPr/>
                    <p:nvPr/>
                  </p:nvGrpSpPr>
                  <p:grpSpPr>
                    <a:xfrm>
                      <a:off x="3593574" y="2668388"/>
                      <a:ext cx="93967" cy="49279"/>
                      <a:chOff x="3593574" y="2668388"/>
                      <a:chExt cx="93967" cy="49279"/>
                    </a:xfrm>
                  </p:grpSpPr>
                  <p:sp>
                    <p:nvSpPr>
                      <p:cNvPr id="1454" name="Google Shape;1454;p43"/>
                      <p:cNvSpPr/>
                      <p:nvPr/>
                    </p:nvSpPr>
                    <p:spPr>
                      <a:xfrm>
                        <a:off x="3593574" y="2668388"/>
                        <a:ext cx="2270" cy="44629"/>
                      </a:xfrm>
                      <a:custGeom>
                        <a:avLst/>
                        <a:gdLst/>
                        <a:ahLst/>
                        <a:cxnLst/>
                        <a:rect l="l" t="t" r="r" b="b"/>
                        <a:pathLst>
                          <a:path w="2270" h="44629" extrusionOk="0">
                            <a:moveTo>
                              <a:pt x="2270" y="0"/>
                            </a:moveTo>
                            <a:lnTo>
                              <a:pt x="0" y="44629"/>
                            </a:lnTo>
                          </a:path>
                        </a:pathLst>
                      </a:custGeom>
                      <a:noFill/>
                      <a:ln w="3375" cap="flat" cmpd="sng">
                        <a:solidFill>
                          <a:schemeClr val="dk1"/>
                        </a:solidFill>
                        <a:prstDash val="solid"/>
                        <a:miter lim="8000"/>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55" name="Google Shape;1455;p43"/>
                      <p:cNvSpPr/>
                      <p:nvPr/>
                    </p:nvSpPr>
                    <p:spPr>
                      <a:xfrm>
                        <a:off x="3639426" y="2670717"/>
                        <a:ext cx="2270" cy="44629"/>
                      </a:xfrm>
                      <a:custGeom>
                        <a:avLst/>
                        <a:gdLst/>
                        <a:ahLst/>
                        <a:cxnLst/>
                        <a:rect l="l" t="t" r="r" b="b"/>
                        <a:pathLst>
                          <a:path w="2270" h="44629" extrusionOk="0">
                            <a:moveTo>
                              <a:pt x="2270" y="0"/>
                            </a:moveTo>
                            <a:lnTo>
                              <a:pt x="0" y="44629"/>
                            </a:lnTo>
                          </a:path>
                        </a:pathLst>
                      </a:custGeom>
                      <a:noFill/>
                      <a:ln w="3375" cap="flat" cmpd="sng">
                        <a:solidFill>
                          <a:schemeClr val="dk1"/>
                        </a:solidFill>
                        <a:prstDash val="solid"/>
                        <a:miter lim="8000"/>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56" name="Google Shape;1456;p43"/>
                      <p:cNvSpPr/>
                      <p:nvPr/>
                    </p:nvSpPr>
                    <p:spPr>
                      <a:xfrm>
                        <a:off x="3685278" y="2673045"/>
                        <a:ext cx="2263" cy="44622"/>
                      </a:xfrm>
                      <a:custGeom>
                        <a:avLst/>
                        <a:gdLst/>
                        <a:ahLst/>
                        <a:cxnLst/>
                        <a:rect l="l" t="t" r="r" b="b"/>
                        <a:pathLst>
                          <a:path w="2263" h="44622" extrusionOk="0">
                            <a:moveTo>
                              <a:pt x="2264" y="0"/>
                            </a:moveTo>
                            <a:lnTo>
                              <a:pt x="0" y="44623"/>
                            </a:lnTo>
                          </a:path>
                        </a:pathLst>
                      </a:custGeom>
                      <a:noFill/>
                      <a:ln w="3375" cap="flat" cmpd="sng">
                        <a:solidFill>
                          <a:schemeClr val="dk1"/>
                        </a:solidFill>
                        <a:prstDash val="solid"/>
                        <a:miter lim="8000"/>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grpSp>
          </p:grpSp>
          <p:grpSp>
            <p:nvGrpSpPr>
              <p:cNvPr id="1457" name="Google Shape;1457;p43"/>
              <p:cNvGrpSpPr/>
              <p:nvPr/>
            </p:nvGrpSpPr>
            <p:grpSpPr>
              <a:xfrm>
                <a:off x="2400257" y="2526131"/>
                <a:ext cx="1099153" cy="1297422"/>
                <a:chOff x="2400257" y="2526131"/>
                <a:chExt cx="1099153" cy="1297422"/>
              </a:xfrm>
            </p:grpSpPr>
            <p:sp>
              <p:nvSpPr>
                <p:cNvPr id="1458" name="Google Shape;1458;p43"/>
                <p:cNvSpPr/>
                <p:nvPr/>
              </p:nvSpPr>
              <p:spPr>
                <a:xfrm>
                  <a:off x="2400257" y="2526131"/>
                  <a:ext cx="1073461" cy="348211"/>
                </a:xfrm>
                <a:custGeom>
                  <a:avLst/>
                  <a:gdLst/>
                  <a:ahLst/>
                  <a:cxnLst/>
                  <a:rect l="l" t="t" r="r" b="b"/>
                  <a:pathLst>
                    <a:path w="1073461" h="348211" extrusionOk="0">
                      <a:moveTo>
                        <a:pt x="1025174" y="348212"/>
                      </a:moveTo>
                      <a:cubicBezTo>
                        <a:pt x="1059676" y="290703"/>
                        <a:pt x="1081155" y="222708"/>
                        <a:pt x="1070884" y="156437"/>
                      </a:cubicBezTo>
                      <a:cubicBezTo>
                        <a:pt x="1060606" y="90167"/>
                        <a:pt x="1013563" y="27389"/>
                        <a:pt x="948392" y="11576"/>
                      </a:cubicBezTo>
                      <a:cubicBezTo>
                        <a:pt x="914424" y="3340"/>
                        <a:pt x="870419" y="13930"/>
                        <a:pt x="860610" y="47469"/>
                      </a:cubicBezTo>
                      <a:cubicBezTo>
                        <a:pt x="856785" y="60544"/>
                        <a:pt x="858483" y="76084"/>
                        <a:pt x="840894" y="82452"/>
                      </a:cubicBezTo>
                      <a:cubicBezTo>
                        <a:pt x="831624" y="85802"/>
                        <a:pt x="821334" y="84813"/>
                        <a:pt x="812351" y="80760"/>
                      </a:cubicBezTo>
                      <a:lnTo>
                        <a:pt x="662767" y="13286"/>
                      </a:lnTo>
                      <a:cubicBezTo>
                        <a:pt x="646700" y="6040"/>
                        <a:pt x="629716" y="-1376"/>
                        <a:pt x="612159" y="218"/>
                      </a:cubicBezTo>
                      <a:cubicBezTo>
                        <a:pt x="594603" y="1812"/>
                        <a:pt x="576858" y="15966"/>
                        <a:pt x="577964" y="33555"/>
                      </a:cubicBezTo>
                      <a:cubicBezTo>
                        <a:pt x="578887" y="48341"/>
                        <a:pt x="592404" y="61552"/>
                        <a:pt x="583336" y="76728"/>
                      </a:cubicBezTo>
                      <a:cubicBezTo>
                        <a:pt x="580188" y="81990"/>
                        <a:pt x="574893" y="85659"/>
                        <a:pt x="569052" y="87506"/>
                      </a:cubicBezTo>
                      <a:cubicBezTo>
                        <a:pt x="555327" y="91845"/>
                        <a:pt x="541673" y="87350"/>
                        <a:pt x="528644" y="82933"/>
                      </a:cubicBezTo>
                      <a:cubicBezTo>
                        <a:pt x="478512" y="65923"/>
                        <a:pt x="428386" y="48920"/>
                        <a:pt x="378254" y="31910"/>
                      </a:cubicBezTo>
                      <a:cubicBezTo>
                        <a:pt x="361601" y="26263"/>
                        <a:pt x="343811" y="20546"/>
                        <a:pt x="326768" y="25528"/>
                      </a:cubicBezTo>
                      <a:cubicBezTo>
                        <a:pt x="316998" y="28384"/>
                        <a:pt x="308828" y="35656"/>
                        <a:pt x="304918" y="45049"/>
                      </a:cubicBezTo>
                      <a:cubicBezTo>
                        <a:pt x="294439" y="70190"/>
                        <a:pt x="325506" y="76682"/>
                        <a:pt x="321057" y="98219"/>
                      </a:cubicBezTo>
                      <a:cubicBezTo>
                        <a:pt x="319079" y="107775"/>
                        <a:pt x="310649" y="114664"/>
                        <a:pt x="300996" y="116069"/>
                      </a:cubicBezTo>
                      <a:cubicBezTo>
                        <a:pt x="280408" y="119074"/>
                        <a:pt x="264882" y="105732"/>
                        <a:pt x="248867" y="95409"/>
                      </a:cubicBezTo>
                      <a:cubicBezTo>
                        <a:pt x="209174" y="69833"/>
                        <a:pt x="159146" y="60843"/>
                        <a:pt x="113034" y="70990"/>
                      </a:cubicBezTo>
                      <a:cubicBezTo>
                        <a:pt x="66915" y="81138"/>
                        <a:pt x="25291" y="110305"/>
                        <a:pt x="0" y="150180"/>
                      </a:cubicBezTo>
                      <a:lnTo>
                        <a:pt x="914014" y="150180"/>
                      </a:lnTo>
                      <a:cubicBezTo>
                        <a:pt x="977618" y="150180"/>
                        <a:pt x="1030931" y="200260"/>
                        <a:pt x="1032661" y="263844"/>
                      </a:cubicBezTo>
                      <a:cubicBezTo>
                        <a:pt x="1033390" y="290690"/>
                        <a:pt x="1030690" y="318888"/>
                        <a:pt x="1025174" y="348212"/>
                      </a:cubicBezTo>
                      <a:close/>
                    </a:path>
                  </a:pathLst>
                </a:custGeom>
                <a:solidFill>
                  <a:srgbClr val="F5EBEF">
                    <a:alpha val="46200"/>
                  </a:srgbClr>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nvGrpSpPr>
                <p:cNvPr id="1459" name="Google Shape;1459;p43"/>
                <p:cNvGrpSpPr/>
                <p:nvPr/>
              </p:nvGrpSpPr>
              <p:grpSpPr>
                <a:xfrm>
                  <a:off x="3318032" y="2758521"/>
                  <a:ext cx="181378" cy="1065032"/>
                  <a:chOff x="3318032" y="2758521"/>
                  <a:chExt cx="181378" cy="1065032"/>
                </a:xfrm>
              </p:grpSpPr>
              <p:sp>
                <p:nvSpPr>
                  <p:cNvPr id="1460" name="Google Shape;1460;p43"/>
                  <p:cNvSpPr/>
                  <p:nvPr/>
                </p:nvSpPr>
                <p:spPr>
                  <a:xfrm>
                    <a:off x="3318032" y="2799518"/>
                    <a:ext cx="168584" cy="1024035"/>
                  </a:xfrm>
                  <a:custGeom>
                    <a:avLst/>
                    <a:gdLst/>
                    <a:ahLst/>
                    <a:cxnLst/>
                    <a:rect l="l" t="t" r="r" b="b"/>
                    <a:pathLst>
                      <a:path w="168584" h="1024035" extrusionOk="0">
                        <a:moveTo>
                          <a:pt x="107387" y="1024023"/>
                        </a:moveTo>
                        <a:lnTo>
                          <a:pt x="9002" y="1019027"/>
                        </a:lnTo>
                        <a:cubicBezTo>
                          <a:pt x="3772" y="1018761"/>
                          <a:pt x="-254" y="1014305"/>
                          <a:pt x="13" y="1009075"/>
                        </a:cubicBezTo>
                        <a:lnTo>
                          <a:pt x="51264" y="0"/>
                        </a:lnTo>
                        <a:lnTo>
                          <a:pt x="168584" y="5958"/>
                        </a:lnTo>
                        <a:lnTo>
                          <a:pt x="117333" y="1015034"/>
                        </a:lnTo>
                        <a:cubicBezTo>
                          <a:pt x="117073" y="1020263"/>
                          <a:pt x="112617" y="1024290"/>
                          <a:pt x="107387" y="1024023"/>
                        </a:cubicBezTo>
                        <a:close/>
                      </a:path>
                    </a:pathLst>
                  </a:custGeom>
                  <a:solidFill>
                    <a:schemeClr val="accent5"/>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nvGrpSpPr>
                  <p:cNvPr id="1461" name="Google Shape;1461;p43"/>
                  <p:cNvGrpSpPr/>
                  <p:nvPr/>
                </p:nvGrpSpPr>
                <p:grpSpPr>
                  <a:xfrm>
                    <a:off x="3359401" y="2799508"/>
                    <a:ext cx="127089" cy="201310"/>
                    <a:chOff x="3359401" y="2799508"/>
                    <a:chExt cx="127089" cy="201310"/>
                  </a:xfrm>
                </p:grpSpPr>
                <p:sp>
                  <p:nvSpPr>
                    <p:cNvPr id="1462" name="Google Shape;1462;p43"/>
                    <p:cNvSpPr/>
                    <p:nvPr/>
                  </p:nvSpPr>
                  <p:spPr>
                    <a:xfrm rot="172174">
                      <a:off x="3366966" y="2802388"/>
                      <a:ext cx="117326" cy="90723"/>
                    </a:xfrm>
                    <a:custGeom>
                      <a:avLst/>
                      <a:gdLst/>
                      <a:ahLst/>
                      <a:cxnLst/>
                      <a:rect l="l" t="t" r="r" b="b"/>
                      <a:pathLst>
                        <a:path w="117473" h="90836" extrusionOk="0">
                          <a:moveTo>
                            <a:pt x="0" y="0"/>
                          </a:moveTo>
                          <a:lnTo>
                            <a:pt x="117474" y="0"/>
                          </a:lnTo>
                          <a:lnTo>
                            <a:pt x="117474" y="90836"/>
                          </a:lnTo>
                          <a:lnTo>
                            <a:pt x="0" y="90836"/>
                          </a:lnTo>
                          <a:close/>
                        </a:path>
                      </a:pathLst>
                    </a:custGeom>
                    <a:solidFill>
                      <a:schemeClr val="accent2"/>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63" name="Google Shape;1463;p43"/>
                    <p:cNvSpPr/>
                    <p:nvPr/>
                  </p:nvSpPr>
                  <p:spPr>
                    <a:xfrm rot="172174">
                      <a:off x="3362821" y="2913827"/>
                      <a:ext cx="117326" cy="30169"/>
                    </a:xfrm>
                    <a:custGeom>
                      <a:avLst/>
                      <a:gdLst/>
                      <a:ahLst/>
                      <a:cxnLst/>
                      <a:rect l="l" t="t" r="r" b="b"/>
                      <a:pathLst>
                        <a:path w="117473" h="30207" extrusionOk="0">
                          <a:moveTo>
                            <a:pt x="0" y="0"/>
                          </a:moveTo>
                          <a:lnTo>
                            <a:pt x="117474" y="0"/>
                          </a:lnTo>
                          <a:lnTo>
                            <a:pt x="117474" y="30207"/>
                          </a:lnTo>
                          <a:lnTo>
                            <a:pt x="0" y="30207"/>
                          </a:lnTo>
                          <a:close/>
                        </a:path>
                      </a:pathLst>
                    </a:custGeom>
                    <a:solidFill>
                      <a:schemeClr val="accent2"/>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64" name="Google Shape;1464;p43"/>
                    <p:cNvSpPr/>
                    <p:nvPr/>
                  </p:nvSpPr>
                  <p:spPr>
                    <a:xfrm rot="172174">
                      <a:off x="3360083" y="2967732"/>
                      <a:ext cx="117326" cy="30168"/>
                    </a:xfrm>
                    <a:custGeom>
                      <a:avLst/>
                      <a:gdLst/>
                      <a:ahLst/>
                      <a:cxnLst/>
                      <a:rect l="l" t="t" r="r" b="b"/>
                      <a:pathLst>
                        <a:path w="117473" h="30206" extrusionOk="0">
                          <a:moveTo>
                            <a:pt x="0" y="0"/>
                          </a:moveTo>
                          <a:lnTo>
                            <a:pt x="117474" y="0"/>
                          </a:lnTo>
                          <a:lnTo>
                            <a:pt x="117474" y="30207"/>
                          </a:lnTo>
                          <a:lnTo>
                            <a:pt x="0" y="30207"/>
                          </a:lnTo>
                          <a:close/>
                        </a:path>
                      </a:pathLst>
                    </a:custGeom>
                    <a:solidFill>
                      <a:schemeClr val="accent2"/>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nvGrpSpPr>
                  <p:cNvPr id="1465" name="Google Shape;1465;p43"/>
                  <p:cNvGrpSpPr/>
                  <p:nvPr/>
                </p:nvGrpSpPr>
                <p:grpSpPr>
                  <a:xfrm>
                    <a:off x="3358444" y="2758521"/>
                    <a:ext cx="140966" cy="47350"/>
                    <a:chOff x="3358444" y="2758521"/>
                    <a:chExt cx="140966" cy="47350"/>
                  </a:xfrm>
                </p:grpSpPr>
                <p:sp>
                  <p:nvSpPr>
                    <p:cNvPr id="1466" name="Google Shape;1466;p43"/>
                    <p:cNvSpPr/>
                    <p:nvPr/>
                  </p:nvSpPr>
                  <p:spPr>
                    <a:xfrm rot="172174">
                      <a:off x="3359369" y="2761978"/>
                      <a:ext cx="139116" cy="40436"/>
                    </a:xfrm>
                    <a:custGeom>
                      <a:avLst/>
                      <a:gdLst/>
                      <a:ahLst/>
                      <a:cxnLst/>
                      <a:rect l="l" t="t" r="r" b="b"/>
                      <a:pathLst>
                        <a:path w="139290" h="40487" extrusionOk="0">
                          <a:moveTo>
                            <a:pt x="0" y="0"/>
                          </a:moveTo>
                          <a:lnTo>
                            <a:pt x="139290" y="0"/>
                          </a:lnTo>
                          <a:lnTo>
                            <a:pt x="139290" y="40487"/>
                          </a:lnTo>
                          <a:lnTo>
                            <a:pt x="0" y="40487"/>
                          </a:lnTo>
                          <a:close/>
                        </a:path>
                      </a:pathLst>
                    </a:custGeom>
                    <a:noFill/>
                    <a:ln w="3375" cap="flat" cmpd="sng">
                      <a:solidFill>
                        <a:schemeClr val="dk1"/>
                      </a:solidFill>
                      <a:prstDash val="solid"/>
                      <a:miter lim="8000"/>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nvGrpSpPr>
                    <p:cNvPr id="1467" name="Google Shape;1467;p43"/>
                    <p:cNvGrpSpPr/>
                    <p:nvPr/>
                  </p:nvGrpSpPr>
                  <p:grpSpPr>
                    <a:xfrm>
                      <a:off x="3386409" y="2759956"/>
                      <a:ext cx="85141" cy="44654"/>
                      <a:chOff x="3386409" y="2759956"/>
                      <a:chExt cx="85141" cy="44654"/>
                    </a:xfrm>
                  </p:grpSpPr>
                  <p:sp>
                    <p:nvSpPr>
                      <p:cNvPr id="1468" name="Google Shape;1468;p43"/>
                      <p:cNvSpPr/>
                      <p:nvPr/>
                    </p:nvSpPr>
                    <p:spPr>
                      <a:xfrm>
                        <a:off x="3386409" y="2759956"/>
                        <a:ext cx="2055" cy="40433"/>
                      </a:xfrm>
                      <a:custGeom>
                        <a:avLst/>
                        <a:gdLst/>
                        <a:ahLst/>
                        <a:cxnLst/>
                        <a:rect l="l" t="t" r="r" b="b"/>
                        <a:pathLst>
                          <a:path w="2055" h="40433" extrusionOk="0">
                            <a:moveTo>
                              <a:pt x="2055" y="0"/>
                            </a:moveTo>
                            <a:lnTo>
                              <a:pt x="0" y="40434"/>
                            </a:lnTo>
                          </a:path>
                        </a:pathLst>
                      </a:custGeom>
                      <a:noFill/>
                      <a:ln w="3375" cap="flat" cmpd="sng">
                        <a:solidFill>
                          <a:schemeClr val="dk1"/>
                        </a:solidFill>
                        <a:prstDash val="solid"/>
                        <a:miter lim="8000"/>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69" name="Google Shape;1469;p43"/>
                      <p:cNvSpPr/>
                      <p:nvPr/>
                    </p:nvSpPr>
                    <p:spPr>
                      <a:xfrm>
                        <a:off x="3427955" y="2762063"/>
                        <a:ext cx="2049" cy="40433"/>
                      </a:xfrm>
                      <a:custGeom>
                        <a:avLst/>
                        <a:gdLst/>
                        <a:ahLst/>
                        <a:cxnLst/>
                        <a:rect l="l" t="t" r="r" b="b"/>
                        <a:pathLst>
                          <a:path w="2049" h="40433" extrusionOk="0">
                            <a:moveTo>
                              <a:pt x="2049" y="0"/>
                            </a:moveTo>
                            <a:lnTo>
                              <a:pt x="0" y="40434"/>
                            </a:lnTo>
                          </a:path>
                        </a:pathLst>
                      </a:custGeom>
                      <a:noFill/>
                      <a:ln w="3375" cap="flat" cmpd="sng">
                        <a:solidFill>
                          <a:schemeClr val="dk1"/>
                        </a:solidFill>
                        <a:prstDash val="solid"/>
                        <a:miter lim="8000"/>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70" name="Google Shape;1470;p43"/>
                      <p:cNvSpPr/>
                      <p:nvPr/>
                    </p:nvSpPr>
                    <p:spPr>
                      <a:xfrm>
                        <a:off x="3469495" y="2764177"/>
                        <a:ext cx="2055" cy="40433"/>
                      </a:xfrm>
                      <a:custGeom>
                        <a:avLst/>
                        <a:gdLst/>
                        <a:ahLst/>
                        <a:cxnLst/>
                        <a:rect l="l" t="t" r="r" b="b"/>
                        <a:pathLst>
                          <a:path w="2055" h="40433" extrusionOk="0">
                            <a:moveTo>
                              <a:pt x="2056" y="0"/>
                            </a:moveTo>
                            <a:lnTo>
                              <a:pt x="0" y="40434"/>
                            </a:lnTo>
                          </a:path>
                        </a:pathLst>
                      </a:custGeom>
                      <a:noFill/>
                      <a:ln w="3375" cap="flat" cmpd="sng">
                        <a:solidFill>
                          <a:schemeClr val="dk1"/>
                        </a:solidFill>
                        <a:prstDash val="solid"/>
                        <a:miter lim="8000"/>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grpSp>
          </p:grpSp>
        </p:grpSp>
        <p:grpSp>
          <p:nvGrpSpPr>
            <p:cNvPr id="1471" name="Google Shape;1471;p43"/>
            <p:cNvGrpSpPr/>
            <p:nvPr/>
          </p:nvGrpSpPr>
          <p:grpSpPr>
            <a:xfrm>
              <a:off x="1061183" y="3324401"/>
              <a:ext cx="932558" cy="1409259"/>
              <a:chOff x="6595058" y="3324401"/>
              <a:chExt cx="932558" cy="1409259"/>
            </a:xfrm>
          </p:grpSpPr>
          <p:grpSp>
            <p:nvGrpSpPr>
              <p:cNvPr id="1472" name="Google Shape;1472;p43"/>
              <p:cNvGrpSpPr/>
              <p:nvPr/>
            </p:nvGrpSpPr>
            <p:grpSpPr>
              <a:xfrm>
                <a:off x="6630386" y="4595111"/>
                <a:ext cx="861900" cy="138549"/>
                <a:chOff x="2615468" y="3808404"/>
                <a:chExt cx="604164" cy="97125"/>
              </a:xfrm>
            </p:grpSpPr>
            <p:sp>
              <p:nvSpPr>
                <p:cNvPr id="1473" name="Google Shape;1473;p43"/>
                <p:cNvSpPr/>
                <p:nvPr/>
              </p:nvSpPr>
              <p:spPr>
                <a:xfrm>
                  <a:off x="2615468" y="3831204"/>
                  <a:ext cx="604164" cy="74325"/>
                </a:xfrm>
                <a:custGeom>
                  <a:avLst/>
                  <a:gdLst/>
                  <a:ahLst/>
                  <a:cxnLst/>
                  <a:rect l="l" t="t" r="r" b="b"/>
                  <a:pathLst>
                    <a:path w="604164" h="74325" extrusionOk="0">
                      <a:moveTo>
                        <a:pt x="0" y="0"/>
                      </a:moveTo>
                      <a:lnTo>
                        <a:pt x="7019" y="58277"/>
                      </a:lnTo>
                      <a:cubicBezTo>
                        <a:pt x="182759" y="83183"/>
                        <a:pt x="383561" y="77017"/>
                        <a:pt x="597920" y="54055"/>
                      </a:cubicBezTo>
                      <a:lnTo>
                        <a:pt x="604165" y="0"/>
                      </a:lnTo>
                      <a:lnTo>
                        <a:pt x="0" y="0"/>
                      </a:lnTo>
                      <a:close/>
                    </a:path>
                  </a:pathLst>
                </a:custGeom>
                <a:solidFill>
                  <a:schemeClr val="accent6"/>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74" name="Google Shape;1474;p43"/>
                <p:cNvSpPr/>
                <p:nvPr/>
              </p:nvSpPr>
              <p:spPr>
                <a:xfrm>
                  <a:off x="2615468" y="3808404"/>
                  <a:ext cx="604164" cy="45604"/>
                </a:xfrm>
                <a:custGeom>
                  <a:avLst/>
                  <a:gdLst/>
                  <a:ahLst/>
                  <a:cxnLst/>
                  <a:rect l="l" t="t" r="r" b="b"/>
                  <a:pathLst>
                    <a:path w="604164" h="45604" extrusionOk="0">
                      <a:moveTo>
                        <a:pt x="604165" y="22799"/>
                      </a:moveTo>
                      <a:cubicBezTo>
                        <a:pt x="604165" y="35399"/>
                        <a:pt x="468917" y="45605"/>
                        <a:pt x="302082" y="45605"/>
                      </a:cubicBezTo>
                      <a:cubicBezTo>
                        <a:pt x="135248" y="45605"/>
                        <a:pt x="0" y="35399"/>
                        <a:pt x="0" y="22799"/>
                      </a:cubicBezTo>
                      <a:cubicBezTo>
                        <a:pt x="0" y="10206"/>
                        <a:pt x="135241" y="0"/>
                        <a:pt x="302082" y="0"/>
                      </a:cubicBezTo>
                      <a:cubicBezTo>
                        <a:pt x="468917" y="0"/>
                        <a:pt x="604165" y="10206"/>
                        <a:pt x="604165" y="22799"/>
                      </a:cubicBezTo>
                      <a:close/>
                    </a:path>
                  </a:pathLst>
                </a:custGeom>
                <a:noFill/>
                <a:ln w="9525" cap="flat" cmpd="sng">
                  <a:solidFill>
                    <a:schemeClr val="lt1"/>
                  </a:solidFill>
                  <a:prstDash val="solid"/>
                  <a:round/>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nvGrpSpPr>
              <p:cNvPr id="1475" name="Google Shape;1475;p43"/>
              <p:cNvGrpSpPr/>
              <p:nvPr/>
            </p:nvGrpSpPr>
            <p:grpSpPr>
              <a:xfrm>
                <a:off x="6617534" y="3360538"/>
                <a:ext cx="887606" cy="1279128"/>
                <a:chOff x="2606459" y="2942948"/>
                <a:chExt cx="622183" cy="896690"/>
              </a:xfrm>
            </p:grpSpPr>
            <p:sp>
              <p:nvSpPr>
                <p:cNvPr id="1476" name="Google Shape;1476;p43"/>
                <p:cNvSpPr/>
                <p:nvPr/>
              </p:nvSpPr>
              <p:spPr>
                <a:xfrm>
                  <a:off x="2606459" y="2942948"/>
                  <a:ext cx="622183" cy="896689"/>
                </a:xfrm>
                <a:custGeom>
                  <a:avLst/>
                  <a:gdLst/>
                  <a:ahLst/>
                  <a:cxnLst/>
                  <a:rect l="l" t="t" r="r" b="b"/>
                  <a:pathLst>
                    <a:path w="622183" h="896689" extrusionOk="0">
                      <a:moveTo>
                        <a:pt x="0" y="13706"/>
                      </a:moveTo>
                      <a:lnTo>
                        <a:pt x="32465" y="879435"/>
                      </a:lnTo>
                      <a:cubicBezTo>
                        <a:pt x="118251" y="901336"/>
                        <a:pt x="532859" y="903737"/>
                        <a:pt x="586010" y="878810"/>
                      </a:cubicBezTo>
                      <a:lnTo>
                        <a:pt x="622183" y="0"/>
                      </a:lnTo>
                      <a:lnTo>
                        <a:pt x="0" y="13706"/>
                      </a:lnTo>
                      <a:close/>
                    </a:path>
                  </a:pathLst>
                </a:custGeom>
                <a:solidFill>
                  <a:schemeClr val="accent6"/>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77" name="Google Shape;1477;p43"/>
                <p:cNvSpPr/>
                <p:nvPr/>
              </p:nvSpPr>
              <p:spPr>
                <a:xfrm>
                  <a:off x="2638924" y="3821759"/>
                  <a:ext cx="553544" cy="17879"/>
                </a:xfrm>
                <a:custGeom>
                  <a:avLst/>
                  <a:gdLst/>
                  <a:ahLst/>
                  <a:cxnLst/>
                  <a:rect l="l" t="t" r="r" b="b"/>
                  <a:pathLst>
                    <a:path w="553544" h="17879" extrusionOk="0">
                      <a:moveTo>
                        <a:pt x="0" y="624"/>
                      </a:moveTo>
                      <a:cubicBezTo>
                        <a:pt x="85785" y="22526"/>
                        <a:pt x="500394" y="24927"/>
                        <a:pt x="553545" y="0"/>
                      </a:cubicBezTo>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nvGrpSpPr>
              <p:cNvPr id="1478" name="Google Shape;1478;p43"/>
              <p:cNvGrpSpPr/>
              <p:nvPr/>
            </p:nvGrpSpPr>
            <p:grpSpPr>
              <a:xfrm>
                <a:off x="6617534" y="3376204"/>
                <a:ext cx="887606" cy="1279127"/>
                <a:chOff x="2606459" y="2953930"/>
                <a:chExt cx="622183" cy="896689"/>
              </a:xfrm>
            </p:grpSpPr>
            <p:sp>
              <p:nvSpPr>
                <p:cNvPr id="1479" name="Google Shape;1479;p43"/>
                <p:cNvSpPr/>
                <p:nvPr/>
              </p:nvSpPr>
              <p:spPr>
                <a:xfrm>
                  <a:off x="2606459" y="2953930"/>
                  <a:ext cx="622183" cy="896689"/>
                </a:xfrm>
                <a:custGeom>
                  <a:avLst/>
                  <a:gdLst/>
                  <a:ahLst/>
                  <a:cxnLst/>
                  <a:rect l="l" t="t" r="r" b="b"/>
                  <a:pathLst>
                    <a:path w="622183" h="896689" extrusionOk="0">
                      <a:moveTo>
                        <a:pt x="0" y="13706"/>
                      </a:moveTo>
                      <a:lnTo>
                        <a:pt x="32465" y="879435"/>
                      </a:lnTo>
                      <a:cubicBezTo>
                        <a:pt x="118251" y="901336"/>
                        <a:pt x="532859" y="903737"/>
                        <a:pt x="586010" y="878810"/>
                      </a:cubicBezTo>
                      <a:lnTo>
                        <a:pt x="622183" y="0"/>
                      </a:lnTo>
                      <a:lnTo>
                        <a:pt x="0" y="13706"/>
                      </a:lnTo>
                      <a:close/>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80" name="Google Shape;1480;p43"/>
                <p:cNvSpPr/>
                <p:nvPr/>
              </p:nvSpPr>
              <p:spPr>
                <a:xfrm>
                  <a:off x="2638924" y="3821759"/>
                  <a:ext cx="553544" cy="17879"/>
                </a:xfrm>
                <a:custGeom>
                  <a:avLst/>
                  <a:gdLst/>
                  <a:ahLst/>
                  <a:cxnLst/>
                  <a:rect l="l" t="t" r="r" b="b"/>
                  <a:pathLst>
                    <a:path w="553544" h="17879" extrusionOk="0">
                      <a:moveTo>
                        <a:pt x="0" y="624"/>
                      </a:moveTo>
                      <a:cubicBezTo>
                        <a:pt x="85785" y="22526"/>
                        <a:pt x="500394" y="24927"/>
                        <a:pt x="553545" y="0"/>
                      </a:cubicBezTo>
                    </a:path>
                  </a:pathLst>
                </a:custGeom>
                <a:solidFill>
                  <a:srgbClr val="3B2A34">
                    <a:alpha val="60630"/>
                  </a:srgbClr>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nvGrpSpPr>
              <p:cNvPr id="1481" name="Google Shape;1481;p43"/>
              <p:cNvGrpSpPr/>
              <p:nvPr/>
            </p:nvGrpSpPr>
            <p:grpSpPr>
              <a:xfrm>
                <a:off x="6595058" y="3324401"/>
                <a:ext cx="932558" cy="138547"/>
                <a:chOff x="2590704" y="2917615"/>
                <a:chExt cx="653693" cy="97124"/>
              </a:xfrm>
            </p:grpSpPr>
            <p:sp>
              <p:nvSpPr>
                <p:cNvPr id="1482" name="Google Shape;1482;p43"/>
                <p:cNvSpPr/>
                <p:nvPr/>
              </p:nvSpPr>
              <p:spPr>
                <a:xfrm>
                  <a:off x="2590704" y="2940418"/>
                  <a:ext cx="653692" cy="74321"/>
                </a:xfrm>
                <a:custGeom>
                  <a:avLst/>
                  <a:gdLst/>
                  <a:ahLst/>
                  <a:cxnLst/>
                  <a:rect l="l" t="t" r="r" b="b"/>
                  <a:pathLst>
                    <a:path w="653692" h="74321" extrusionOk="0">
                      <a:moveTo>
                        <a:pt x="0" y="0"/>
                      </a:moveTo>
                      <a:lnTo>
                        <a:pt x="7598" y="58270"/>
                      </a:lnTo>
                      <a:cubicBezTo>
                        <a:pt x="197739" y="83177"/>
                        <a:pt x="415006" y="77017"/>
                        <a:pt x="646934" y="54048"/>
                      </a:cubicBezTo>
                      <a:lnTo>
                        <a:pt x="653692" y="0"/>
                      </a:lnTo>
                      <a:lnTo>
                        <a:pt x="0" y="0"/>
                      </a:lnTo>
                      <a:close/>
                    </a:path>
                  </a:pathLst>
                </a:custGeom>
                <a:solidFill>
                  <a:schemeClr val="accent6"/>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83" name="Google Shape;1483;p43"/>
                <p:cNvSpPr/>
                <p:nvPr/>
              </p:nvSpPr>
              <p:spPr>
                <a:xfrm>
                  <a:off x="2590705" y="2917615"/>
                  <a:ext cx="653692" cy="45606"/>
                </a:xfrm>
                <a:custGeom>
                  <a:avLst/>
                  <a:gdLst/>
                  <a:ahLst/>
                  <a:cxnLst/>
                  <a:rect l="l" t="t" r="r" b="b"/>
                  <a:pathLst>
                    <a:path w="653692" h="45606" extrusionOk="0">
                      <a:moveTo>
                        <a:pt x="653692" y="22803"/>
                      </a:moveTo>
                      <a:cubicBezTo>
                        <a:pt x="653692" y="35397"/>
                        <a:pt x="507358" y="45607"/>
                        <a:pt x="326846" y="45607"/>
                      </a:cubicBezTo>
                      <a:cubicBezTo>
                        <a:pt x="146334" y="45607"/>
                        <a:pt x="0" y="35397"/>
                        <a:pt x="0" y="22803"/>
                      </a:cubicBezTo>
                      <a:cubicBezTo>
                        <a:pt x="0" y="10209"/>
                        <a:pt x="146334" y="0"/>
                        <a:pt x="326846" y="0"/>
                      </a:cubicBezTo>
                      <a:cubicBezTo>
                        <a:pt x="507358" y="0"/>
                        <a:pt x="653692" y="10209"/>
                        <a:pt x="653692" y="22803"/>
                      </a:cubicBezTo>
                      <a:close/>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84" name="Google Shape;1484;p43"/>
                <p:cNvSpPr/>
                <p:nvPr/>
              </p:nvSpPr>
              <p:spPr>
                <a:xfrm>
                  <a:off x="2648694" y="2929830"/>
                  <a:ext cx="537713" cy="21176"/>
                </a:xfrm>
                <a:custGeom>
                  <a:avLst/>
                  <a:gdLst/>
                  <a:ahLst/>
                  <a:cxnLst/>
                  <a:rect l="l" t="t" r="r" b="b"/>
                  <a:pathLst>
                    <a:path w="537713" h="21176" extrusionOk="0">
                      <a:moveTo>
                        <a:pt x="537713" y="10589"/>
                      </a:moveTo>
                      <a:cubicBezTo>
                        <a:pt x="537713" y="16437"/>
                        <a:pt x="417342" y="21177"/>
                        <a:pt x="268857" y="21177"/>
                      </a:cubicBezTo>
                      <a:cubicBezTo>
                        <a:pt x="120371" y="21177"/>
                        <a:pt x="0" y="16436"/>
                        <a:pt x="0" y="10589"/>
                      </a:cubicBezTo>
                      <a:cubicBezTo>
                        <a:pt x="0" y="4741"/>
                        <a:pt x="120371" y="0"/>
                        <a:pt x="268857" y="0"/>
                      </a:cubicBezTo>
                      <a:cubicBezTo>
                        <a:pt x="417342" y="0"/>
                        <a:pt x="537713" y="4741"/>
                        <a:pt x="537713" y="10589"/>
                      </a:cubicBezTo>
                      <a:close/>
                    </a:path>
                  </a:pathLst>
                </a:custGeom>
                <a:solidFill>
                  <a:schemeClr val="accent6"/>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85" name="Google Shape;1485;p43"/>
                <p:cNvSpPr/>
                <p:nvPr/>
              </p:nvSpPr>
              <p:spPr>
                <a:xfrm>
                  <a:off x="2598302" y="2994467"/>
                  <a:ext cx="639336" cy="20272"/>
                </a:xfrm>
                <a:custGeom>
                  <a:avLst/>
                  <a:gdLst/>
                  <a:ahLst/>
                  <a:cxnLst/>
                  <a:rect l="l" t="t" r="r" b="b"/>
                  <a:pathLst>
                    <a:path w="639336" h="20272" extrusionOk="0">
                      <a:moveTo>
                        <a:pt x="0" y="4222"/>
                      </a:moveTo>
                      <a:cubicBezTo>
                        <a:pt x="190141" y="29128"/>
                        <a:pt x="407408" y="22968"/>
                        <a:pt x="639336" y="0"/>
                      </a:cubicBezTo>
                    </a:path>
                  </a:pathLst>
                </a:custGeom>
                <a:noFill/>
                <a:ln w="3375" cap="rnd" cmpd="sng">
                  <a:solidFill>
                    <a:schemeClr val="lt1"/>
                  </a:solidFill>
                  <a:prstDash val="solid"/>
                  <a:round/>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nvGrpSpPr>
              <p:cNvPr id="1486" name="Google Shape;1486;p43"/>
              <p:cNvGrpSpPr/>
              <p:nvPr/>
            </p:nvGrpSpPr>
            <p:grpSpPr>
              <a:xfrm>
                <a:off x="6626276" y="3599466"/>
                <a:ext cx="869019" cy="708079"/>
                <a:chOff x="2612587" y="3110440"/>
                <a:chExt cx="609154" cy="496375"/>
              </a:xfrm>
            </p:grpSpPr>
            <p:sp>
              <p:nvSpPr>
                <p:cNvPr id="1487" name="Google Shape;1487;p43"/>
                <p:cNvSpPr/>
                <p:nvPr/>
              </p:nvSpPr>
              <p:spPr>
                <a:xfrm>
                  <a:off x="2612587" y="3110440"/>
                  <a:ext cx="609154" cy="21790"/>
                </a:xfrm>
                <a:custGeom>
                  <a:avLst/>
                  <a:gdLst/>
                  <a:ahLst/>
                  <a:cxnLst/>
                  <a:rect l="l" t="t" r="r" b="b"/>
                  <a:pathLst>
                    <a:path w="609154" h="21790" extrusionOk="0">
                      <a:moveTo>
                        <a:pt x="0" y="10356"/>
                      </a:moveTo>
                      <a:cubicBezTo>
                        <a:pt x="202631" y="28504"/>
                        <a:pt x="407213" y="25050"/>
                        <a:pt x="609154" y="0"/>
                      </a:cubicBezTo>
                    </a:path>
                  </a:pathLst>
                </a:custGeom>
                <a:noFill/>
                <a:ln w="3375" cap="rnd" cmpd="sng">
                  <a:solidFill>
                    <a:schemeClr val="lt1"/>
                  </a:solidFill>
                  <a:prstDash val="solid"/>
                  <a:round/>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88" name="Google Shape;1488;p43"/>
                <p:cNvSpPr/>
                <p:nvPr/>
              </p:nvSpPr>
              <p:spPr>
                <a:xfrm>
                  <a:off x="2621375" y="3339695"/>
                  <a:ext cx="590947" cy="23281"/>
                </a:xfrm>
                <a:custGeom>
                  <a:avLst/>
                  <a:gdLst/>
                  <a:ahLst/>
                  <a:cxnLst/>
                  <a:rect l="l" t="t" r="r" b="b"/>
                  <a:pathLst>
                    <a:path w="590947" h="23281" extrusionOk="0">
                      <a:moveTo>
                        <a:pt x="0" y="14818"/>
                      </a:moveTo>
                      <a:cubicBezTo>
                        <a:pt x="196796" y="29825"/>
                        <a:pt x="395160" y="24868"/>
                        <a:pt x="590947" y="0"/>
                      </a:cubicBezTo>
                    </a:path>
                  </a:pathLst>
                </a:custGeom>
                <a:noFill/>
                <a:ln w="3375" cap="rnd" cmpd="sng">
                  <a:solidFill>
                    <a:schemeClr val="lt1"/>
                  </a:solidFill>
                  <a:prstDash val="solid"/>
                  <a:round/>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89" name="Google Shape;1489;p43"/>
                <p:cNvSpPr/>
                <p:nvPr/>
              </p:nvSpPr>
              <p:spPr>
                <a:xfrm>
                  <a:off x="2630611" y="3589167"/>
                  <a:ext cx="571413" cy="17648"/>
                </a:xfrm>
                <a:custGeom>
                  <a:avLst/>
                  <a:gdLst/>
                  <a:ahLst/>
                  <a:cxnLst/>
                  <a:rect l="l" t="t" r="r" b="b"/>
                  <a:pathLst>
                    <a:path w="571413" h="17648" extrusionOk="0">
                      <a:moveTo>
                        <a:pt x="0" y="12873"/>
                      </a:moveTo>
                      <a:cubicBezTo>
                        <a:pt x="190512" y="22168"/>
                        <a:pt x="381590" y="17901"/>
                        <a:pt x="571413" y="0"/>
                      </a:cubicBezTo>
                    </a:path>
                  </a:pathLst>
                </a:custGeom>
                <a:noFill/>
                <a:ln w="3375" cap="rnd" cmpd="sng">
                  <a:solidFill>
                    <a:schemeClr val="lt1"/>
                  </a:solidFill>
                  <a:prstDash val="solid"/>
                  <a:round/>
                  <a:headEnd type="none" w="sm" len="sm"/>
                  <a:tailEnd type="none" w="sm" len="sm"/>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nvGrpSpPr>
              <p:cNvPr id="1490" name="Google Shape;1490;p43"/>
              <p:cNvGrpSpPr/>
              <p:nvPr/>
            </p:nvGrpSpPr>
            <p:grpSpPr>
              <a:xfrm>
                <a:off x="6755034" y="3648093"/>
                <a:ext cx="659120" cy="659074"/>
                <a:chOff x="2702842" y="3144529"/>
                <a:chExt cx="462022" cy="462022"/>
              </a:xfrm>
            </p:grpSpPr>
            <p:sp>
              <p:nvSpPr>
                <p:cNvPr id="1491" name="Google Shape;1491;p43"/>
                <p:cNvSpPr/>
                <p:nvPr/>
              </p:nvSpPr>
              <p:spPr>
                <a:xfrm rot="-2700000">
                  <a:off x="2770504" y="3212190"/>
                  <a:ext cx="326699" cy="326699"/>
                </a:xfrm>
                <a:custGeom>
                  <a:avLst/>
                  <a:gdLst/>
                  <a:ahLst/>
                  <a:cxnLst/>
                  <a:rect l="l" t="t" r="r" b="b"/>
                  <a:pathLst>
                    <a:path w="326517" h="326517" extrusionOk="0">
                      <a:moveTo>
                        <a:pt x="326517" y="163258"/>
                      </a:moveTo>
                      <a:cubicBezTo>
                        <a:pt x="326517" y="253424"/>
                        <a:pt x="253424" y="326517"/>
                        <a:pt x="163259" y="326517"/>
                      </a:cubicBezTo>
                      <a:cubicBezTo>
                        <a:pt x="73093" y="326517"/>
                        <a:pt x="0" y="253424"/>
                        <a:pt x="0" y="163258"/>
                      </a:cubicBezTo>
                      <a:cubicBezTo>
                        <a:pt x="0" y="73093"/>
                        <a:pt x="73093" y="0"/>
                        <a:pt x="163259" y="0"/>
                      </a:cubicBezTo>
                      <a:cubicBezTo>
                        <a:pt x="253424" y="0"/>
                        <a:pt x="326517" y="73093"/>
                        <a:pt x="326517" y="163258"/>
                      </a:cubicBezTo>
                      <a:close/>
                    </a:path>
                  </a:pathLst>
                </a:custGeom>
                <a:solidFill>
                  <a:schemeClr val="accent6"/>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92" name="Google Shape;1492;p43"/>
                <p:cNvSpPr/>
                <p:nvPr/>
              </p:nvSpPr>
              <p:spPr>
                <a:xfrm rot="-2700000">
                  <a:off x="2792038" y="3233740"/>
                  <a:ext cx="283597" cy="283597"/>
                </a:xfrm>
                <a:custGeom>
                  <a:avLst/>
                  <a:gdLst/>
                  <a:ahLst/>
                  <a:cxnLst/>
                  <a:rect l="l" t="t" r="r" b="b"/>
                  <a:pathLst>
                    <a:path w="283439" h="283439" extrusionOk="0">
                      <a:moveTo>
                        <a:pt x="283440" y="141720"/>
                      </a:moveTo>
                      <a:cubicBezTo>
                        <a:pt x="283440" y="219989"/>
                        <a:pt x="219990" y="283440"/>
                        <a:pt x="141720" y="283440"/>
                      </a:cubicBezTo>
                      <a:cubicBezTo>
                        <a:pt x="63450" y="283440"/>
                        <a:pt x="0" y="219989"/>
                        <a:pt x="0" y="141720"/>
                      </a:cubicBezTo>
                      <a:cubicBezTo>
                        <a:pt x="0" y="63450"/>
                        <a:pt x="63450" y="0"/>
                        <a:pt x="141720" y="0"/>
                      </a:cubicBezTo>
                      <a:cubicBezTo>
                        <a:pt x="219989" y="0"/>
                        <a:pt x="283440" y="63450"/>
                        <a:pt x="283440" y="141720"/>
                      </a:cubicBezTo>
                      <a:close/>
                    </a:path>
                  </a:pathLst>
                </a:custGeom>
                <a:solidFill>
                  <a:schemeClr val="accent5"/>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nvGrpSpPr>
                <p:cNvPr id="1493" name="Google Shape;1493;p43"/>
                <p:cNvGrpSpPr/>
                <p:nvPr/>
              </p:nvGrpSpPr>
              <p:grpSpPr>
                <a:xfrm>
                  <a:off x="2821462" y="3275408"/>
                  <a:ext cx="224713" cy="215360"/>
                  <a:chOff x="2821462" y="3275408"/>
                  <a:chExt cx="224713" cy="215360"/>
                </a:xfrm>
              </p:grpSpPr>
              <p:grpSp>
                <p:nvGrpSpPr>
                  <p:cNvPr id="1494" name="Google Shape;1494;p43"/>
                  <p:cNvGrpSpPr/>
                  <p:nvPr/>
                </p:nvGrpSpPr>
                <p:grpSpPr>
                  <a:xfrm>
                    <a:off x="2821462" y="3275408"/>
                    <a:ext cx="224713" cy="215360"/>
                    <a:chOff x="2821462" y="3275408"/>
                    <a:chExt cx="224713" cy="215360"/>
                  </a:xfrm>
                </p:grpSpPr>
                <p:sp>
                  <p:nvSpPr>
                    <p:cNvPr id="1495" name="Google Shape;1495;p43"/>
                    <p:cNvSpPr/>
                    <p:nvPr/>
                  </p:nvSpPr>
                  <p:spPr>
                    <a:xfrm>
                      <a:off x="2878658" y="3379771"/>
                      <a:ext cx="110314" cy="110997"/>
                    </a:xfrm>
                    <a:custGeom>
                      <a:avLst/>
                      <a:gdLst/>
                      <a:ahLst/>
                      <a:cxnLst/>
                      <a:rect l="l" t="t" r="r" b="b"/>
                      <a:pathLst>
                        <a:path w="110314" h="110997" extrusionOk="0">
                          <a:moveTo>
                            <a:pt x="55993" y="20"/>
                          </a:moveTo>
                          <a:lnTo>
                            <a:pt x="110315" y="96492"/>
                          </a:lnTo>
                          <a:cubicBezTo>
                            <a:pt x="92941" y="106295"/>
                            <a:pt x="72743" y="111622"/>
                            <a:pt x="51342" y="110939"/>
                          </a:cubicBezTo>
                          <a:cubicBezTo>
                            <a:pt x="32687" y="110341"/>
                            <a:pt x="15247" y="105222"/>
                            <a:pt x="0" y="96707"/>
                          </a:cubicBezTo>
                          <a:lnTo>
                            <a:pt x="53918" y="0"/>
                          </a:lnTo>
                          <a:lnTo>
                            <a:pt x="54881" y="117"/>
                          </a:lnTo>
                          <a:lnTo>
                            <a:pt x="55993" y="20"/>
                          </a:lnTo>
                          <a:close/>
                        </a:path>
                      </a:pathLst>
                    </a:custGeom>
                    <a:solidFill>
                      <a:schemeClr val="lt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96" name="Google Shape;1496;p43"/>
                    <p:cNvSpPr/>
                    <p:nvPr/>
                  </p:nvSpPr>
                  <p:spPr>
                    <a:xfrm>
                      <a:off x="2934092" y="3277334"/>
                      <a:ext cx="112083" cy="102457"/>
                    </a:xfrm>
                    <a:custGeom>
                      <a:avLst/>
                      <a:gdLst/>
                      <a:ahLst/>
                      <a:cxnLst/>
                      <a:rect l="l" t="t" r="r" b="b"/>
                      <a:pathLst>
                        <a:path w="112083" h="102457" extrusionOk="0">
                          <a:moveTo>
                            <a:pt x="112084" y="92810"/>
                          </a:moveTo>
                          <a:lnTo>
                            <a:pt x="559" y="102457"/>
                          </a:lnTo>
                          <a:lnTo>
                            <a:pt x="0" y="101455"/>
                          </a:lnTo>
                          <a:lnTo>
                            <a:pt x="50653" y="0"/>
                          </a:lnTo>
                          <a:cubicBezTo>
                            <a:pt x="85213" y="17602"/>
                            <a:pt x="109345" y="52416"/>
                            <a:pt x="112084" y="92810"/>
                          </a:cubicBezTo>
                          <a:close/>
                        </a:path>
                      </a:pathLst>
                    </a:custGeom>
                    <a:solidFill>
                      <a:schemeClr val="lt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97" name="Google Shape;1497;p43"/>
                    <p:cNvSpPr/>
                    <p:nvPr/>
                  </p:nvSpPr>
                  <p:spPr>
                    <a:xfrm>
                      <a:off x="2821462" y="3275408"/>
                      <a:ext cx="111615" cy="104356"/>
                    </a:xfrm>
                    <a:custGeom>
                      <a:avLst/>
                      <a:gdLst/>
                      <a:ahLst/>
                      <a:cxnLst/>
                      <a:rect l="l" t="t" r="r" b="b"/>
                      <a:pathLst>
                        <a:path w="111615" h="104356" extrusionOk="0">
                          <a:moveTo>
                            <a:pt x="0" y="90280"/>
                          </a:moveTo>
                          <a:cubicBezTo>
                            <a:pt x="4365" y="49892"/>
                            <a:pt x="29889" y="16177"/>
                            <a:pt x="65002" y="0"/>
                          </a:cubicBezTo>
                          <a:lnTo>
                            <a:pt x="111616" y="103459"/>
                          </a:lnTo>
                          <a:lnTo>
                            <a:pt x="111115" y="104356"/>
                          </a:lnTo>
                          <a:lnTo>
                            <a:pt x="0" y="90280"/>
                          </a:lnTo>
                          <a:close/>
                        </a:path>
                      </a:pathLst>
                    </a:custGeom>
                    <a:solidFill>
                      <a:schemeClr val="lt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498" name="Google Shape;1498;p43"/>
                    <p:cNvSpPr/>
                    <p:nvPr/>
                  </p:nvSpPr>
                  <p:spPr>
                    <a:xfrm>
                      <a:off x="2933078" y="3377924"/>
                      <a:ext cx="1014" cy="1964"/>
                    </a:xfrm>
                    <a:custGeom>
                      <a:avLst/>
                      <a:gdLst/>
                      <a:ahLst/>
                      <a:cxnLst/>
                      <a:rect l="l" t="t" r="r" b="b"/>
                      <a:pathLst>
                        <a:path w="1014" h="1964" extrusionOk="0">
                          <a:moveTo>
                            <a:pt x="0" y="943"/>
                          </a:moveTo>
                          <a:lnTo>
                            <a:pt x="527" y="0"/>
                          </a:lnTo>
                          <a:lnTo>
                            <a:pt x="1015" y="865"/>
                          </a:lnTo>
                          <a:lnTo>
                            <a:pt x="462" y="1964"/>
                          </a:lnTo>
                          <a:lnTo>
                            <a:pt x="0" y="943"/>
                          </a:lnTo>
                          <a:close/>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sp>
                <p:nvSpPr>
                  <p:cNvPr id="1499" name="Google Shape;1499;p43"/>
                  <p:cNvSpPr/>
                  <p:nvPr/>
                </p:nvSpPr>
                <p:spPr>
                  <a:xfrm>
                    <a:off x="2907051" y="3351377"/>
                    <a:ext cx="53100" cy="53100"/>
                  </a:xfrm>
                  <a:custGeom>
                    <a:avLst/>
                    <a:gdLst/>
                    <a:ahLst/>
                    <a:cxnLst/>
                    <a:rect l="l" t="t" r="r" b="b"/>
                    <a:pathLst>
                      <a:path w="53100" h="53100" extrusionOk="0">
                        <a:moveTo>
                          <a:pt x="53086" y="27399"/>
                        </a:moveTo>
                        <a:cubicBezTo>
                          <a:pt x="53555" y="12737"/>
                          <a:pt x="42054" y="482"/>
                          <a:pt x="27399" y="14"/>
                        </a:cubicBezTo>
                        <a:cubicBezTo>
                          <a:pt x="12744" y="-454"/>
                          <a:pt x="482" y="11046"/>
                          <a:pt x="14" y="25701"/>
                        </a:cubicBezTo>
                        <a:cubicBezTo>
                          <a:pt x="-455" y="40357"/>
                          <a:pt x="11046" y="52618"/>
                          <a:pt x="25701" y="53086"/>
                        </a:cubicBezTo>
                        <a:cubicBezTo>
                          <a:pt x="40357" y="53555"/>
                          <a:pt x="52618" y="42048"/>
                          <a:pt x="53086" y="27399"/>
                        </a:cubicBezTo>
                        <a:close/>
                      </a:path>
                    </a:pathLst>
                  </a:custGeom>
                  <a:solidFill>
                    <a:schemeClr val="lt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grpSp>
        <p:grpSp>
          <p:nvGrpSpPr>
            <p:cNvPr id="1500" name="Google Shape;1500;p43"/>
            <p:cNvGrpSpPr/>
            <p:nvPr/>
          </p:nvGrpSpPr>
          <p:grpSpPr>
            <a:xfrm>
              <a:off x="1953796" y="3888710"/>
              <a:ext cx="1016693" cy="1028351"/>
              <a:chOff x="1781921" y="3490268"/>
              <a:chExt cx="465114" cy="470469"/>
            </a:xfrm>
          </p:grpSpPr>
          <p:grpSp>
            <p:nvGrpSpPr>
              <p:cNvPr id="1501" name="Google Shape;1501;p43"/>
              <p:cNvGrpSpPr/>
              <p:nvPr/>
            </p:nvGrpSpPr>
            <p:grpSpPr>
              <a:xfrm>
                <a:off x="1781921" y="3662886"/>
                <a:ext cx="229320" cy="291030"/>
                <a:chOff x="1781921" y="3662886"/>
                <a:chExt cx="229320" cy="291030"/>
              </a:xfrm>
            </p:grpSpPr>
            <p:grpSp>
              <p:nvGrpSpPr>
                <p:cNvPr id="1502" name="Google Shape;1502;p43"/>
                <p:cNvGrpSpPr/>
                <p:nvPr/>
              </p:nvGrpSpPr>
              <p:grpSpPr>
                <a:xfrm>
                  <a:off x="1781921" y="3662886"/>
                  <a:ext cx="229320" cy="291030"/>
                  <a:chOff x="1781921" y="3662886"/>
                  <a:chExt cx="229320" cy="291030"/>
                </a:xfrm>
              </p:grpSpPr>
              <p:sp>
                <p:nvSpPr>
                  <p:cNvPr id="1503" name="Google Shape;1503;p43"/>
                  <p:cNvSpPr/>
                  <p:nvPr/>
                </p:nvSpPr>
                <p:spPr>
                  <a:xfrm>
                    <a:off x="1781921" y="3737261"/>
                    <a:ext cx="229320" cy="216655"/>
                  </a:xfrm>
                  <a:custGeom>
                    <a:avLst/>
                    <a:gdLst/>
                    <a:ahLst/>
                    <a:cxnLst/>
                    <a:rect l="l" t="t" r="r" b="b"/>
                    <a:pathLst>
                      <a:path w="229320" h="216655" extrusionOk="0">
                        <a:moveTo>
                          <a:pt x="111357" y="0"/>
                        </a:moveTo>
                        <a:cubicBezTo>
                          <a:pt x="111357" y="0"/>
                          <a:pt x="195333" y="33909"/>
                          <a:pt x="221541" y="91939"/>
                        </a:cubicBezTo>
                        <a:cubicBezTo>
                          <a:pt x="236413" y="124866"/>
                          <a:pt x="227256" y="161020"/>
                          <a:pt x="216553" y="186128"/>
                        </a:cubicBezTo>
                        <a:cubicBezTo>
                          <a:pt x="208228" y="205662"/>
                          <a:pt x="188518" y="217794"/>
                          <a:pt x="167321" y="216570"/>
                        </a:cubicBezTo>
                        <a:cubicBezTo>
                          <a:pt x="134683" y="214691"/>
                          <a:pt x="82922" y="210521"/>
                          <a:pt x="40199" y="201727"/>
                        </a:cubicBezTo>
                        <a:cubicBezTo>
                          <a:pt x="7673" y="195027"/>
                          <a:pt x="-9553" y="159205"/>
                          <a:pt x="5507" y="129608"/>
                        </a:cubicBezTo>
                        <a:cubicBezTo>
                          <a:pt x="26753" y="87847"/>
                          <a:pt x="58950" y="32062"/>
                          <a:pt x="90516" y="6199"/>
                        </a:cubicBezTo>
                        <a:lnTo>
                          <a:pt x="111358" y="0"/>
                        </a:lnTo>
                        <a:close/>
                      </a:path>
                    </a:pathLst>
                  </a:custGeom>
                  <a:solidFill>
                    <a:schemeClr val="accent4"/>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504" name="Google Shape;1504;p43"/>
                  <p:cNvSpPr/>
                  <p:nvPr/>
                </p:nvSpPr>
                <p:spPr>
                  <a:xfrm>
                    <a:off x="1788629" y="3662886"/>
                    <a:ext cx="104675" cy="87912"/>
                  </a:xfrm>
                  <a:custGeom>
                    <a:avLst/>
                    <a:gdLst/>
                    <a:ahLst/>
                    <a:cxnLst/>
                    <a:rect l="l" t="t" r="r" b="b"/>
                    <a:pathLst>
                      <a:path w="104675" h="87912" extrusionOk="0">
                        <a:moveTo>
                          <a:pt x="104675" y="74350"/>
                        </a:moveTo>
                        <a:lnTo>
                          <a:pt x="90861" y="87912"/>
                        </a:lnTo>
                        <a:cubicBezTo>
                          <a:pt x="78303" y="69387"/>
                          <a:pt x="43514" y="65054"/>
                          <a:pt x="0" y="66251"/>
                        </a:cubicBezTo>
                        <a:cubicBezTo>
                          <a:pt x="10423" y="52624"/>
                          <a:pt x="17331" y="38053"/>
                          <a:pt x="21098" y="22734"/>
                        </a:cubicBezTo>
                        <a:cubicBezTo>
                          <a:pt x="34222" y="25245"/>
                          <a:pt x="47344" y="32530"/>
                          <a:pt x="57643" y="40252"/>
                        </a:cubicBezTo>
                        <a:cubicBezTo>
                          <a:pt x="48413" y="28823"/>
                          <a:pt x="36796" y="18025"/>
                          <a:pt x="23233" y="11936"/>
                        </a:cubicBezTo>
                        <a:cubicBezTo>
                          <a:pt x="23862" y="7981"/>
                          <a:pt x="24237" y="4020"/>
                          <a:pt x="24426" y="0"/>
                        </a:cubicBezTo>
                        <a:cubicBezTo>
                          <a:pt x="74096" y="10551"/>
                          <a:pt x="104676" y="74350"/>
                          <a:pt x="104676" y="74350"/>
                        </a:cubicBezTo>
                        <a:close/>
                      </a:path>
                    </a:pathLst>
                  </a:custGeom>
                  <a:solidFill>
                    <a:schemeClr val="accent4"/>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sp>
              <p:nvSpPr>
                <p:cNvPr id="1505" name="Google Shape;1505;p43"/>
                <p:cNvSpPr/>
                <p:nvPr/>
              </p:nvSpPr>
              <p:spPr>
                <a:xfrm>
                  <a:off x="1870065" y="3734388"/>
                  <a:ext cx="24655" cy="11272"/>
                </a:xfrm>
                <a:custGeom>
                  <a:avLst/>
                  <a:gdLst/>
                  <a:ahLst/>
                  <a:cxnLst/>
                  <a:rect l="l" t="t" r="r" b="b"/>
                  <a:pathLst>
                    <a:path w="24655" h="11272" extrusionOk="0">
                      <a:moveTo>
                        <a:pt x="1553" y="7712"/>
                      </a:moveTo>
                      <a:cubicBezTo>
                        <a:pt x="8896" y="7394"/>
                        <a:pt x="15958" y="4870"/>
                        <a:pt x="21787" y="382"/>
                      </a:cubicBezTo>
                      <a:cubicBezTo>
                        <a:pt x="23621" y="-1030"/>
                        <a:pt x="25795" y="1826"/>
                        <a:pt x="23961" y="3244"/>
                      </a:cubicBezTo>
                      <a:cubicBezTo>
                        <a:pt x="17682" y="8070"/>
                        <a:pt x="9955" y="10932"/>
                        <a:pt x="2033" y="11271"/>
                      </a:cubicBezTo>
                      <a:cubicBezTo>
                        <a:pt x="1066" y="11310"/>
                        <a:pt x="150" y="10757"/>
                        <a:pt x="14" y="9729"/>
                      </a:cubicBezTo>
                      <a:cubicBezTo>
                        <a:pt x="-107" y="8838"/>
                        <a:pt x="579" y="7752"/>
                        <a:pt x="1553" y="7712"/>
                      </a:cubicBezTo>
                      <a:close/>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nvGrpSpPr>
              <p:cNvPr id="1506" name="Google Shape;1506;p43"/>
              <p:cNvGrpSpPr/>
              <p:nvPr/>
            </p:nvGrpSpPr>
            <p:grpSpPr>
              <a:xfrm>
                <a:off x="1834154" y="3490268"/>
                <a:ext cx="412881" cy="470469"/>
                <a:chOff x="1834154" y="3490268"/>
                <a:chExt cx="412881" cy="470469"/>
              </a:xfrm>
            </p:grpSpPr>
            <p:grpSp>
              <p:nvGrpSpPr>
                <p:cNvPr id="1507" name="Google Shape;1507;p43"/>
                <p:cNvGrpSpPr/>
                <p:nvPr/>
              </p:nvGrpSpPr>
              <p:grpSpPr>
                <a:xfrm>
                  <a:off x="1834154" y="3490268"/>
                  <a:ext cx="412881" cy="470469"/>
                  <a:chOff x="1834154" y="3490268"/>
                  <a:chExt cx="412881" cy="470469"/>
                </a:xfrm>
              </p:grpSpPr>
              <p:sp>
                <p:nvSpPr>
                  <p:cNvPr id="1508" name="Google Shape;1508;p43"/>
                  <p:cNvSpPr/>
                  <p:nvPr/>
                </p:nvSpPr>
                <p:spPr>
                  <a:xfrm>
                    <a:off x="1859092" y="3598456"/>
                    <a:ext cx="387943" cy="362281"/>
                  </a:xfrm>
                  <a:custGeom>
                    <a:avLst/>
                    <a:gdLst/>
                    <a:ahLst/>
                    <a:cxnLst/>
                    <a:rect l="l" t="t" r="r" b="b"/>
                    <a:pathLst>
                      <a:path w="387943" h="362281" extrusionOk="0">
                        <a:moveTo>
                          <a:pt x="155270" y="0"/>
                        </a:moveTo>
                        <a:cubicBezTo>
                          <a:pt x="155270" y="0"/>
                          <a:pt x="306167" y="38359"/>
                          <a:pt x="364215" y="131163"/>
                        </a:cubicBezTo>
                        <a:cubicBezTo>
                          <a:pt x="397162" y="183819"/>
                          <a:pt x="389916" y="247520"/>
                          <a:pt x="377485" y="292774"/>
                        </a:cubicBezTo>
                        <a:cubicBezTo>
                          <a:pt x="367819" y="327972"/>
                          <a:pt x="337038" y="353191"/>
                          <a:pt x="300644" y="356001"/>
                        </a:cubicBezTo>
                        <a:cubicBezTo>
                          <a:pt x="244612" y="360340"/>
                          <a:pt x="155473" y="365205"/>
                          <a:pt x="80657" y="360086"/>
                        </a:cubicBezTo>
                        <a:cubicBezTo>
                          <a:pt x="23699" y="356183"/>
                          <a:pt x="-13924" y="299143"/>
                          <a:pt x="4893" y="245244"/>
                        </a:cubicBezTo>
                        <a:cubicBezTo>
                          <a:pt x="31439" y="169203"/>
                          <a:pt x="73397" y="66720"/>
                          <a:pt x="121196" y="15371"/>
                        </a:cubicBezTo>
                        <a:lnTo>
                          <a:pt x="155270" y="0"/>
                        </a:lnTo>
                        <a:close/>
                      </a:path>
                    </a:pathLst>
                  </a:custGeom>
                  <a:solidFill>
                    <a:schemeClr val="accent3"/>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509" name="Google Shape;1509;p43"/>
                  <p:cNvSpPr/>
                  <p:nvPr/>
                </p:nvSpPr>
                <p:spPr>
                  <a:xfrm>
                    <a:off x="1834154" y="3490268"/>
                    <a:ext cx="180215" cy="134441"/>
                  </a:xfrm>
                  <a:custGeom>
                    <a:avLst/>
                    <a:gdLst/>
                    <a:ahLst/>
                    <a:cxnLst/>
                    <a:rect l="l" t="t" r="r" b="b"/>
                    <a:pathLst>
                      <a:path w="180215" h="134441" extrusionOk="0">
                        <a:moveTo>
                          <a:pt x="180215" y="108194"/>
                        </a:moveTo>
                        <a:lnTo>
                          <a:pt x="176070" y="113535"/>
                        </a:lnTo>
                        <a:lnTo>
                          <a:pt x="159870" y="134441"/>
                        </a:lnTo>
                        <a:cubicBezTo>
                          <a:pt x="157171" y="131429"/>
                          <a:pt x="154093" y="128788"/>
                          <a:pt x="150640" y="126343"/>
                        </a:cubicBezTo>
                        <a:lnTo>
                          <a:pt x="150577" y="126343"/>
                        </a:lnTo>
                        <a:cubicBezTo>
                          <a:pt x="149196" y="125334"/>
                          <a:pt x="147813" y="124456"/>
                          <a:pt x="146243" y="123513"/>
                        </a:cubicBezTo>
                        <a:lnTo>
                          <a:pt x="146181" y="123513"/>
                        </a:lnTo>
                        <a:cubicBezTo>
                          <a:pt x="145238" y="123012"/>
                          <a:pt x="144298" y="122511"/>
                          <a:pt x="143293" y="122010"/>
                        </a:cubicBezTo>
                        <a:cubicBezTo>
                          <a:pt x="112650" y="106308"/>
                          <a:pt x="60909" y="108506"/>
                          <a:pt x="0" y="118491"/>
                        </a:cubicBezTo>
                        <a:cubicBezTo>
                          <a:pt x="4584" y="110458"/>
                          <a:pt x="8602" y="102294"/>
                          <a:pt x="11993" y="94131"/>
                        </a:cubicBezTo>
                        <a:cubicBezTo>
                          <a:pt x="22856" y="91366"/>
                          <a:pt x="34599" y="89981"/>
                          <a:pt x="46152" y="88667"/>
                        </a:cubicBezTo>
                        <a:cubicBezTo>
                          <a:pt x="36420" y="86468"/>
                          <a:pt x="26499" y="84146"/>
                          <a:pt x="16263" y="82891"/>
                        </a:cubicBezTo>
                        <a:cubicBezTo>
                          <a:pt x="20597" y="70395"/>
                          <a:pt x="23610" y="57711"/>
                          <a:pt x="25307" y="44896"/>
                        </a:cubicBezTo>
                        <a:cubicBezTo>
                          <a:pt x="41256" y="44272"/>
                          <a:pt x="57456" y="45904"/>
                          <a:pt x="73342" y="49924"/>
                        </a:cubicBezTo>
                        <a:cubicBezTo>
                          <a:pt x="58648" y="42951"/>
                          <a:pt x="42826" y="37995"/>
                          <a:pt x="26373" y="35288"/>
                        </a:cubicBezTo>
                        <a:cubicBezTo>
                          <a:pt x="27378" y="23677"/>
                          <a:pt x="27378" y="11871"/>
                          <a:pt x="26373" y="0"/>
                        </a:cubicBezTo>
                        <a:cubicBezTo>
                          <a:pt x="102980" y="5776"/>
                          <a:pt x="163889" y="85148"/>
                          <a:pt x="177390" y="104116"/>
                        </a:cubicBezTo>
                        <a:cubicBezTo>
                          <a:pt x="179275" y="106750"/>
                          <a:pt x="180216" y="108194"/>
                          <a:pt x="180216" y="108194"/>
                        </a:cubicBezTo>
                        <a:close/>
                      </a:path>
                    </a:pathLst>
                  </a:custGeom>
                  <a:solidFill>
                    <a:schemeClr val="accent3"/>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sp>
              <p:nvSpPr>
                <p:cNvPr id="1510" name="Google Shape;1510;p43"/>
                <p:cNvSpPr/>
                <p:nvPr/>
              </p:nvSpPr>
              <p:spPr>
                <a:xfrm>
                  <a:off x="1976328" y="3593623"/>
                  <a:ext cx="40293" cy="24090"/>
                </a:xfrm>
                <a:custGeom>
                  <a:avLst/>
                  <a:gdLst/>
                  <a:ahLst/>
                  <a:cxnLst/>
                  <a:rect l="l" t="t" r="r" b="b"/>
                  <a:pathLst>
                    <a:path w="40293" h="24090" extrusionOk="0">
                      <a:moveTo>
                        <a:pt x="2253" y="18077"/>
                      </a:moveTo>
                      <a:cubicBezTo>
                        <a:pt x="14689" y="15845"/>
                        <a:pt x="26135" y="9906"/>
                        <a:pt x="35029" y="917"/>
                      </a:cubicBezTo>
                      <a:cubicBezTo>
                        <a:pt x="37828" y="-1913"/>
                        <a:pt x="42192" y="2452"/>
                        <a:pt x="39393" y="5282"/>
                      </a:cubicBezTo>
                      <a:cubicBezTo>
                        <a:pt x="29813" y="14967"/>
                        <a:pt x="17310" y="21621"/>
                        <a:pt x="3894" y="24028"/>
                      </a:cubicBezTo>
                      <a:cubicBezTo>
                        <a:pt x="2256" y="24321"/>
                        <a:pt x="568" y="23580"/>
                        <a:pt x="98" y="21869"/>
                      </a:cubicBezTo>
                      <a:cubicBezTo>
                        <a:pt x="-314" y="20379"/>
                        <a:pt x="603" y="18369"/>
                        <a:pt x="2253" y="18077"/>
                      </a:cubicBezTo>
                      <a:close/>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grpSp>
          <p:nvGrpSpPr>
            <p:cNvPr id="1511" name="Google Shape;1511;p43"/>
            <p:cNvGrpSpPr/>
            <p:nvPr/>
          </p:nvGrpSpPr>
          <p:grpSpPr>
            <a:xfrm>
              <a:off x="2745830" y="4158976"/>
              <a:ext cx="676471" cy="732728"/>
              <a:chOff x="7942078" y="6189847"/>
              <a:chExt cx="337123" cy="365159"/>
            </a:xfrm>
          </p:grpSpPr>
          <p:sp>
            <p:nvSpPr>
              <p:cNvPr id="1512" name="Google Shape;1512;p43"/>
              <p:cNvSpPr/>
              <p:nvPr/>
            </p:nvSpPr>
            <p:spPr>
              <a:xfrm>
                <a:off x="8092384" y="6189847"/>
                <a:ext cx="87554" cy="365159"/>
              </a:xfrm>
              <a:custGeom>
                <a:avLst/>
                <a:gdLst/>
                <a:ahLst/>
                <a:cxnLst/>
                <a:rect l="l" t="t" r="r" b="b"/>
                <a:pathLst>
                  <a:path w="87554" h="365159" extrusionOk="0">
                    <a:moveTo>
                      <a:pt x="57242" y="0"/>
                    </a:moveTo>
                    <a:lnTo>
                      <a:pt x="87555" y="365159"/>
                    </a:lnTo>
                    <a:lnTo>
                      <a:pt x="50283" y="364249"/>
                    </a:lnTo>
                    <a:lnTo>
                      <a:pt x="0" y="12170"/>
                    </a:lnTo>
                    <a:lnTo>
                      <a:pt x="57242" y="0"/>
                    </a:lnTo>
                    <a:close/>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nvGrpSpPr>
              <p:cNvPr id="1513" name="Google Shape;1513;p43"/>
              <p:cNvGrpSpPr/>
              <p:nvPr/>
            </p:nvGrpSpPr>
            <p:grpSpPr>
              <a:xfrm>
                <a:off x="7942078" y="6202017"/>
                <a:ext cx="337123" cy="246082"/>
                <a:chOff x="7942078" y="6202017"/>
                <a:chExt cx="337123" cy="246082"/>
              </a:xfrm>
            </p:grpSpPr>
            <p:sp>
              <p:nvSpPr>
                <p:cNvPr id="1514" name="Google Shape;1514;p43"/>
                <p:cNvSpPr/>
                <p:nvPr/>
              </p:nvSpPr>
              <p:spPr>
                <a:xfrm>
                  <a:off x="7942078" y="6202017"/>
                  <a:ext cx="337123" cy="246082"/>
                </a:xfrm>
                <a:custGeom>
                  <a:avLst/>
                  <a:gdLst/>
                  <a:ahLst/>
                  <a:cxnLst/>
                  <a:rect l="l" t="t" r="r" b="b"/>
                  <a:pathLst>
                    <a:path w="337123" h="246082" extrusionOk="0">
                      <a:moveTo>
                        <a:pt x="331594" y="0"/>
                      </a:moveTo>
                      <a:lnTo>
                        <a:pt x="337123" y="192347"/>
                      </a:lnTo>
                      <a:lnTo>
                        <a:pt x="57971" y="246082"/>
                      </a:lnTo>
                      <a:lnTo>
                        <a:pt x="0" y="32218"/>
                      </a:lnTo>
                      <a:lnTo>
                        <a:pt x="331594" y="0"/>
                      </a:lnTo>
                      <a:close/>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nvGrpSpPr>
                <p:cNvPr id="1515" name="Google Shape;1515;p43"/>
                <p:cNvGrpSpPr/>
                <p:nvPr/>
              </p:nvGrpSpPr>
              <p:grpSpPr>
                <a:xfrm>
                  <a:off x="8056580" y="6236851"/>
                  <a:ext cx="159175" cy="159175"/>
                  <a:chOff x="8056580" y="6236851"/>
                  <a:chExt cx="159175" cy="159175"/>
                </a:xfrm>
              </p:grpSpPr>
              <p:sp>
                <p:nvSpPr>
                  <p:cNvPr id="1516" name="Google Shape;1516;p43"/>
                  <p:cNvSpPr/>
                  <p:nvPr/>
                </p:nvSpPr>
                <p:spPr>
                  <a:xfrm rot="-352895">
                    <a:off x="8063631" y="6243902"/>
                    <a:ext cx="145073" cy="145073"/>
                  </a:xfrm>
                  <a:custGeom>
                    <a:avLst/>
                    <a:gdLst/>
                    <a:ahLst/>
                    <a:cxnLst/>
                    <a:rect l="l" t="t" r="r" b="b"/>
                    <a:pathLst>
                      <a:path w="145034" h="145034" extrusionOk="0">
                        <a:moveTo>
                          <a:pt x="145035" y="72517"/>
                        </a:moveTo>
                        <a:cubicBezTo>
                          <a:pt x="145035" y="112568"/>
                          <a:pt x="112567" y="145035"/>
                          <a:pt x="72517" y="145035"/>
                        </a:cubicBezTo>
                        <a:cubicBezTo>
                          <a:pt x="32467" y="145035"/>
                          <a:pt x="-1" y="112568"/>
                          <a:pt x="-1" y="72517"/>
                        </a:cubicBezTo>
                        <a:cubicBezTo>
                          <a:pt x="-1" y="32467"/>
                          <a:pt x="32467" y="0"/>
                          <a:pt x="72517" y="0"/>
                        </a:cubicBezTo>
                        <a:cubicBezTo>
                          <a:pt x="112567" y="0"/>
                          <a:pt x="145035" y="32467"/>
                          <a:pt x="145035" y="72517"/>
                        </a:cubicBezTo>
                        <a:close/>
                      </a:path>
                    </a:pathLst>
                  </a:custGeom>
                  <a:solidFill>
                    <a:schemeClr val="accent5"/>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nvGrpSpPr>
                  <p:cNvPr id="1517" name="Google Shape;1517;p43"/>
                  <p:cNvGrpSpPr/>
                  <p:nvPr/>
                </p:nvGrpSpPr>
                <p:grpSpPr>
                  <a:xfrm>
                    <a:off x="8076355" y="6258518"/>
                    <a:ext cx="119129" cy="117678"/>
                    <a:chOff x="8076355" y="6258518"/>
                    <a:chExt cx="119129" cy="117678"/>
                  </a:xfrm>
                </p:grpSpPr>
                <p:sp>
                  <p:nvSpPr>
                    <p:cNvPr id="1518" name="Google Shape;1518;p43"/>
                    <p:cNvSpPr/>
                    <p:nvPr/>
                  </p:nvSpPr>
                  <p:spPr>
                    <a:xfrm>
                      <a:off x="8124620" y="6304851"/>
                      <a:ext cx="23081" cy="23085"/>
                    </a:xfrm>
                    <a:custGeom>
                      <a:avLst/>
                      <a:gdLst/>
                      <a:ahLst/>
                      <a:cxnLst/>
                      <a:rect l="l" t="t" r="r" b="b"/>
                      <a:pathLst>
                        <a:path w="23081" h="23085" extrusionOk="0">
                          <a:moveTo>
                            <a:pt x="223" y="13784"/>
                          </a:moveTo>
                          <a:cubicBezTo>
                            <a:pt x="1459" y="20035"/>
                            <a:pt x="7508" y="24100"/>
                            <a:pt x="13752" y="22865"/>
                          </a:cubicBezTo>
                          <a:cubicBezTo>
                            <a:pt x="20062" y="21622"/>
                            <a:pt x="24095" y="15553"/>
                            <a:pt x="22859" y="9302"/>
                          </a:cubicBezTo>
                          <a:cubicBezTo>
                            <a:pt x="21624" y="3051"/>
                            <a:pt x="15574" y="-1014"/>
                            <a:pt x="9329" y="221"/>
                          </a:cubicBezTo>
                          <a:cubicBezTo>
                            <a:pt x="3020" y="1464"/>
                            <a:pt x="-1014" y="7533"/>
                            <a:pt x="223" y="13784"/>
                          </a:cubicBezTo>
                          <a:close/>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nvGrpSpPr>
                    <p:cNvPr id="1519" name="Google Shape;1519;p43"/>
                    <p:cNvGrpSpPr/>
                    <p:nvPr/>
                  </p:nvGrpSpPr>
                  <p:grpSpPr>
                    <a:xfrm>
                      <a:off x="8076355" y="6258518"/>
                      <a:ext cx="119129" cy="117678"/>
                      <a:chOff x="8076355" y="6258518"/>
                      <a:chExt cx="119129" cy="117678"/>
                    </a:xfrm>
                  </p:grpSpPr>
                  <p:sp>
                    <p:nvSpPr>
                      <p:cNvPr id="1520" name="Google Shape;1520;p43"/>
                      <p:cNvSpPr/>
                      <p:nvPr/>
                    </p:nvSpPr>
                    <p:spPr>
                      <a:xfrm>
                        <a:off x="8076355" y="6268627"/>
                        <a:ext cx="50048" cy="63661"/>
                      </a:xfrm>
                      <a:custGeom>
                        <a:avLst/>
                        <a:gdLst/>
                        <a:ahLst/>
                        <a:cxnLst/>
                        <a:rect l="l" t="t" r="r" b="b"/>
                        <a:pathLst>
                          <a:path w="50048" h="63661" extrusionOk="0">
                            <a:moveTo>
                              <a:pt x="50049" y="34664"/>
                            </a:moveTo>
                            <a:cubicBezTo>
                              <a:pt x="45170" y="38306"/>
                              <a:pt x="42503" y="44551"/>
                              <a:pt x="43804" y="50945"/>
                            </a:cubicBezTo>
                            <a:cubicBezTo>
                              <a:pt x="43869" y="51381"/>
                              <a:pt x="43999" y="51804"/>
                              <a:pt x="44129" y="52220"/>
                            </a:cubicBezTo>
                            <a:lnTo>
                              <a:pt x="2173" y="63662"/>
                            </a:lnTo>
                            <a:cubicBezTo>
                              <a:pt x="1783" y="62257"/>
                              <a:pt x="1458" y="60839"/>
                              <a:pt x="1133" y="59389"/>
                            </a:cubicBezTo>
                            <a:cubicBezTo>
                              <a:pt x="-3421" y="36140"/>
                              <a:pt x="6076" y="13380"/>
                              <a:pt x="23834" y="0"/>
                            </a:cubicBezTo>
                            <a:lnTo>
                              <a:pt x="50049" y="34657"/>
                            </a:lnTo>
                            <a:close/>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521" name="Google Shape;1521;p43"/>
                      <p:cNvSpPr/>
                      <p:nvPr/>
                    </p:nvSpPr>
                    <p:spPr>
                      <a:xfrm>
                        <a:off x="8140129" y="6258518"/>
                        <a:ext cx="55355" cy="56005"/>
                      </a:xfrm>
                      <a:custGeom>
                        <a:avLst/>
                        <a:gdLst/>
                        <a:ahLst/>
                        <a:cxnLst/>
                        <a:rect l="l" t="t" r="r" b="b"/>
                        <a:pathLst>
                          <a:path w="55355" h="56005" extrusionOk="0">
                            <a:moveTo>
                              <a:pt x="12229" y="56006"/>
                            </a:moveTo>
                            <a:cubicBezTo>
                              <a:pt x="12229" y="55570"/>
                              <a:pt x="12164" y="55141"/>
                              <a:pt x="12034" y="54705"/>
                            </a:cubicBezTo>
                            <a:cubicBezTo>
                              <a:pt x="10798" y="48311"/>
                              <a:pt x="5919" y="43549"/>
                              <a:pt x="0" y="42053"/>
                            </a:cubicBezTo>
                            <a:lnTo>
                              <a:pt x="11058" y="0"/>
                            </a:lnTo>
                            <a:cubicBezTo>
                              <a:pt x="32589" y="5607"/>
                              <a:pt x="50087" y="23014"/>
                              <a:pt x="54705" y="46255"/>
                            </a:cubicBezTo>
                            <a:cubicBezTo>
                              <a:pt x="54965" y="47706"/>
                              <a:pt x="55160" y="49156"/>
                              <a:pt x="55356" y="50601"/>
                            </a:cubicBezTo>
                            <a:lnTo>
                              <a:pt x="12229" y="56006"/>
                            </a:lnTo>
                            <a:close/>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sp>
                    <p:nvSpPr>
                      <p:cNvPr id="1522" name="Google Shape;1522;p43"/>
                      <p:cNvSpPr/>
                      <p:nvPr/>
                    </p:nvSpPr>
                    <p:spPr>
                      <a:xfrm>
                        <a:off x="8112809" y="6327775"/>
                        <a:ext cx="65958" cy="48421"/>
                      </a:xfrm>
                      <a:custGeom>
                        <a:avLst/>
                        <a:gdLst/>
                        <a:ahLst/>
                        <a:cxnLst/>
                        <a:rect l="l" t="t" r="r" b="b"/>
                        <a:pathLst>
                          <a:path w="65958" h="48421" extrusionOk="0">
                            <a:moveTo>
                              <a:pt x="16848" y="3604"/>
                            </a:moveTo>
                            <a:cubicBezTo>
                              <a:pt x="19775" y="4885"/>
                              <a:pt x="23157" y="5314"/>
                              <a:pt x="26539" y="4644"/>
                            </a:cubicBezTo>
                            <a:cubicBezTo>
                              <a:pt x="29922" y="3975"/>
                              <a:pt x="32849" y="2303"/>
                              <a:pt x="35061" y="0"/>
                            </a:cubicBezTo>
                            <a:lnTo>
                              <a:pt x="65959" y="30585"/>
                            </a:lnTo>
                            <a:cubicBezTo>
                              <a:pt x="57828" y="38853"/>
                              <a:pt x="47225" y="44851"/>
                              <a:pt x="34996" y="47270"/>
                            </a:cubicBezTo>
                            <a:cubicBezTo>
                              <a:pt x="22767" y="49696"/>
                              <a:pt x="10668" y="48194"/>
                              <a:pt x="0" y="43654"/>
                            </a:cubicBezTo>
                            <a:lnTo>
                              <a:pt x="16848" y="3604"/>
                            </a:lnTo>
                            <a:close/>
                          </a:path>
                        </a:pathLst>
                      </a:custGeom>
                      <a:solidFill>
                        <a:schemeClr val="dk1"/>
                      </a:solidFill>
                      <a:ln>
                        <a:noFill/>
                      </a:ln>
                    </p:spPr>
                    <p:txBody>
                      <a:bodyPr spcFirstLastPara="1" wrap="square" lIns="32450" tIns="16225" rIns="32450" bIns="16225" anchor="ctr" anchorCtr="0">
                        <a:noAutofit/>
                      </a:bodyPr>
                      <a:lstStyle/>
                      <a:p>
                        <a:pPr marL="0" marR="0" lvl="0" indent="0" algn="l" rtl="0">
                          <a:spcBef>
                            <a:spcPts val="0"/>
                          </a:spcBef>
                          <a:spcAft>
                            <a:spcPts val="0"/>
                          </a:spcAft>
                          <a:buNone/>
                        </a:pPr>
                        <a:endParaRPr sz="639">
                          <a:solidFill>
                            <a:srgbClr val="000000"/>
                          </a:solidFill>
                          <a:latin typeface="Calibri"/>
                          <a:ea typeface="Calibri"/>
                          <a:cs typeface="Calibri"/>
                          <a:sym typeface="Calibri"/>
                        </a:endParaRPr>
                      </a:p>
                    </p:txBody>
                  </p:sp>
                </p:grpSp>
              </p:grpSp>
            </p:grpSp>
          </p:gr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27" name="Google Shape;1527;p44"/>
          <p:cNvGrpSpPr/>
          <p:nvPr/>
        </p:nvGrpSpPr>
        <p:grpSpPr>
          <a:xfrm>
            <a:off x="5917965" y="349783"/>
            <a:ext cx="2980596" cy="3393980"/>
            <a:chOff x="6346801" y="953095"/>
            <a:chExt cx="2428580" cy="2765404"/>
          </a:xfrm>
        </p:grpSpPr>
        <p:grpSp>
          <p:nvGrpSpPr>
            <p:cNvPr id="1528" name="Google Shape;1528;p44"/>
            <p:cNvGrpSpPr/>
            <p:nvPr/>
          </p:nvGrpSpPr>
          <p:grpSpPr>
            <a:xfrm>
              <a:off x="6346801" y="953095"/>
              <a:ext cx="2428580" cy="1588259"/>
              <a:chOff x="8917516" y="200730"/>
              <a:chExt cx="1432875" cy="937081"/>
            </a:xfrm>
          </p:grpSpPr>
          <p:grpSp>
            <p:nvGrpSpPr>
              <p:cNvPr id="1529" name="Google Shape;1529;p44"/>
              <p:cNvGrpSpPr/>
              <p:nvPr/>
            </p:nvGrpSpPr>
            <p:grpSpPr>
              <a:xfrm>
                <a:off x="9198621" y="200730"/>
                <a:ext cx="1020388" cy="592314"/>
                <a:chOff x="9198621" y="200730"/>
                <a:chExt cx="1020388" cy="592314"/>
              </a:xfrm>
            </p:grpSpPr>
            <p:sp>
              <p:nvSpPr>
                <p:cNvPr id="1530" name="Google Shape;1530;p44"/>
                <p:cNvSpPr/>
                <p:nvPr/>
              </p:nvSpPr>
              <p:spPr>
                <a:xfrm>
                  <a:off x="9198621" y="200730"/>
                  <a:ext cx="463873" cy="296046"/>
                </a:xfrm>
                <a:custGeom>
                  <a:avLst/>
                  <a:gdLst/>
                  <a:ahLst/>
                  <a:cxnLst/>
                  <a:rect l="l" t="t" r="r" b="b"/>
                  <a:pathLst>
                    <a:path w="463873" h="296046" extrusionOk="0">
                      <a:moveTo>
                        <a:pt x="67552" y="268502"/>
                      </a:moveTo>
                      <a:cubicBezTo>
                        <a:pt x="48428" y="267330"/>
                        <a:pt x="33142" y="246359"/>
                        <a:pt x="37825" y="227762"/>
                      </a:cubicBezTo>
                      <a:cubicBezTo>
                        <a:pt x="15059" y="218845"/>
                        <a:pt x="-813" y="194668"/>
                        <a:pt x="32" y="170205"/>
                      </a:cubicBezTo>
                      <a:cubicBezTo>
                        <a:pt x="878" y="145741"/>
                        <a:pt x="18441" y="122746"/>
                        <a:pt x="41793" y="115460"/>
                      </a:cubicBezTo>
                      <a:cubicBezTo>
                        <a:pt x="33727" y="96039"/>
                        <a:pt x="43484" y="72587"/>
                        <a:pt x="60071" y="59681"/>
                      </a:cubicBezTo>
                      <a:cubicBezTo>
                        <a:pt x="76724" y="46776"/>
                        <a:pt x="98515" y="42601"/>
                        <a:pt x="119525" y="41788"/>
                      </a:cubicBezTo>
                      <a:cubicBezTo>
                        <a:pt x="148146" y="40682"/>
                        <a:pt x="176898" y="45112"/>
                        <a:pt x="203893" y="54760"/>
                      </a:cubicBezTo>
                      <a:cubicBezTo>
                        <a:pt x="215796" y="22913"/>
                        <a:pt x="248581" y="92"/>
                        <a:pt x="282601" y="0"/>
                      </a:cubicBezTo>
                      <a:cubicBezTo>
                        <a:pt x="316620" y="-91"/>
                        <a:pt x="349534" y="22552"/>
                        <a:pt x="361634" y="54335"/>
                      </a:cubicBezTo>
                      <a:cubicBezTo>
                        <a:pt x="401963" y="40193"/>
                        <a:pt x="451595" y="66968"/>
                        <a:pt x="462003" y="108465"/>
                      </a:cubicBezTo>
                      <a:cubicBezTo>
                        <a:pt x="464799" y="119802"/>
                        <a:pt x="464865" y="132321"/>
                        <a:pt x="459401" y="142628"/>
                      </a:cubicBezTo>
                      <a:cubicBezTo>
                        <a:pt x="453872" y="152934"/>
                        <a:pt x="441838" y="160216"/>
                        <a:pt x="430454" y="157719"/>
                      </a:cubicBezTo>
                      <a:cubicBezTo>
                        <a:pt x="417184" y="187990"/>
                        <a:pt x="386222" y="209698"/>
                        <a:pt x="353308" y="211813"/>
                      </a:cubicBezTo>
                      <a:cubicBezTo>
                        <a:pt x="320328" y="213927"/>
                        <a:pt x="286829" y="196351"/>
                        <a:pt x="269851" y="168017"/>
                      </a:cubicBezTo>
                      <a:cubicBezTo>
                        <a:pt x="239344" y="216409"/>
                        <a:pt x="173580" y="239116"/>
                        <a:pt x="119720" y="219840"/>
                      </a:cubicBezTo>
                      <a:cubicBezTo>
                        <a:pt x="128437" y="229755"/>
                        <a:pt x="130063" y="245300"/>
                        <a:pt x="123558" y="256807"/>
                      </a:cubicBezTo>
                      <a:cubicBezTo>
                        <a:pt x="117054" y="268314"/>
                        <a:pt x="102938" y="274949"/>
                        <a:pt x="89929" y="272585"/>
                      </a:cubicBezTo>
                      <a:cubicBezTo>
                        <a:pt x="95327" y="276513"/>
                        <a:pt x="96564" y="285049"/>
                        <a:pt x="92530" y="290350"/>
                      </a:cubicBezTo>
                      <a:cubicBezTo>
                        <a:pt x="79586" y="307295"/>
                        <a:pt x="61633" y="282368"/>
                        <a:pt x="67552" y="268502"/>
                      </a:cubicBezTo>
                      <a:close/>
                    </a:path>
                  </a:pathLst>
                </a:custGeom>
                <a:solidFill>
                  <a:srgbClr val="DBC7D0">
                    <a:alpha val="6625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31" name="Google Shape;1531;p44"/>
                <p:cNvSpPr/>
                <p:nvPr/>
              </p:nvSpPr>
              <p:spPr>
                <a:xfrm>
                  <a:off x="9843929" y="597468"/>
                  <a:ext cx="346249" cy="195576"/>
                </a:xfrm>
                <a:custGeom>
                  <a:avLst/>
                  <a:gdLst/>
                  <a:ahLst/>
                  <a:cxnLst/>
                  <a:rect l="l" t="t" r="r" b="b"/>
                  <a:pathLst>
                    <a:path w="346249" h="195576" extrusionOk="0">
                      <a:moveTo>
                        <a:pt x="306376" y="72948"/>
                      </a:moveTo>
                      <a:cubicBezTo>
                        <a:pt x="303058" y="49044"/>
                        <a:pt x="282568" y="30641"/>
                        <a:pt x="257720" y="30641"/>
                      </a:cubicBezTo>
                      <a:cubicBezTo>
                        <a:pt x="251345" y="30641"/>
                        <a:pt x="245166" y="31883"/>
                        <a:pt x="239571" y="34118"/>
                      </a:cubicBezTo>
                      <a:cubicBezTo>
                        <a:pt x="228904" y="13838"/>
                        <a:pt x="207633" y="0"/>
                        <a:pt x="183175" y="0"/>
                      </a:cubicBezTo>
                      <a:cubicBezTo>
                        <a:pt x="155985" y="0"/>
                        <a:pt x="132763" y="17055"/>
                        <a:pt x="123591" y="41049"/>
                      </a:cubicBezTo>
                      <a:cubicBezTo>
                        <a:pt x="115265" y="34535"/>
                        <a:pt x="104793" y="30641"/>
                        <a:pt x="93409" y="30641"/>
                      </a:cubicBezTo>
                      <a:cubicBezTo>
                        <a:pt x="67845" y="30641"/>
                        <a:pt x="46834" y="50152"/>
                        <a:pt x="44493" y="75088"/>
                      </a:cubicBezTo>
                      <a:cubicBezTo>
                        <a:pt x="44428" y="75088"/>
                        <a:pt x="44298" y="75082"/>
                        <a:pt x="44233" y="75082"/>
                      </a:cubicBezTo>
                      <a:cubicBezTo>
                        <a:pt x="19775" y="75082"/>
                        <a:pt x="0" y="94902"/>
                        <a:pt x="0" y="119340"/>
                      </a:cubicBezTo>
                      <a:cubicBezTo>
                        <a:pt x="0" y="143785"/>
                        <a:pt x="19775" y="163605"/>
                        <a:pt x="44233" y="163605"/>
                      </a:cubicBezTo>
                      <a:cubicBezTo>
                        <a:pt x="58543" y="163605"/>
                        <a:pt x="71293" y="156801"/>
                        <a:pt x="79358" y="146263"/>
                      </a:cubicBezTo>
                      <a:cubicBezTo>
                        <a:pt x="82871" y="174065"/>
                        <a:pt x="106548" y="195576"/>
                        <a:pt x="135300" y="195576"/>
                      </a:cubicBezTo>
                      <a:cubicBezTo>
                        <a:pt x="156765" y="195576"/>
                        <a:pt x="175434" y="183594"/>
                        <a:pt x="184931" y="165953"/>
                      </a:cubicBezTo>
                      <a:cubicBezTo>
                        <a:pt x="193973" y="176472"/>
                        <a:pt x="207308" y="183139"/>
                        <a:pt x="222269" y="183139"/>
                      </a:cubicBezTo>
                      <a:cubicBezTo>
                        <a:pt x="244841" y="183139"/>
                        <a:pt x="263835" y="167898"/>
                        <a:pt x="269624" y="147148"/>
                      </a:cubicBezTo>
                      <a:cubicBezTo>
                        <a:pt x="277690" y="155819"/>
                        <a:pt x="289203" y="161251"/>
                        <a:pt x="302017" y="161251"/>
                      </a:cubicBezTo>
                      <a:cubicBezTo>
                        <a:pt x="326410" y="161251"/>
                        <a:pt x="346250" y="141430"/>
                        <a:pt x="346250" y="116985"/>
                      </a:cubicBezTo>
                      <a:cubicBezTo>
                        <a:pt x="346250" y="94030"/>
                        <a:pt x="328752" y="75153"/>
                        <a:pt x="306376" y="72948"/>
                      </a:cubicBezTo>
                      <a:close/>
                    </a:path>
                  </a:pathLst>
                </a:custGeom>
                <a:solidFill>
                  <a:srgbClr val="DBC7D0">
                    <a:alpha val="6625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32" name="Google Shape;1532;p44"/>
                <p:cNvSpPr/>
                <p:nvPr/>
              </p:nvSpPr>
              <p:spPr>
                <a:xfrm>
                  <a:off x="9704911" y="300993"/>
                  <a:ext cx="514098" cy="330056"/>
                </a:xfrm>
                <a:custGeom>
                  <a:avLst/>
                  <a:gdLst/>
                  <a:ahLst/>
                  <a:cxnLst/>
                  <a:rect l="l" t="t" r="r" b="b"/>
                  <a:pathLst>
                    <a:path w="514098" h="330056" extrusionOk="0">
                      <a:moveTo>
                        <a:pt x="78002" y="277732"/>
                      </a:moveTo>
                      <a:cubicBezTo>
                        <a:pt x="58488" y="287456"/>
                        <a:pt x="33380" y="279323"/>
                        <a:pt x="19069" y="262868"/>
                      </a:cubicBezTo>
                      <a:cubicBezTo>
                        <a:pt x="4759" y="246412"/>
                        <a:pt x="-250" y="223604"/>
                        <a:pt x="10" y="201795"/>
                      </a:cubicBezTo>
                      <a:cubicBezTo>
                        <a:pt x="270" y="177445"/>
                        <a:pt x="7360" y="151771"/>
                        <a:pt x="25703" y="135701"/>
                      </a:cubicBezTo>
                      <a:cubicBezTo>
                        <a:pt x="43982" y="119631"/>
                        <a:pt x="75205" y="117262"/>
                        <a:pt x="91597" y="135241"/>
                      </a:cubicBezTo>
                      <a:cubicBezTo>
                        <a:pt x="96085" y="99100"/>
                        <a:pt x="120088" y="65985"/>
                        <a:pt x="153068" y="50493"/>
                      </a:cubicBezTo>
                      <a:cubicBezTo>
                        <a:pt x="186047" y="34999"/>
                        <a:pt x="226832" y="37635"/>
                        <a:pt x="257534" y="57238"/>
                      </a:cubicBezTo>
                      <a:cubicBezTo>
                        <a:pt x="281277" y="32358"/>
                        <a:pt x="310679" y="11926"/>
                        <a:pt x="344048" y="3704"/>
                      </a:cubicBezTo>
                      <a:cubicBezTo>
                        <a:pt x="377418" y="-4519"/>
                        <a:pt x="414950" y="681"/>
                        <a:pt x="441880" y="21998"/>
                      </a:cubicBezTo>
                      <a:cubicBezTo>
                        <a:pt x="468875" y="43316"/>
                        <a:pt x="482665" y="81780"/>
                        <a:pt x="470827" y="114043"/>
                      </a:cubicBezTo>
                      <a:cubicBezTo>
                        <a:pt x="498081" y="119104"/>
                        <a:pt x="528914" y="161810"/>
                        <a:pt x="506212" y="177668"/>
                      </a:cubicBezTo>
                      <a:cubicBezTo>
                        <a:pt x="498992" y="182710"/>
                        <a:pt x="488585" y="178009"/>
                        <a:pt x="479803" y="178180"/>
                      </a:cubicBezTo>
                      <a:cubicBezTo>
                        <a:pt x="480518" y="187759"/>
                        <a:pt x="488519" y="199848"/>
                        <a:pt x="482014" y="206916"/>
                      </a:cubicBezTo>
                      <a:cubicBezTo>
                        <a:pt x="472583" y="217181"/>
                        <a:pt x="454109" y="207099"/>
                        <a:pt x="440124" y="207190"/>
                      </a:cubicBezTo>
                      <a:cubicBezTo>
                        <a:pt x="468420" y="212254"/>
                        <a:pt x="480323" y="251855"/>
                        <a:pt x="464452" y="275798"/>
                      </a:cubicBezTo>
                      <a:cubicBezTo>
                        <a:pt x="448515" y="299741"/>
                        <a:pt x="414886" y="306874"/>
                        <a:pt x="387305" y="298940"/>
                      </a:cubicBezTo>
                      <a:cubicBezTo>
                        <a:pt x="359660" y="291006"/>
                        <a:pt x="337153" y="271071"/>
                        <a:pt x="317769" y="249868"/>
                      </a:cubicBezTo>
                      <a:cubicBezTo>
                        <a:pt x="312239" y="266826"/>
                        <a:pt x="296888" y="280175"/>
                        <a:pt x="279325" y="283296"/>
                      </a:cubicBezTo>
                      <a:cubicBezTo>
                        <a:pt x="261763" y="286417"/>
                        <a:pt x="242768" y="279176"/>
                        <a:pt x="231710" y="265164"/>
                      </a:cubicBezTo>
                      <a:cubicBezTo>
                        <a:pt x="219351" y="281124"/>
                        <a:pt x="196194" y="287656"/>
                        <a:pt x="177331" y="280486"/>
                      </a:cubicBezTo>
                      <a:cubicBezTo>
                        <a:pt x="194178" y="315144"/>
                        <a:pt x="153328" y="333380"/>
                        <a:pt x="125227" y="329556"/>
                      </a:cubicBezTo>
                      <a:cubicBezTo>
                        <a:pt x="113518" y="327960"/>
                        <a:pt x="45804" y="293783"/>
                        <a:pt x="78002" y="277732"/>
                      </a:cubicBezTo>
                      <a:close/>
                    </a:path>
                  </a:pathLst>
                </a:custGeom>
                <a:solidFill>
                  <a:srgbClr val="DBC7D0">
                    <a:alpha val="6625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33" name="Google Shape;1533;p44"/>
                <p:cNvSpPr/>
                <p:nvPr/>
              </p:nvSpPr>
              <p:spPr>
                <a:xfrm>
                  <a:off x="9299608" y="446807"/>
                  <a:ext cx="323288" cy="182579"/>
                </a:xfrm>
                <a:custGeom>
                  <a:avLst/>
                  <a:gdLst/>
                  <a:ahLst/>
                  <a:cxnLst/>
                  <a:rect l="l" t="t" r="r" b="b"/>
                  <a:pathLst>
                    <a:path w="323288" h="182579" extrusionOk="0">
                      <a:moveTo>
                        <a:pt x="286081" y="68099"/>
                      </a:moveTo>
                      <a:cubicBezTo>
                        <a:pt x="282958" y="45785"/>
                        <a:pt x="263834" y="28605"/>
                        <a:pt x="240612" y="28605"/>
                      </a:cubicBezTo>
                      <a:cubicBezTo>
                        <a:pt x="234628" y="28605"/>
                        <a:pt x="228969" y="29764"/>
                        <a:pt x="223700" y="31850"/>
                      </a:cubicBezTo>
                      <a:cubicBezTo>
                        <a:pt x="213747" y="12919"/>
                        <a:pt x="193908" y="0"/>
                        <a:pt x="171011" y="0"/>
                      </a:cubicBezTo>
                      <a:cubicBezTo>
                        <a:pt x="145643" y="0"/>
                        <a:pt x="123981" y="15921"/>
                        <a:pt x="115460" y="38322"/>
                      </a:cubicBezTo>
                      <a:cubicBezTo>
                        <a:pt x="107654" y="32240"/>
                        <a:pt x="97897" y="28605"/>
                        <a:pt x="87229" y="28605"/>
                      </a:cubicBezTo>
                      <a:cubicBezTo>
                        <a:pt x="63357" y="28605"/>
                        <a:pt x="43777" y="46819"/>
                        <a:pt x="41566" y="70100"/>
                      </a:cubicBezTo>
                      <a:cubicBezTo>
                        <a:pt x="41500" y="70100"/>
                        <a:pt x="41436" y="70094"/>
                        <a:pt x="41370" y="70094"/>
                      </a:cubicBezTo>
                      <a:cubicBezTo>
                        <a:pt x="18539" y="70094"/>
                        <a:pt x="0" y="88593"/>
                        <a:pt x="0" y="111413"/>
                      </a:cubicBezTo>
                      <a:cubicBezTo>
                        <a:pt x="0" y="134233"/>
                        <a:pt x="18539" y="152732"/>
                        <a:pt x="41370" y="152732"/>
                      </a:cubicBezTo>
                      <a:cubicBezTo>
                        <a:pt x="54705" y="152732"/>
                        <a:pt x="66609" y="146383"/>
                        <a:pt x="74155" y="136544"/>
                      </a:cubicBezTo>
                      <a:cubicBezTo>
                        <a:pt x="77407" y="162496"/>
                        <a:pt x="99523" y="182580"/>
                        <a:pt x="126323" y="182580"/>
                      </a:cubicBezTo>
                      <a:cubicBezTo>
                        <a:pt x="146358" y="182580"/>
                        <a:pt x="163790" y="171392"/>
                        <a:pt x="172702" y="154926"/>
                      </a:cubicBezTo>
                      <a:cubicBezTo>
                        <a:pt x="181094" y="164742"/>
                        <a:pt x="193582" y="170969"/>
                        <a:pt x="207503" y="170969"/>
                      </a:cubicBezTo>
                      <a:cubicBezTo>
                        <a:pt x="228579" y="170969"/>
                        <a:pt x="246337" y="156741"/>
                        <a:pt x="251735" y="137367"/>
                      </a:cubicBezTo>
                      <a:cubicBezTo>
                        <a:pt x="259281" y="145463"/>
                        <a:pt x="270014" y="150532"/>
                        <a:pt x="281983" y="150532"/>
                      </a:cubicBezTo>
                      <a:cubicBezTo>
                        <a:pt x="304749" y="150532"/>
                        <a:pt x="323288" y="132033"/>
                        <a:pt x="323288" y="109213"/>
                      </a:cubicBezTo>
                      <a:cubicBezTo>
                        <a:pt x="323288" y="87779"/>
                        <a:pt x="306961" y="70160"/>
                        <a:pt x="286081" y="68098"/>
                      </a:cubicBezTo>
                      <a:close/>
                    </a:path>
                  </a:pathLst>
                </a:custGeom>
                <a:solidFill>
                  <a:srgbClr val="DBC7D0">
                    <a:alpha val="6625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nvGrpSpPr>
              <p:cNvPr id="1534" name="Google Shape;1534;p44"/>
              <p:cNvGrpSpPr/>
              <p:nvPr/>
            </p:nvGrpSpPr>
            <p:grpSpPr>
              <a:xfrm>
                <a:off x="8917516" y="278139"/>
                <a:ext cx="1432875" cy="859672"/>
                <a:chOff x="8917516" y="278139"/>
                <a:chExt cx="1432875" cy="859672"/>
              </a:xfrm>
            </p:grpSpPr>
            <p:sp>
              <p:nvSpPr>
                <p:cNvPr id="1535" name="Google Shape;1535;p44"/>
                <p:cNvSpPr/>
                <p:nvPr/>
              </p:nvSpPr>
              <p:spPr>
                <a:xfrm>
                  <a:off x="9128076" y="519864"/>
                  <a:ext cx="53014" cy="53027"/>
                </a:xfrm>
                <a:custGeom>
                  <a:avLst/>
                  <a:gdLst/>
                  <a:ahLst/>
                  <a:cxnLst/>
                  <a:rect l="l" t="t" r="r" b="b"/>
                  <a:pathLst>
                    <a:path w="53014" h="53027" extrusionOk="0">
                      <a:moveTo>
                        <a:pt x="53014" y="26513"/>
                      </a:moveTo>
                      <a:cubicBezTo>
                        <a:pt x="53014" y="41156"/>
                        <a:pt x="41110" y="53027"/>
                        <a:pt x="26475" y="53027"/>
                      </a:cubicBezTo>
                      <a:cubicBezTo>
                        <a:pt x="11839" y="53027"/>
                        <a:pt x="0" y="41156"/>
                        <a:pt x="0" y="26513"/>
                      </a:cubicBezTo>
                      <a:cubicBezTo>
                        <a:pt x="0" y="11871"/>
                        <a:pt x="11839" y="0"/>
                        <a:pt x="26475" y="0"/>
                      </a:cubicBezTo>
                      <a:cubicBezTo>
                        <a:pt x="41110" y="0"/>
                        <a:pt x="53014" y="11871"/>
                        <a:pt x="53014" y="26513"/>
                      </a:cubicBezTo>
                      <a:close/>
                    </a:path>
                  </a:pathLst>
                </a:custGeom>
                <a:solidFill>
                  <a:srgbClr val="DBC7D0">
                    <a:alpha val="6625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36" name="Google Shape;1536;p44"/>
                <p:cNvSpPr/>
                <p:nvPr/>
              </p:nvSpPr>
              <p:spPr>
                <a:xfrm>
                  <a:off x="10225629" y="606550"/>
                  <a:ext cx="34800" cy="34792"/>
                </a:xfrm>
                <a:custGeom>
                  <a:avLst/>
                  <a:gdLst/>
                  <a:ahLst/>
                  <a:cxnLst/>
                  <a:rect l="l" t="t" r="r" b="b"/>
                  <a:pathLst>
                    <a:path w="34800" h="34792" extrusionOk="0">
                      <a:moveTo>
                        <a:pt x="34801" y="17396"/>
                      </a:moveTo>
                      <a:cubicBezTo>
                        <a:pt x="34801" y="27004"/>
                        <a:pt x="26995" y="34793"/>
                        <a:pt x="17368" y="34793"/>
                      </a:cubicBezTo>
                      <a:cubicBezTo>
                        <a:pt x="7741" y="34793"/>
                        <a:pt x="0" y="27004"/>
                        <a:pt x="0" y="17396"/>
                      </a:cubicBezTo>
                      <a:cubicBezTo>
                        <a:pt x="0" y="7789"/>
                        <a:pt x="7741" y="0"/>
                        <a:pt x="17368" y="0"/>
                      </a:cubicBezTo>
                      <a:cubicBezTo>
                        <a:pt x="26995" y="0"/>
                        <a:pt x="34801" y="7789"/>
                        <a:pt x="34801" y="17396"/>
                      </a:cubicBezTo>
                      <a:close/>
                    </a:path>
                  </a:pathLst>
                </a:custGeom>
                <a:solidFill>
                  <a:srgbClr val="DBC7D0">
                    <a:alpha val="6625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37" name="Google Shape;1537;p44"/>
                <p:cNvSpPr/>
                <p:nvPr/>
              </p:nvSpPr>
              <p:spPr>
                <a:xfrm>
                  <a:off x="8917516" y="1084667"/>
                  <a:ext cx="53144" cy="53144"/>
                </a:xfrm>
                <a:custGeom>
                  <a:avLst/>
                  <a:gdLst/>
                  <a:ahLst/>
                  <a:cxnLst/>
                  <a:rect l="l" t="t" r="r" b="b"/>
                  <a:pathLst>
                    <a:path w="53144" h="53144" extrusionOk="0">
                      <a:moveTo>
                        <a:pt x="26540" y="0"/>
                      </a:moveTo>
                      <a:cubicBezTo>
                        <a:pt x="41241" y="0"/>
                        <a:pt x="53144" y="11897"/>
                        <a:pt x="53144" y="26572"/>
                      </a:cubicBezTo>
                      <a:cubicBezTo>
                        <a:pt x="53144" y="41247"/>
                        <a:pt x="41241" y="53144"/>
                        <a:pt x="26540" y="53144"/>
                      </a:cubicBezTo>
                      <a:cubicBezTo>
                        <a:pt x="11839" y="53144"/>
                        <a:pt x="0" y="41247"/>
                        <a:pt x="0" y="26572"/>
                      </a:cubicBezTo>
                      <a:cubicBezTo>
                        <a:pt x="0" y="11897"/>
                        <a:pt x="11839" y="0"/>
                        <a:pt x="26540" y="0"/>
                      </a:cubicBezTo>
                      <a:close/>
                    </a:path>
                  </a:pathLst>
                </a:custGeom>
                <a:solidFill>
                  <a:srgbClr val="DBC7D0">
                    <a:alpha val="6625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38" name="Google Shape;1538;p44"/>
                <p:cNvSpPr/>
                <p:nvPr/>
              </p:nvSpPr>
              <p:spPr>
                <a:xfrm>
                  <a:off x="9731201" y="278139"/>
                  <a:ext cx="57632" cy="57646"/>
                </a:xfrm>
                <a:custGeom>
                  <a:avLst/>
                  <a:gdLst/>
                  <a:ahLst/>
                  <a:cxnLst/>
                  <a:rect l="l" t="t" r="r" b="b"/>
                  <a:pathLst>
                    <a:path w="57632" h="57646" extrusionOk="0">
                      <a:moveTo>
                        <a:pt x="57632" y="28823"/>
                      </a:moveTo>
                      <a:cubicBezTo>
                        <a:pt x="57632" y="44742"/>
                        <a:pt x="44753" y="57646"/>
                        <a:pt x="28816" y="57646"/>
                      </a:cubicBezTo>
                      <a:cubicBezTo>
                        <a:pt x="12879" y="57646"/>
                        <a:pt x="0" y="44742"/>
                        <a:pt x="0" y="28823"/>
                      </a:cubicBezTo>
                      <a:cubicBezTo>
                        <a:pt x="0" y="12905"/>
                        <a:pt x="12879" y="0"/>
                        <a:pt x="28816" y="0"/>
                      </a:cubicBezTo>
                      <a:cubicBezTo>
                        <a:pt x="44753" y="0"/>
                        <a:pt x="57632" y="12905"/>
                        <a:pt x="57632" y="28823"/>
                      </a:cubicBezTo>
                      <a:close/>
                    </a:path>
                  </a:pathLst>
                </a:custGeom>
                <a:solidFill>
                  <a:srgbClr val="DBC7D0">
                    <a:alpha val="6625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39" name="Google Shape;1539;p44"/>
                <p:cNvSpPr/>
                <p:nvPr/>
              </p:nvSpPr>
              <p:spPr>
                <a:xfrm>
                  <a:off x="10292759" y="1044565"/>
                  <a:ext cx="57632" cy="57651"/>
                </a:xfrm>
                <a:custGeom>
                  <a:avLst/>
                  <a:gdLst/>
                  <a:ahLst/>
                  <a:cxnLst/>
                  <a:rect l="l" t="t" r="r" b="b"/>
                  <a:pathLst>
                    <a:path w="57632" h="57651" extrusionOk="0">
                      <a:moveTo>
                        <a:pt x="57633" y="28829"/>
                      </a:moveTo>
                      <a:cubicBezTo>
                        <a:pt x="57633" y="44746"/>
                        <a:pt x="44753" y="57652"/>
                        <a:pt x="28816" y="57652"/>
                      </a:cubicBezTo>
                      <a:cubicBezTo>
                        <a:pt x="12945" y="57652"/>
                        <a:pt x="0" y="44746"/>
                        <a:pt x="0" y="28829"/>
                      </a:cubicBezTo>
                      <a:cubicBezTo>
                        <a:pt x="0" y="12906"/>
                        <a:pt x="12945" y="0"/>
                        <a:pt x="28816" y="0"/>
                      </a:cubicBezTo>
                      <a:cubicBezTo>
                        <a:pt x="44753" y="0"/>
                        <a:pt x="57633" y="12906"/>
                        <a:pt x="57633" y="28829"/>
                      </a:cubicBezTo>
                      <a:close/>
                    </a:path>
                  </a:pathLst>
                </a:custGeom>
                <a:solidFill>
                  <a:srgbClr val="DBC7D0">
                    <a:alpha val="6625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40" name="Google Shape;1540;p44"/>
                <p:cNvSpPr/>
                <p:nvPr/>
              </p:nvSpPr>
              <p:spPr>
                <a:xfrm>
                  <a:off x="8974629" y="628698"/>
                  <a:ext cx="57632" cy="57648"/>
                </a:xfrm>
                <a:custGeom>
                  <a:avLst/>
                  <a:gdLst/>
                  <a:ahLst/>
                  <a:cxnLst/>
                  <a:rect l="l" t="t" r="r" b="b"/>
                  <a:pathLst>
                    <a:path w="57632" h="57648" extrusionOk="0">
                      <a:moveTo>
                        <a:pt x="57632" y="28825"/>
                      </a:moveTo>
                      <a:cubicBezTo>
                        <a:pt x="57632" y="44743"/>
                        <a:pt x="44753" y="57648"/>
                        <a:pt x="28816" y="57648"/>
                      </a:cubicBezTo>
                      <a:cubicBezTo>
                        <a:pt x="12944" y="57648"/>
                        <a:pt x="0" y="44743"/>
                        <a:pt x="0" y="28825"/>
                      </a:cubicBezTo>
                      <a:cubicBezTo>
                        <a:pt x="0" y="12905"/>
                        <a:pt x="12944" y="0"/>
                        <a:pt x="28816" y="0"/>
                      </a:cubicBezTo>
                      <a:cubicBezTo>
                        <a:pt x="44753" y="0"/>
                        <a:pt x="57632" y="12905"/>
                        <a:pt x="57632" y="28825"/>
                      </a:cubicBezTo>
                      <a:close/>
                    </a:path>
                  </a:pathLst>
                </a:custGeom>
                <a:solidFill>
                  <a:srgbClr val="DBC7D0">
                    <a:alpha val="6625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41" name="Google Shape;1541;p44"/>
                <p:cNvSpPr/>
                <p:nvPr/>
              </p:nvSpPr>
              <p:spPr>
                <a:xfrm>
                  <a:off x="9640410" y="606506"/>
                  <a:ext cx="34898" cy="34880"/>
                </a:xfrm>
                <a:custGeom>
                  <a:avLst/>
                  <a:gdLst/>
                  <a:ahLst/>
                  <a:cxnLst/>
                  <a:rect l="l" t="t" r="r" b="b"/>
                  <a:pathLst>
                    <a:path w="34898" h="34880" extrusionOk="0">
                      <a:moveTo>
                        <a:pt x="29776" y="5108"/>
                      </a:moveTo>
                      <a:cubicBezTo>
                        <a:pt x="36606" y="11918"/>
                        <a:pt x="36606" y="22962"/>
                        <a:pt x="29776" y="29772"/>
                      </a:cubicBezTo>
                      <a:cubicBezTo>
                        <a:pt x="22946" y="36583"/>
                        <a:pt x="11888" y="36583"/>
                        <a:pt x="5123" y="29772"/>
                      </a:cubicBezTo>
                      <a:cubicBezTo>
                        <a:pt x="-1708" y="22962"/>
                        <a:pt x="-1708" y="11918"/>
                        <a:pt x="5123" y="5108"/>
                      </a:cubicBezTo>
                      <a:cubicBezTo>
                        <a:pt x="11888" y="-1703"/>
                        <a:pt x="22946" y="-1703"/>
                        <a:pt x="29776" y="5108"/>
                      </a:cubicBezTo>
                      <a:close/>
                    </a:path>
                  </a:pathLst>
                </a:custGeom>
                <a:solidFill>
                  <a:srgbClr val="DBC7D0">
                    <a:alpha val="6625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grpSp>
          <p:nvGrpSpPr>
            <p:cNvPr id="1542" name="Google Shape;1542;p44"/>
            <p:cNvGrpSpPr/>
            <p:nvPr/>
          </p:nvGrpSpPr>
          <p:grpSpPr>
            <a:xfrm>
              <a:off x="6397082" y="1407092"/>
              <a:ext cx="2286198" cy="1214986"/>
              <a:chOff x="8947182" y="468591"/>
              <a:chExt cx="1348869" cy="716848"/>
            </a:xfrm>
          </p:grpSpPr>
          <p:grpSp>
            <p:nvGrpSpPr>
              <p:cNvPr id="1543" name="Google Shape;1543;p44"/>
              <p:cNvGrpSpPr/>
              <p:nvPr/>
            </p:nvGrpSpPr>
            <p:grpSpPr>
              <a:xfrm>
                <a:off x="9198588" y="468591"/>
                <a:ext cx="913865" cy="697367"/>
                <a:chOff x="9198588" y="468591"/>
                <a:chExt cx="913865" cy="697367"/>
              </a:xfrm>
            </p:grpSpPr>
            <p:sp>
              <p:nvSpPr>
                <p:cNvPr id="1544" name="Google Shape;1544;p44"/>
                <p:cNvSpPr/>
                <p:nvPr/>
              </p:nvSpPr>
              <p:spPr>
                <a:xfrm>
                  <a:off x="9394578" y="692051"/>
                  <a:ext cx="439203" cy="328251"/>
                </a:xfrm>
                <a:custGeom>
                  <a:avLst/>
                  <a:gdLst/>
                  <a:ahLst/>
                  <a:cxnLst/>
                  <a:rect l="l" t="t" r="r" b="b"/>
                  <a:pathLst>
                    <a:path w="439203" h="328251" extrusionOk="0">
                      <a:moveTo>
                        <a:pt x="439204" y="328251"/>
                      </a:moveTo>
                      <a:lnTo>
                        <a:pt x="416371" y="774"/>
                      </a:lnTo>
                      <a:lnTo>
                        <a:pt x="280487" y="118199"/>
                      </a:lnTo>
                      <a:lnTo>
                        <a:pt x="278535" y="390"/>
                      </a:lnTo>
                      <a:lnTo>
                        <a:pt x="139788" y="96447"/>
                      </a:lnTo>
                      <a:lnTo>
                        <a:pt x="140698" y="0"/>
                      </a:lnTo>
                      <a:lnTo>
                        <a:pt x="586" y="96980"/>
                      </a:lnTo>
                      <a:lnTo>
                        <a:pt x="0" y="304626"/>
                      </a:lnTo>
                      <a:lnTo>
                        <a:pt x="137902" y="305010"/>
                      </a:lnTo>
                      <a:lnTo>
                        <a:pt x="277690" y="305406"/>
                      </a:lnTo>
                      <a:lnTo>
                        <a:pt x="277624" y="327802"/>
                      </a:lnTo>
                      <a:lnTo>
                        <a:pt x="439204" y="328251"/>
                      </a:lnTo>
                      <a:close/>
                    </a:path>
                  </a:pathLst>
                </a:custGeom>
                <a:solidFill>
                  <a:schemeClr val="accent2"/>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545" name="Google Shape;1545;p44"/>
                <p:cNvGrpSpPr/>
                <p:nvPr/>
              </p:nvGrpSpPr>
              <p:grpSpPr>
                <a:xfrm>
                  <a:off x="9369925" y="606902"/>
                  <a:ext cx="742528" cy="559056"/>
                  <a:chOff x="9369925" y="606902"/>
                  <a:chExt cx="742528" cy="559056"/>
                </a:xfrm>
              </p:grpSpPr>
              <p:grpSp>
                <p:nvGrpSpPr>
                  <p:cNvPr id="1546" name="Google Shape;1546;p44"/>
                  <p:cNvGrpSpPr/>
                  <p:nvPr/>
                </p:nvGrpSpPr>
                <p:grpSpPr>
                  <a:xfrm>
                    <a:off x="9742389" y="1022858"/>
                    <a:ext cx="370064" cy="143100"/>
                    <a:chOff x="9742389" y="1022858"/>
                    <a:chExt cx="370064" cy="143100"/>
                  </a:xfrm>
                </p:grpSpPr>
                <p:sp>
                  <p:nvSpPr>
                    <p:cNvPr id="1547" name="Google Shape;1547;p44"/>
                    <p:cNvSpPr/>
                    <p:nvPr/>
                  </p:nvSpPr>
                  <p:spPr>
                    <a:xfrm>
                      <a:off x="9742389" y="1022858"/>
                      <a:ext cx="370064" cy="143100"/>
                    </a:xfrm>
                    <a:custGeom>
                      <a:avLst/>
                      <a:gdLst/>
                      <a:ahLst/>
                      <a:cxnLst/>
                      <a:rect l="l" t="t" r="r" b="b"/>
                      <a:pathLst>
                        <a:path w="370064" h="143100" extrusionOk="0">
                          <a:moveTo>
                            <a:pt x="0" y="0"/>
                          </a:moveTo>
                          <a:lnTo>
                            <a:pt x="370065" y="0"/>
                          </a:lnTo>
                          <a:lnTo>
                            <a:pt x="370065" y="143100"/>
                          </a:lnTo>
                          <a:lnTo>
                            <a:pt x="0" y="143100"/>
                          </a:lnTo>
                          <a:close/>
                        </a:path>
                      </a:pathLst>
                    </a:custGeom>
                    <a:solidFill>
                      <a:schemeClr val="accent5"/>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548" name="Google Shape;1548;p44"/>
                    <p:cNvGrpSpPr/>
                    <p:nvPr/>
                  </p:nvGrpSpPr>
                  <p:grpSpPr>
                    <a:xfrm>
                      <a:off x="9970317" y="1042574"/>
                      <a:ext cx="127325" cy="95234"/>
                      <a:chOff x="9970317" y="1042574"/>
                      <a:chExt cx="127325" cy="95234"/>
                    </a:xfrm>
                  </p:grpSpPr>
                  <p:sp>
                    <p:nvSpPr>
                      <p:cNvPr id="1549" name="Google Shape;1549;p44"/>
                      <p:cNvSpPr/>
                      <p:nvPr/>
                    </p:nvSpPr>
                    <p:spPr>
                      <a:xfrm>
                        <a:off x="9970317" y="1042574"/>
                        <a:ext cx="21037" cy="35747"/>
                      </a:xfrm>
                      <a:custGeom>
                        <a:avLst/>
                        <a:gdLst/>
                        <a:ahLst/>
                        <a:cxnLst/>
                        <a:rect l="l" t="t" r="r" b="b"/>
                        <a:pathLst>
                          <a:path w="21037" h="35747" extrusionOk="0">
                            <a:moveTo>
                              <a:pt x="0" y="0"/>
                            </a:moveTo>
                            <a:lnTo>
                              <a:pt x="21037" y="0"/>
                            </a:lnTo>
                            <a:lnTo>
                              <a:pt x="21037" y="35748"/>
                            </a:lnTo>
                            <a:lnTo>
                              <a:pt x="0" y="35748"/>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50" name="Google Shape;1550;p44"/>
                      <p:cNvSpPr/>
                      <p:nvPr/>
                    </p:nvSpPr>
                    <p:spPr>
                      <a:xfrm>
                        <a:off x="10023461" y="1042574"/>
                        <a:ext cx="21037" cy="35747"/>
                      </a:xfrm>
                      <a:custGeom>
                        <a:avLst/>
                        <a:gdLst/>
                        <a:ahLst/>
                        <a:cxnLst/>
                        <a:rect l="l" t="t" r="r" b="b"/>
                        <a:pathLst>
                          <a:path w="21037" h="35747" extrusionOk="0">
                            <a:moveTo>
                              <a:pt x="0" y="0"/>
                            </a:moveTo>
                            <a:lnTo>
                              <a:pt x="21037" y="0"/>
                            </a:lnTo>
                            <a:lnTo>
                              <a:pt x="21037" y="35748"/>
                            </a:lnTo>
                            <a:lnTo>
                              <a:pt x="0" y="35748"/>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51" name="Google Shape;1551;p44"/>
                      <p:cNvSpPr/>
                      <p:nvPr/>
                    </p:nvSpPr>
                    <p:spPr>
                      <a:xfrm>
                        <a:off x="10076605" y="1042574"/>
                        <a:ext cx="21037" cy="35747"/>
                      </a:xfrm>
                      <a:custGeom>
                        <a:avLst/>
                        <a:gdLst/>
                        <a:ahLst/>
                        <a:cxnLst/>
                        <a:rect l="l" t="t" r="r" b="b"/>
                        <a:pathLst>
                          <a:path w="21037" h="35747" extrusionOk="0">
                            <a:moveTo>
                              <a:pt x="0" y="0"/>
                            </a:moveTo>
                            <a:lnTo>
                              <a:pt x="21037" y="0"/>
                            </a:lnTo>
                            <a:lnTo>
                              <a:pt x="21037" y="35748"/>
                            </a:lnTo>
                            <a:lnTo>
                              <a:pt x="0" y="35748"/>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52" name="Google Shape;1552;p44"/>
                      <p:cNvSpPr/>
                      <p:nvPr/>
                    </p:nvSpPr>
                    <p:spPr>
                      <a:xfrm>
                        <a:off x="9970317" y="1102061"/>
                        <a:ext cx="21037" cy="35747"/>
                      </a:xfrm>
                      <a:custGeom>
                        <a:avLst/>
                        <a:gdLst/>
                        <a:ahLst/>
                        <a:cxnLst/>
                        <a:rect l="l" t="t" r="r" b="b"/>
                        <a:pathLst>
                          <a:path w="21037" h="35747" extrusionOk="0">
                            <a:moveTo>
                              <a:pt x="0" y="0"/>
                            </a:moveTo>
                            <a:lnTo>
                              <a:pt x="21037" y="0"/>
                            </a:lnTo>
                            <a:lnTo>
                              <a:pt x="21037" y="35748"/>
                            </a:lnTo>
                            <a:lnTo>
                              <a:pt x="0" y="35748"/>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53" name="Google Shape;1553;p44"/>
                      <p:cNvSpPr/>
                      <p:nvPr/>
                    </p:nvSpPr>
                    <p:spPr>
                      <a:xfrm>
                        <a:off x="10023461" y="1102061"/>
                        <a:ext cx="21037" cy="35747"/>
                      </a:xfrm>
                      <a:custGeom>
                        <a:avLst/>
                        <a:gdLst/>
                        <a:ahLst/>
                        <a:cxnLst/>
                        <a:rect l="l" t="t" r="r" b="b"/>
                        <a:pathLst>
                          <a:path w="21037" h="35747" extrusionOk="0">
                            <a:moveTo>
                              <a:pt x="0" y="0"/>
                            </a:moveTo>
                            <a:lnTo>
                              <a:pt x="21037" y="0"/>
                            </a:lnTo>
                            <a:lnTo>
                              <a:pt x="21037" y="35748"/>
                            </a:lnTo>
                            <a:lnTo>
                              <a:pt x="0" y="35748"/>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54" name="Google Shape;1554;p44"/>
                      <p:cNvSpPr/>
                      <p:nvPr/>
                    </p:nvSpPr>
                    <p:spPr>
                      <a:xfrm>
                        <a:off x="10076605" y="1102061"/>
                        <a:ext cx="21037" cy="35747"/>
                      </a:xfrm>
                      <a:custGeom>
                        <a:avLst/>
                        <a:gdLst/>
                        <a:ahLst/>
                        <a:cxnLst/>
                        <a:rect l="l" t="t" r="r" b="b"/>
                        <a:pathLst>
                          <a:path w="21037" h="35747" extrusionOk="0">
                            <a:moveTo>
                              <a:pt x="0" y="0"/>
                            </a:moveTo>
                            <a:lnTo>
                              <a:pt x="21037" y="0"/>
                            </a:lnTo>
                            <a:lnTo>
                              <a:pt x="21037" y="35748"/>
                            </a:lnTo>
                            <a:lnTo>
                              <a:pt x="0" y="35748"/>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grpSp>
                <p:nvGrpSpPr>
                  <p:cNvPr id="1555" name="Google Shape;1555;p44"/>
                  <p:cNvGrpSpPr/>
                  <p:nvPr/>
                </p:nvGrpSpPr>
                <p:grpSpPr>
                  <a:xfrm>
                    <a:off x="9759757" y="606902"/>
                    <a:ext cx="148048" cy="557695"/>
                    <a:chOff x="9759757" y="606902"/>
                    <a:chExt cx="148048" cy="557695"/>
                  </a:xfrm>
                </p:grpSpPr>
                <p:sp>
                  <p:nvSpPr>
                    <p:cNvPr id="1556" name="Google Shape;1556;p44"/>
                    <p:cNvSpPr/>
                    <p:nvPr/>
                  </p:nvSpPr>
                  <p:spPr>
                    <a:xfrm>
                      <a:off x="9759757" y="606902"/>
                      <a:ext cx="148048" cy="557695"/>
                    </a:xfrm>
                    <a:custGeom>
                      <a:avLst/>
                      <a:gdLst/>
                      <a:ahLst/>
                      <a:cxnLst/>
                      <a:rect l="l" t="t" r="r" b="b"/>
                      <a:pathLst>
                        <a:path w="148048" h="557695" extrusionOk="0">
                          <a:moveTo>
                            <a:pt x="148049" y="557696"/>
                          </a:moveTo>
                          <a:lnTo>
                            <a:pt x="0" y="557696"/>
                          </a:lnTo>
                          <a:lnTo>
                            <a:pt x="17498" y="288619"/>
                          </a:lnTo>
                          <a:lnTo>
                            <a:pt x="19189" y="249245"/>
                          </a:lnTo>
                          <a:lnTo>
                            <a:pt x="21921" y="188933"/>
                          </a:lnTo>
                          <a:lnTo>
                            <a:pt x="23677" y="149553"/>
                          </a:lnTo>
                          <a:lnTo>
                            <a:pt x="26344" y="89195"/>
                          </a:lnTo>
                          <a:lnTo>
                            <a:pt x="28100" y="49821"/>
                          </a:lnTo>
                          <a:lnTo>
                            <a:pt x="30312" y="0"/>
                          </a:lnTo>
                          <a:lnTo>
                            <a:pt x="117737" y="0"/>
                          </a:lnTo>
                          <a:lnTo>
                            <a:pt x="119948" y="49821"/>
                          </a:lnTo>
                          <a:lnTo>
                            <a:pt x="121704" y="89195"/>
                          </a:lnTo>
                          <a:lnTo>
                            <a:pt x="124371" y="149553"/>
                          </a:lnTo>
                          <a:lnTo>
                            <a:pt x="126127" y="188933"/>
                          </a:lnTo>
                          <a:lnTo>
                            <a:pt x="128860" y="249245"/>
                          </a:lnTo>
                          <a:lnTo>
                            <a:pt x="130551" y="288619"/>
                          </a:lnTo>
                          <a:lnTo>
                            <a:pt x="148049" y="557696"/>
                          </a:lnTo>
                          <a:close/>
                        </a:path>
                      </a:pathLst>
                    </a:custGeom>
                    <a:solidFill>
                      <a:schemeClr val="accent5"/>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557" name="Google Shape;1557;p44"/>
                    <p:cNvGrpSpPr/>
                    <p:nvPr/>
                  </p:nvGrpSpPr>
                  <p:grpSpPr>
                    <a:xfrm>
                      <a:off x="9777254" y="656723"/>
                      <a:ext cx="113053" cy="238797"/>
                      <a:chOff x="9777254" y="656723"/>
                      <a:chExt cx="113053" cy="238797"/>
                    </a:xfrm>
                  </p:grpSpPr>
                  <p:sp>
                    <p:nvSpPr>
                      <p:cNvPr id="1558" name="Google Shape;1558;p44"/>
                      <p:cNvSpPr/>
                      <p:nvPr/>
                    </p:nvSpPr>
                    <p:spPr>
                      <a:xfrm>
                        <a:off x="9786101" y="656723"/>
                        <a:ext cx="95359" cy="39373"/>
                      </a:xfrm>
                      <a:custGeom>
                        <a:avLst/>
                        <a:gdLst/>
                        <a:ahLst/>
                        <a:cxnLst/>
                        <a:rect l="l" t="t" r="r" b="b"/>
                        <a:pathLst>
                          <a:path w="95359" h="39373" extrusionOk="0">
                            <a:moveTo>
                              <a:pt x="95360" y="39374"/>
                            </a:moveTo>
                            <a:lnTo>
                              <a:pt x="0" y="39374"/>
                            </a:lnTo>
                            <a:lnTo>
                              <a:pt x="1756" y="0"/>
                            </a:lnTo>
                            <a:lnTo>
                              <a:pt x="93604" y="0"/>
                            </a:lnTo>
                            <a:lnTo>
                              <a:pt x="95360" y="39374"/>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59" name="Google Shape;1559;p44"/>
                      <p:cNvSpPr/>
                      <p:nvPr/>
                    </p:nvSpPr>
                    <p:spPr>
                      <a:xfrm>
                        <a:off x="9781678" y="756455"/>
                        <a:ext cx="104206" cy="39379"/>
                      </a:xfrm>
                      <a:custGeom>
                        <a:avLst/>
                        <a:gdLst/>
                        <a:ahLst/>
                        <a:cxnLst/>
                        <a:rect l="l" t="t" r="r" b="b"/>
                        <a:pathLst>
                          <a:path w="104206" h="39379" extrusionOk="0">
                            <a:moveTo>
                              <a:pt x="104207" y="39380"/>
                            </a:moveTo>
                            <a:lnTo>
                              <a:pt x="0" y="39380"/>
                            </a:lnTo>
                            <a:lnTo>
                              <a:pt x="1756" y="0"/>
                            </a:lnTo>
                            <a:lnTo>
                              <a:pt x="102450" y="0"/>
                            </a:lnTo>
                            <a:lnTo>
                              <a:pt x="104207" y="39380"/>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60" name="Google Shape;1560;p44"/>
                      <p:cNvSpPr/>
                      <p:nvPr/>
                    </p:nvSpPr>
                    <p:spPr>
                      <a:xfrm>
                        <a:off x="9777254" y="856147"/>
                        <a:ext cx="113053" cy="39373"/>
                      </a:xfrm>
                      <a:custGeom>
                        <a:avLst/>
                        <a:gdLst/>
                        <a:ahLst/>
                        <a:cxnLst/>
                        <a:rect l="l" t="t" r="r" b="b"/>
                        <a:pathLst>
                          <a:path w="113053" h="39373" extrusionOk="0">
                            <a:moveTo>
                              <a:pt x="113053" y="39373"/>
                            </a:moveTo>
                            <a:lnTo>
                              <a:pt x="0" y="39373"/>
                            </a:lnTo>
                            <a:lnTo>
                              <a:pt x="1692" y="0"/>
                            </a:lnTo>
                            <a:lnTo>
                              <a:pt x="111362" y="0"/>
                            </a:lnTo>
                            <a:lnTo>
                              <a:pt x="113053" y="39373"/>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grpSp>
                <p:nvGrpSpPr>
                  <p:cNvPr id="1561" name="Google Shape;1561;p44"/>
                  <p:cNvGrpSpPr/>
                  <p:nvPr/>
                </p:nvGrpSpPr>
                <p:grpSpPr>
                  <a:xfrm>
                    <a:off x="9369925" y="982945"/>
                    <a:ext cx="463883" cy="179379"/>
                    <a:chOff x="9369925" y="982945"/>
                    <a:chExt cx="463883" cy="179379"/>
                  </a:xfrm>
                </p:grpSpPr>
                <p:sp>
                  <p:nvSpPr>
                    <p:cNvPr id="1562" name="Google Shape;1562;p44"/>
                    <p:cNvSpPr/>
                    <p:nvPr/>
                  </p:nvSpPr>
                  <p:spPr>
                    <a:xfrm>
                      <a:off x="9369925" y="982945"/>
                      <a:ext cx="463883" cy="179379"/>
                    </a:xfrm>
                    <a:custGeom>
                      <a:avLst/>
                      <a:gdLst/>
                      <a:ahLst/>
                      <a:cxnLst/>
                      <a:rect l="l" t="t" r="r" b="b"/>
                      <a:pathLst>
                        <a:path w="463883" h="179379" extrusionOk="0">
                          <a:moveTo>
                            <a:pt x="0" y="0"/>
                          </a:moveTo>
                          <a:lnTo>
                            <a:pt x="463883" y="0"/>
                          </a:lnTo>
                          <a:lnTo>
                            <a:pt x="463883" y="179379"/>
                          </a:lnTo>
                          <a:lnTo>
                            <a:pt x="0" y="179379"/>
                          </a:lnTo>
                          <a:close/>
                        </a:path>
                      </a:pathLst>
                    </a:custGeom>
                    <a:solidFill>
                      <a:schemeClr val="lt2"/>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563" name="Google Shape;1563;p44"/>
                    <p:cNvGrpSpPr/>
                    <p:nvPr/>
                  </p:nvGrpSpPr>
                  <p:grpSpPr>
                    <a:xfrm>
                      <a:off x="9655615" y="1007657"/>
                      <a:ext cx="159588" cy="119380"/>
                      <a:chOff x="9655615" y="1007657"/>
                      <a:chExt cx="159588" cy="119380"/>
                    </a:xfrm>
                  </p:grpSpPr>
                  <p:sp>
                    <p:nvSpPr>
                      <p:cNvPr id="1564" name="Google Shape;1564;p44"/>
                      <p:cNvSpPr/>
                      <p:nvPr/>
                    </p:nvSpPr>
                    <p:spPr>
                      <a:xfrm>
                        <a:off x="9655615" y="1007657"/>
                        <a:ext cx="26370" cy="44810"/>
                      </a:xfrm>
                      <a:custGeom>
                        <a:avLst/>
                        <a:gdLst/>
                        <a:ahLst/>
                        <a:cxnLst/>
                        <a:rect l="l" t="t" r="r" b="b"/>
                        <a:pathLst>
                          <a:path w="26370" h="44810" extrusionOk="0">
                            <a:moveTo>
                              <a:pt x="0" y="0"/>
                            </a:moveTo>
                            <a:lnTo>
                              <a:pt x="26370" y="0"/>
                            </a:lnTo>
                            <a:lnTo>
                              <a:pt x="26370" y="44810"/>
                            </a:lnTo>
                            <a:lnTo>
                              <a:pt x="0" y="44810"/>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65" name="Google Shape;1565;p44"/>
                      <p:cNvSpPr/>
                      <p:nvPr/>
                    </p:nvSpPr>
                    <p:spPr>
                      <a:xfrm>
                        <a:off x="9722224" y="1007657"/>
                        <a:ext cx="26369" cy="44810"/>
                      </a:xfrm>
                      <a:custGeom>
                        <a:avLst/>
                        <a:gdLst/>
                        <a:ahLst/>
                        <a:cxnLst/>
                        <a:rect l="l" t="t" r="r" b="b"/>
                        <a:pathLst>
                          <a:path w="26369" h="44810" extrusionOk="0">
                            <a:moveTo>
                              <a:pt x="0" y="0"/>
                            </a:moveTo>
                            <a:lnTo>
                              <a:pt x="26370" y="0"/>
                            </a:lnTo>
                            <a:lnTo>
                              <a:pt x="26370" y="44810"/>
                            </a:lnTo>
                            <a:lnTo>
                              <a:pt x="0" y="44810"/>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66" name="Google Shape;1566;p44"/>
                      <p:cNvSpPr/>
                      <p:nvPr/>
                    </p:nvSpPr>
                    <p:spPr>
                      <a:xfrm>
                        <a:off x="9788833" y="1007657"/>
                        <a:ext cx="26370" cy="44810"/>
                      </a:xfrm>
                      <a:custGeom>
                        <a:avLst/>
                        <a:gdLst/>
                        <a:ahLst/>
                        <a:cxnLst/>
                        <a:rect l="l" t="t" r="r" b="b"/>
                        <a:pathLst>
                          <a:path w="26370" h="44810" extrusionOk="0">
                            <a:moveTo>
                              <a:pt x="0" y="0"/>
                            </a:moveTo>
                            <a:lnTo>
                              <a:pt x="26370" y="0"/>
                            </a:lnTo>
                            <a:lnTo>
                              <a:pt x="26370" y="44810"/>
                            </a:lnTo>
                            <a:lnTo>
                              <a:pt x="0" y="44810"/>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67" name="Google Shape;1567;p44"/>
                      <p:cNvSpPr/>
                      <p:nvPr/>
                    </p:nvSpPr>
                    <p:spPr>
                      <a:xfrm>
                        <a:off x="9655615" y="1082227"/>
                        <a:ext cx="26370" cy="44810"/>
                      </a:xfrm>
                      <a:custGeom>
                        <a:avLst/>
                        <a:gdLst/>
                        <a:ahLst/>
                        <a:cxnLst/>
                        <a:rect l="l" t="t" r="r" b="b"/>
                        <a:pathLst>
                          <a:path w="26370" h="44810" extrusionOk="0">
                            <a:moveTo>
                              <a:pt x="0" y="0"/>
                            </a:moveTo>
                            <a:lnTo>
                              <a:pt x="26370" y="0"/>
                            </a:lnTo>
                            <a:lnTo>
                              <a:pt x="26370" y="44811"/>
                            </a:lnTo>
                            <a:lnTo>
                              <a:pt x="0" y="44811"/>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68" name="Google Shape;1568;p44"/>
                      <p:cNvSpPr/>
                      <p:nvPr/>
                    </p:nvSpPr>
                    <p:spPr>
                      <a:xfrm>
                        <a:off x="9722224" y="1082227"/>
                        <a:ext cx="26369" cy="44810"/>
                      </a:xfrm>
                      <a:custGeom>
                        <a:avLst/>
                        <a:gdLst/>
                        <a:ahLst/>
                        <a:cxnLst/>
                        <a:rect l="l" t="t" r="r" b="b"/>
                        <a:pathLst>
                          <a:path w="26369" h="44810" extrusionOk="0">
                            <a:moveTo>
                              <a:pt x="0" y="0"/>
                            </a:moveTo>
                            <a:lnTo>
                              <a:pt x="26370" y="0"/>
                            </a:lnTo>
                            <a:lnTo>
                              <a:pt x="26370" y="44811"/>
                            </a:lnTo>
                            <a:lnTo>
                              <a:pt x="0" y="44811"/>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69" name="Google Shape;1569;p44"/>
                      <p:cNvSpPr/>
                      <p:nvPr/>
                    </p:nvSpPr>
                    <p:spPr>
                      <a:xfrm>
                        <a:off x="9788833" y="1082227"/>
                        <a:ext cx="26370" cy="44810"/>
                      </a:xfrm>
                      <a:custGeom>
                        <a:avLst/>
                        <a:gdLst/>
                        <a:ahLst/>
                        <a:cxnLst/>
                        <a:rect l="l" t="t" r="r" b="b"/>
                        <a:pathLst>
                          <a:path w="26370" h="44810" extrusionOk="0">
                            <a:moveTo>
                              <a:pt x="0" y="0"/>
                            </a:moveTo>
                            <a:lnTo>
                              <a:pt x="26370" y="0"/>
                            </a:lnTo>
                            <a:lnTo>
                              <a:pt x="26370" y="44811"/>
                            </a:lnTo>
                            <a:lnTo>
                              <a:pt x="0" y="44811"/>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grpSp>
            <p:grpSp>
              <p:nvGrpSpPr>
                <p:cNvPr id="1570" name="Google Shape;1570;p44"/>
                <p:cNvGrpSpPr/>
                <p:nvPr/>
              </p:nvGrpSpPr>
              <p:grpSpPr>
                <a:xfrm>
                  <a:off x="9198588" y="468591"/>
                  <a:ext cx="463883" cy="693729"/>
                  <a:chOff x="9198588" y="468591"/>
                  <a:chExt cx="463883" cy="693729"/>
                </a:xfrm>
              </p:grpSpPr>
              <p:grpSp>
                <p:nvGrpSpPr>
                  <p:cNvPr id="1571" name="Google Shape;1571;p44"/>
                  <p:cNvGrpSpPr/>
                  <p:nvPr/>
                </p:nvGrpSpPr>
                <p:grpSpPr>
                  <a:xfrm>
                    <a:off x="9198653" y="468591"/>
                    <a:ext cx="148049" cy="682314"/>
                    <a:chOff x="9198653" y="468591"/>
                    <a:chExt cx="148049" cy="682314"/>
                  </a:xfrm>
                </p:grpSpPr>
                <p:sp>
                  <p:nvSpPr>
                    <p:cNvPr id="1572" name="Google Shape;1572;p44"/>
                    <p:cNvSpPr/>
                    <p:nvPr/>
                  </p:nvSpPr>
                  <p:spPr>
                    <a:xfrm>
                      <a:off x="9198653" y="468591"/>
                      <a:ext cx="148049" cy="682314"/>
                    </a:xfrm>
                    <a:custGeom>
                      <a:avLst/>
                      <a:gdLst/>
                      <a:ahLst/>
                      <a:cxnLst/>
                      <a:rect l="l" t="t" r="r" b="b"/>
                      <a:pathLst>
                        <a:path w="148049" h="682314" extrusionOk="0">
                          <a:moveTo>
                            <a:pt x="148049" y="682314"/>
                          </a:moveTo>
                          <a:lnTo>
                            <a:pt x="0" y="682314"/>
                          </a:lnTo>
                          <a:lnTo>
                            <a:pt x="17498" y="288618"/>
                          </a:lnTo>
                          <a:lnTo>
                            <a:pt x="19189" y="249245"/>
                          </a:lnTo>
                          <a:lnTo>
                            <a:pt x="21856" y="188932"/>
                          </a:lnTo>
                          <a:lnTo>
                            <a:pt x="23678" y="149556"/>
                          </a:lnTo>
                          <a:lnTo>
                            <a:pt x="26280" y="89194"/>
                          </a:lnTo>
                          <a:lnTo>
                            <a:pt x="28036" y="49819"/>
                          </a:lnTo>
                          <a:lnTo>
                            <a:pt x="30247" y="0"/>
                          </a:lnTo>
                          <a:lnTo>
                            <a:pt x="117737" y="0"/>
                          </a:lnTo>
                          <a:lnTo>
                            <a:pt x="119949" y="49819"/>
                          </a:lnTo>
                          <a:lnTo>
                            <a:pt x="121705" y="89194"/>
                          </a:lnTo>
                          <a:lnTo>
                            <a:pt x="124372" y="149556"/>
                          </a:lnTo>
                          <a:lnTo>
                            <a:pt x="126128" y="188932"/>
                          </a:lnTo>
                          <a:lnTo>
                            <a:pt x="128860" y="249245"/>
                          </a:lnTo>
                          <a:lnTo>
                            <a:pt x="130551" y="288618"/>
                          </a:lnTo>
                          <a:lnTo>
                            <a:pt x="148049" y="682314"/>
                          </a:lnTo>
                          <a:close/>
                        </a:path>
                      </a:pathLst>
                    </a:custGeom>
                    <a:solidFill>
                      <a:schemeClr val="accent5"/>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573" name="Google Shape;1573;p44"/>
                    <p:cNvGrpSpPr/>
                    <p:nvPr/>
                  </p:nvGrpSpPr>
                  <p:grpSpPr>
                    <a:xfrm>
                      <a:off x="9216152" y="518410"/>
                      <a:ext cx="113053" cy="238799"/>
                      <a:chOff x="9216152" y="518410"/>
                      <a:chExt cx="113053" cy="238799"/>
                    </a:xfrm>
                  </p:grpSpPr>
                  <p:sp>
                    <p:nvSpPr>
                      <p:cNvPr id="1574" name="Google Shape;1574;p44"/>
                      <p:cNvSpPr/>
                      <p:nvPr/>
                    </p:nvSpPr>
                    <p:spPr>
                      <a:xfrm>
                        <a:off x="9224933" y="518410"/>
                        <a:ext cx="95425" cy="39374"/>
                      </a:xfrm>
                      <a:custGeom>
                        <a:avLst/>
                        <a:gdLst/>
                        <a:ahLst/>
                        <a:cxnLst/>
                        <a:rect l="l" t="t" r="r" b="b"/>
                        <a:pathLst>
                          <a:path w="95425" h="39374" extrusionOk="0">
                            <a:moveTo>
                              <a:pt x="95425" y="39375"/>
                            </a:moveTo>
                            <a:lnTo>
                              <a:pt x="0" y="39375"/>
                            </a:lnTo>
                            <a:lnTo>
                              <a:pt x="1756" y="0"/>
                            </a:lnTo>
                            <a:lnTo>
                              <a:pt x="93669" y="0"/>
                            </a:lnTo>
                            <a:lnTo>
                              <a:pt x="95425" y="39375"/>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75" name="Google Shape;1575;p44"/>
                      <p:cNvSpPr/>
                      <p:nvPr/>
                    </p:nvSpPr>
                    <p:spPr>
                      <a:xfrm>
                        <a:off x="9220510" y="618146"/>
                        <a:ext cx="104271" cy="39376"/>
                      </a:xfrm>
                      <a:custGeom>
                        <a:avLst/>
                        <a:gdLst/>
                        <a:ahLst/>
                        <a:cxnLst/>
                        <a:rect l="l" t="t" r="r" b="b"/>
                        <a:pathLst>
                          <a:path w="104271" h="39376" extrusionOk="0">
                            <a:moveTo>
                              <a:pt x="104272" y="39377"/>
                            </a:moveTo>
                            <a:lnTo>
                              <a:pt x="0" y="39377"/>
                            </a:lnTo>
                            <a:lnTo>
                              <a:pt x="1821" y="0"/>
                            </a:lnTo>
                            <a:lnTo>
                              <a:pt x="102515" y="0"/>
                            </a:lnTo>
                            <a:lnTo>
                              <a:pt x="104272" y="39377"/>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76" name="Google Shape;1576;p44"/>
                      <p:cNvSpPr/>
                      <p:nvPr/>
                    </p:nvSpPr>
                    <p:spPr>
                      <a:xfrm>
                        <a:off x="9216152" y="717836"/>
                        <a:ext cx="113053" cy="39373"/>
                      </a:xfrm>
                      <a:custGeom>
                        <a:avLst/>
                        <a:gdLst/>
                        <a:ahLst/>
                        <a:cxnLst/>
                        <a:rect l="l" t="t" r="r" b="b"/>
                        <a:pathLst>
                          <a:path w="113053" h="39373" extrusionOk="0">
                            <a:moveTo>
                              <a:pt x="113053" y="39373"/>
                            </a:moveTo>
                            <a:lnTo>
                              <a:pt x="0" y="39373"/>
                            </a:lnTo>
                            <a:lnTo>
                              <a:pt x="1691" y="0"/>
                            </a:lnTo>
                            <a:lnTo>
                              <a:pt x="111362" y="0"/>
                            </a:lnTo>
                            <a:lnTo>
                              <a:pt x="113053" y="39373"/>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grpSp>
                <p:nvGrpSpPr>
                  <p:cNvPr id="1577" name="Google Shape;1577;p44"/>
                  <p:cNvGrpSpPr/>
                  <p:nvPr/>
                </p:nvGrpSpPr>
                <p:grpSpPr>
                  <a:xfrm>
                    <a:off x="9198588" y="773406"/>
                    <a:ext cx="463883" cy="388914"/>
                    <a:chOff x="9198588" y="773406"/>
                    <a:chExt cx="463883" cy="388914"/>
                  </a:xfrm>
                </p:grpSpPr>
                <p:grpSp>
                  <p:nvGrpSpPr>
                    <p:cNvPr id="1578" name="Google Shape;1578;p44"/>
                    <p:cNvGrpSpPr/>
                    <p:nvPr/>
                  </p:nvGrpSpPr>
                  <p:grpSpPr>
                    <a:xfrm>
                      <a:off x="9423914" y="773406"/>
                      <a:ext cx="223374" cy="327164"/>
                      <a:chOff x="9423914" y="773406"/>
                      <a:chExt cx="223374" cy="327164"/>
                    </a:xfrm>
                  </p:grpSpPr>
                  <p:sp>
                    <p:nvSpPr>
                      <p:cNvPr id="1579" name="Google Shape;1579;p44"/>
                      <p:cNvSpPr/>
                      <p:nvPr/>
                    </p:nvSpPr>
                    <p:spPr>
                      <a:xfrm>
                        <a:off x="9423914" y="773406"/>
                        <a:ext cx="223374" cy="327164"/>
                      </a:xfrm>
                      <a:custGeom>
                        <a:avLst/>
                        <a:gdLst/>
                        <a:ahLst/>
                        <a:cxnLst/>
                        <a:rect l="l" t="t" r="r" b="b"/>
                        <a:pathLst>
                          <a:path w="223374" h="327164" extrusionOk="0">
                            <a:moveTo>
                              <a:pt x="223375" y="327165"/>
                            </a:moveTo>
                            <a:lnTo>
                              <a:pt x="0" y="327165"/>
                            </a:lnTo>
                            <a:lnTo>
                              <a:pt x="18864" y="196581"/>
                            </a:lnTo>
                            <a:lnTo>
                              <a:pt x="34280" y="89734"/>
                            </a:lnTo>
                            <a:lnTo>
                              <a:pt x="47290" y="0"/>
                            </a:lnTo>
                            <a:lnTo>
                              <a:pt x="176085" y="0"/>
                            </a:lnTo>
                            <a:lnTo>
                              <a:pt x="189030" y="89734"/>
                            </a:lnTo>
                            <a:lnTo>
                              <a:pt x="204511" y="196581"/>
                            </a:lnTo>
                            <a:lnTo>
                              <a:pt x="218952" y="296566"/>
                            </a:lnTo>
                            <a:lnTo>
                              <a:pt x="223375" y="327165"/>
                            </a:lnTo>
                            <a:close/>
                          </a:path>
                        </a:pathLst>
                      </a:custGeom>
                      <a:solidFill>
                        <a:schemeClr val="accent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80" name="Google Shape;1580;p44"/>
                      <p:cNvSpPr/>
                      <p:nvPr/>
                    </p:nvSpPr>
                    <p:spPr>
                      <a:xfrm>
                        <a:off x="9442778" y="863153"/>
                        <a:ext cx="185646" cy="106847"/>
                      </a:xfrm>
                      <a:custGeom>
                        <a:avLst/>
                        <a:gdLst/>
                        <a:ahLst/>
                        <a:cxnLst/>
                        <a:rect l="l" t="t" r="r" b="b"/>
                        <a:pathLst>
                          <a:path w="185646" h="106847" extrusionOk="0">
                            <a:moveTo>
                              <a:pt x="185647" y="106848"/>
                            </a:moveTo>
                            <a:lnTo>
                              <a:pt x="0" y="106848"/>
                            </a:lnTo>
                            <a:lnTo>
                              <a:pt x="15416" y="0"/>
                            </a:lnTo>
                            <a:lnTo>
                              <a:pt x="170166" y="0"/>
                            </a:lnTo>
                            <a:lnTo>
                              <a:pt x="185647" y="106848"/>
                            </a:lnTo>
                            <a:close/>
                          </a:path>
                        </a:pathLst>
                      </a:custGeom>
                      <a:solidFill>
                        <a:schemeClr val="lt2"/>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nvGrpSpPr>
                    <p:cNvPr id="1581" name="Google Shape;1581;p44"/>
                    <p:cNvGrpSpPr/>
                    <p:nvPr/>
                  </p:nvGrpSpPr>
                  <p:grpSpPr>
                    <a:xfrm>
                      <a:off x="9243211" y="773419"/>
                      <a:ext cx="223439" cy="327158"/>
                      <a:chOff x="9243211" y="773419"/>
                      <a:chExt cx="223439" cy="327158"/>
                    </a:xfrm>
                  </p:grpSpPr>
                  <p:sp>
                    <p:nvSpPr>
                      <p:cNvPr id="1582" name="Google Shape;1582;p44"/>
                      <p:cNvSpPr/>
                      <p:nvPr/>
                    </p:nvSpPr>
                    <p:spPr>
                      <a:xfrm>
                        <a:off x="9243211" y="773419"/>
                        <a:ext cx="223439" cy="327158"/>
                      </a:xfrm>
                      <a:custGeom>
                        <a:avLst/>
                        <a:gdLst/>
                        <a:ahLst/>
                        <a:cxnLst/>
                        <a:rect l="l" t="t" r="r" b="b"/>
                        <a:pathLst>
                          <a:path w="223439" h="327158" extrusionOk="0">
                            <a:moveTo>
                              <a:pt x="223440" y="327158"/>
                            </a:moveTo>
                            <a:lnTo>
                              <a:pt x="0" y="327158"/>
                            </a:lnTo>
                            <a:lnTo>
                              <a:pt x="18929" y="196581"/>
                            </a:lnTo>
                            <a:lnTo>
                              <a:pt x="34345" y="89734"/>
                            </a:lnTo>
                            <a:lnTo>
                              <a:pt x="47355" y="0"/>
                            </a:lnTo>
                            <a:lnTo>
                              <a:pt x="176085" y="0"/>
                            </a:lnTo>
                            <a:lnTo>
                              <a:pt x="189094" y="89734"/>
                            </a:lnTo>
                            <a:lnTo>
                              <a:pt x="204576" y="196581"/>
                            </a:lnTo>
                            <a:lnTo>
                              <a:pt x="223440" y="327158"/>
                            </a:lnTo>
                            <a:close/>
                          </a:path>
                        </a:pathLst>
                      </a:custGeom>
                      <a:solidFill>
                        <a:schemeClr val="accent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83" name="Google Shape;1583;p44"/>
                      <p:cNvSpPr/>
                      <p:nvPr/>
                    </p:nvSpPr>
                    <p:spPr>
                      <a:xfrm>
                        <a:off x="9262141" y="863153"/>
                        <a:ext cx="185646" cy="106847"/>
                      </a:xfrm>
                      <a:custGeom>
                        <a:avLst/>
                        <a:gdLst/>
                        <a:ahLst/>
                        <a:cxnLst/>
                        <a:rect l="l" t="t" r="r" b="b"/>
                        <a:pathLst>
                          <a:path w="185646" h="106847" extrusionOk="0">
                            <a:moveTo>
                              <a:pt x="185646" y="106848"/>
                            </a:moveTo>
                            <a:lnTo>
                              <a:pt x="0" y="106848"/>
                            </a:lnTo>
                            <a:lnTo>
                              <a:pt x="15416" y="0"/>
                            </a:lnTo>
                            <a:lnTo>
                              <a:pt x="170165" y="0"/>
                            </a:lnTo>
                            <a:lnTo>
                              <a:pt x="185646" y="106848"/>
                            </a:lnTo>
                            <a:close/>
                          </a:path>
                        </a:pathLst>
                      </a:custGeom>
                      <a:solidFill>
                        <a:schemeClr val="lt2"/>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sp>
                  <p:nvSpPr>
                    <p:cNvPr id="1584" name="Google Shape;1584;p44"/>
                    <p:cNvSpPr/>
                    <p:nvPr/>
                  </p:nvSpPr>
                  <p:spPr>
                    <a:xfrm>
                      <a:off x="9198588" y="1083561"/>
                      <a:ext cx="463883" cy="78759"/>
                    </a:xfrm>
                    <a:custGeom>
                      <a:avLst/>
                      <a:gdLst/>
                      <a:ahLst/>
                      <a:cxnLst/>
                      <a:rect l="l" t="t" r="r" b="b"/>
                      <a:pathLst>
                        <a:path w="463883" h="78759" extrusionOk="0">
                          <a:moveTo>
                            <a:pt x="0" y="0"/>
                          </a:moveTo>
                          <a:lnTo>
                            <a:pt x="463883" y="0"/>
                          </a:lnTo>
                          <a:lnTo>
                            <a:pt x="463883" y="78759"/>
                          </a:lnTo>
                          <a:lnTo>
                            <a:pt x="0" y="78759"/>
                          </a:lnTo>
                          <a:close/>
                        </a:path>
                      </a:pathLst>
                    </a:custGeom>
                    <a:solidFill>
                      <a:schemeClr val="lt2"/>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grpSp>
          <p:grpSp>
            <p:nvGrpSpPr>
              <p:cNvPr id="1585" name="Google Shape;1585;p44"/>
              <p:cNvGrpSpPr/>
              <p:nvPr/>
            </p:nvGrpSpPr>
            <p:grpSpPr>
              <a:xfrm>
                <a:off x="8947182" y="653174"/>
                <a:ext cx="1348869" cy="532265"/>
                <a:chOff x="8947182" y="653174"/>
                <a:chExt cx="1348869" cy="532265"/>
              </a:xfrm>
            </p:grpSpPr>
            <p:grpSp>
              <p:nvGrpSpPr>
                <p:cNvPr id="1586" name="Google Shape;1586;p44"/>
                <p:cNvGrpSpPr/>
                <p:nvPr/>
              </p:nvGrpSpPr>
              <p:grpSpPr>
                <a:xfrm>
                  <a:off x="9975584" y="653174"/>
                  <a:ext cx="320467" cy="532265"/>
                  <a:chOff x="9975584" y="653174"/>
                  <a:chExt cx="320467" cy="532265"/>
                </a:xfrm>
              </p:grpSpPr>
              <p:sp>
                <p:nvSpPr>
                  <p:cNvPr id="1587" name="Google Shape;1587;p44"/>
                  <p:cNvSpPr/>
                  <p:nvPr/>
                </p:nvSpPr>
                <p:spPr>
                  <a:xfrm>
                    <a:off x="9975584" y="653174"/>
                    <a:ext cx="320467" cy="393804"/>
                  </a:xfrm>
                  <a:custGeom>
                    <a:avLst/>
                    <a:gdLst/>
                    <a:ahLst/>
                    <a:cxnLst/>
                    <a:rect l="l" t="t" r="r" b="b"/>
                    <a:pathLst>
                      <a:path w="320467" h="393804" extrusionOk="0">
                        <a:moveTo>
                          <a:pt x="32330" y="226794"/>
                        </a:moveTo>
                        <a:cubicBezTo>
                          <a:pt x="25175" y="232114"/>
                          <a:pt x="21272" y="241429"/>
                          <a:pt x="22378" y="250256"/>
                        </a:cubicBezTo>
                        <a:cubicBezTo>
                          <a:pt x="23549" y="259083"/>
                          <a:pt x="29793" y="267097"/>
                          <a:pt x="38054" y="270376"/>
                        </a:cubicBezTo>
                        <a:cubicBezTo>
                          <a:pt x="13466" y="278331"/>
                          <a:pt x="-1235" y="306998"/>
                          <a:pt x="3449" y="332431"/>
                        </a:cubicBezTo>
                        <a:cubicBezTo>
                          <a:pt x="8067" y="357898"/>
                          <a:pt x="29273" y="378544"/>
                          <a:pt x="53991" y="386200"/>
                        </a:cubicBezTo>
                        <a:cubicBezTo>
                          <a:pt x="81181" y="394643"/>
                          <a:pt x="110843" y="386954"/>
                          <a:pt x="139009" y="392041"/>
                        </a:cubicBezTo>
                        <a:cubicBezTo>
                          <a:pt x="164182" y="396569"/>
                          <a:pt x="200154" y="394227"/>
                          <a:pt x="204902" y="362594"/>
                        </a:cubicBezTo>
                        <a:cubicBezTo>
                          <a:pt x="211667" y="372774"/>
                          <a:pt x="227734" y="391345"/>
                          <a:pt x="248744" y="380352"/>
                        </a:cubicBezTo>
                        <a:cubicBezTo>
                          <a:pt x="255640" y="376709"/>
                          <a:pt x="263315" y="371831"/>
                          <a:pt x="267413" y="365612"/>
                        </a:cubicBezTo>
                        <a:cubicBezTo>
                          <a:pt x="269755" y="362145"/>
                          <a:pt x="270991" y="358229"/>
                          <a:pt x="270406" y="353871"/>
                        </a:cubicBezTo>
                        <a:cubicBezTo>
                          <a:pt x="300197" y="353533"/>
                          <a:pt x="312491" y="320846"/>
                          <a:pt x="318996" y="291763"/>
                        </a:cubicBezTo>
                        <a:cubicBezTo>
                          <a:pt x="325501" y="262641"/>
                          <a:pt x="309889" y="230078"/>
                          <a:pt x="283090" y="217030"/>
                        </a:cubicBezTo>
                        <a:cubicBezTo>
                          <a:pt x="290310" y="219085"/>
                          <a:pt x="299742" y="196982"/>
                          <a:pt x="293498" y="184460"/>
                        </a:cubicBezTo>
                        <a:cubicBezTo>
                          <a:pt x="286863" y="171314"/>
                          <a:pt x="273072" y="171574"/>
                          <a:pt x="270210" y="164634"/>
                        </a:cubicBezTo>
                        <a:cubicBezTo>
                          <a:pt x="270210" y="164634"/>
                          <a:pt x="289465" y="130380"/>
                          <a:pt x="275349" y="94935"/>
                        </a:cubicBezTo>
                        <a:cubicBezTo>
                          <a:pt x="265982" y="71323"/>
                          <a:pt x="230076" y="53551"/>
                          <a:pt x="210496" y="52634"/>
                        </a:cubicBezTo>
                        <a:cubicBezTo>
                          <a:pt x="210562" y="31884"/>
                          <a:pt x="197097" y="11674"/>
                          <a:pt x="177907" y="3783"/>
                        </a:cubicBezTo>
                        <a:cubicBezTo>
                          <a:pt x="174200" y="2248"/>
                          <a:pt x="170362" y="1188"/>
                          <a:pt x="166459" y="609"/>
                        </a:cubicBezTo>
                        <a:cubicBezTo>
                          <a:pt x="149871" y="-1928"/>
                          <a:pt x="132049" y="3543"/>
                          <a:pt x="120275" y="15498"/>
                        </a:cubicBezTo>
                        <a:cubicBezTo>
                          <a:pt x="105704" y="30336"/>
                          <a:pt x="101281" y="54169"/>
                          <a:pt x="109477" y="73274"/>
                        </a:cubicBezTo>
                        <a:cubicBezTo>
                          <a:pt x="99264" y="67394"/>
                          <a:pt x="85865" y="67563"/>
                          <a:pt x="75782" y="73684"/>
                        </a:cubicBezTo>
                        <a:cubicBezTo>
                          <a:pt x="65700" y="79766"/>
                          <a:pt x="59325" y="91565"/>
                          <a:pt x="59780" y="103326"/>
                        </a:cubicBezTo>
                        <a:cubicBezTo>
                          <a:pt x="42217" y="103619"/>
                          <a:pt x="27452" y="122314"/>
                          <a:pt x="31159" y="139493"/>
                        </a:cubicBezTo>
                        <a:cubicBezTo>
                          <a:pt x="11905" y="140475"/>
                          <a:pt x="-1820" y="161720"/>
                          <a:pt x="196" y="180902"/>
                        </a:cubicBezTo>
                        <a:cubicBezTo>
                          <a:pt x="2213" y="200124"/>
                          <a:pt x="16198" y="216230"/>
                          <a:pt x="32330" y="226794"/>
                        </a:cubicBezTo>
                        <a:close/>
                      </a:path>
                    </a:pathLst>
                  </a:custGeom>
                  <a:solidFill>
                    <a:schemeClr val="accent6"/>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588" name="Google Shape;1588;p44"/>
                  <p:cNvGrpSpPr/>
                  <p:nvPr/>
                </p:nvGrpSpPr>
                <p:grpSpPr>
                  <a:xfrm>
                    <a:off x="10015296" y="749098"/>
                    <a:ext cx="223928" cy="436341"/>
                    <a:chOff x="10015296" y="749098"/>
                    <a:chExt cx="223928" cy="436341"/>
                  </a:xfrm>
                </p:grpSpPr>
                <p:sp>
                  <p:nvSpPr>
                    <p:cNvPr id="1589" name="Google Shape;1589;p44"/>
                    <p:cNvSpPr/>
                    <p:nvPr/>
                  </p:nvSpPr>
                  <p:spPr>
                    <a:xfrm>
                      <a:off x="10110560" y="749098"/>
                      <a:ext cx="51322" cy="436341"/>
                    </a:xfrm>
                    <a:custGeom>
                      <a:avLst/>
                      <a:gdLst/>
                      <a:ahLst/>
                      <a:cxnLst/>
                      <a:rect l="l" t="t" r="r" b="b"/>
                      <a:pathLst>
                        <a:path w="51322" h="436341" extrusionOk="0">
                          <a:moveTo>
                            <a:pt x="13920" y="0"/>
                          </a:moveTo>
                          <a:lnTo>
                            <a:pt x="37467" y="0"/>
                          </a:lnTo>
                          <a:lnTo>
                            <a:pt x="51322" y="436341"/>
                          </a:lnTo>
                          <a:lnTo>
                            <a:pt x="0" y="436341"/>
                          </a:lnTo>
                          <a:lnTo>
                            <a:pt x="13920" y="0"/>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590" name="Google Shape;1590;p44"/>
                    <p:cNvGrpSpPr/>
                    <p:nvPr/>
                  </p:nvGrpSpPr>
                  <p:grpSpPr>
                    <a:xfrm>
                      <a:off x="10015296" y="797792"/>
                      <a:ext cx="223928" cy="278477"/>
                      <a:chOff x="10015296" y="797792"/>
                      <a:chExt cx="223928" cy="278477"/>
                    </a:xfrm>
                  </p:grpSpPr>
                  <p:sp>
                    <p:nvSpPr>
                      <p:cNvPr id="1591" name="Google Shape;1591;p44"/>
                      <p:cNvSpPr/>
                      <p:nvPr/>
                    </p:nvSpPr>
                    <p:spPr>
                      <a:xfrm>
                        <a:off x="10069195" y="996931"/>
                        <a:ext cx="64853" cy="79338"/>
                      </a:xfrm>
                      <a:custGeom>
                        <a:avLst/>
                        <a:gdLst/>
                        <a:ahLst/>
                        <a:cxnLst/>
                        <a:rect l="l" t="t" r="r" b="b"/>
                        <a:pathLst>
                          <a:path w="64853" h="79338" extrusionOk="0">
                            <a:moveTo>
                              <a:pt x="60685" y="79338"/>
                            </a:moveTo>
                            <a:cubicBezTo>
                              <a:pt x="62311" y="79338"/>
                              <a:pt x="63872" y="78369"/>
                              <a:pt x="64522" y="76775"/>
                            </a:cubicBezTo>
                            <a:cubicBezTo>
                              <a:pt x="65433" y="74648"/>
                              <a:pt x="64392" y="72215"/>
                              <a:pt x="62311" y="71337"/>
                            </a:cubicBezTo>
                            <a:cubicBezTo>
                              <a:pt x="34470" y="59791"/>
                              <a:pt x="13265" y="33147"/>
                              <a:pt x="8256" y="3473"/>
                            </a:cubicBezTo>
                            <a:cubicBezTo>
                              <a:pt x="7930" y="1202"/>
                              <a:pt x="5719" y="-339"/>
                              <a:pt x="3507" y="64"/>
                            </a:cubicBezTo>
                            <a:cubicBezTo>
                              <a:pt x="1231" y="441"/>
                              <a:pt x="-331" y="2588"/>
                              <a:pt x="60" y="4852"/>
                            </a:cubicBezTo>
                            <a:cubicBezTo>
                              <a:pt x="5524" y="37291"/>
                              <a:pt x="28746" y="66400"/>
                              <a:pt x="59123" y="79019"/>
                            </a:cubicBezTo>
                            <a:cubicBezTo>
                              <a:pt x="59644" y="79234"/>
                              <a:pt x="60164" y="79338"/>
                              <a:pt x="60685" y="79338"/>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92" name="Google Shape;1592;p44"/>
                      <p:cNvSpPr/>
                      <p:nvPr/>
                    </p:nvSpPr>
                    <p:spPr>
                      <a:xfrm>
                        <a:off x="10135801" y="922073"/>
                        <a:ext cx="103423" cy="123486"/>
                      </a:xfrm>
                      <a:custGeom>
                        <a:avLst/>
                        <a:gdLst/>
                        <a:ahLst/>
                        <a:cxnLst/>
                        <a:rect l="l" t="t" r="r" b="b"/>
                        <a:pathLst>
                          <a:path w="103423" h="123486" extrusionOk="0">
                            <a:moveTo>
                              <a:pt x="4160" y="123487"/>
                            </a:moveTo>
                            <a:cubicBezTo>
                              <a:pt x="4420" y="123487"/>
                              <a:pt x="4681" y="123461"/>
                              <a:pt x="4940" y="123415"/>
                            </a:cubicBezTo>
                            <a:cubicBezTo>
                              <a:pt x="32261" y="118238"/>
                              <a:pt x="58020" y="102984"/>
                              <a:pt x="75713" y="81564"/>
                            </a:cubicBezTo>
                            <a:cubicBezTo>
                              <a:pt x="93406" y="60143"/>
                              <a:pt x="103488" y="31925"/>
                              <a:pt x="103423" y="4150"/>
                            </a:cubicBezTo>
                            <a:cubicBezTo>
                              <a:pt x="103423" y="1854"/>
                              <a:pt x="101537" y="0"/>
                              <a:pt x="99260" y="0"/>
                            </a:cubicBezTo>
                            <a:lnTo>
                              <a:pt x="99260" y="0"/>
                            </a:lnTo>
                            <a:cubicBezTo>
                              <a:pt x="96918" y="7"/>
                              <a:pt x="95097" y="1873"/>
                              <a:pt x="95097" y="4170"/>
                            </a:cubicBezTo>
                            <a:cubicBezTo>
                              <a:pt x="95162" y="30039"/>
                              <a:pt x="85795" y="56318"/>
                              <a:pt x="69338" y="76269"/>
                            </a:cubicBezTo>
                            <a:cubicBezTo>
                              <a:pt x="52816" y="96212"/>
                              <a:pt x="28813" y="110419"/>
                              <a:pt x="3380" y="115239"/>
                            </a:cubicBezTo>
                            <a:cubicBezTo>
                              <a:pt x="1168" y="115668"/>
                              <a:pt x="-328" y="117841"/>
                              <a:pt x="62" y="120104"/>
                            </a:cubicBezTo>
                            <a:cubicBezTo>
                              <a:pt x="453" y="122095"/>
                              <a:pt x="2209" y="123487"/>
                              <a:pt x="4160" y="123487"/>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93" name="Google Shape;1593;p44"/>
                      <p:cNvSpPr/>
                      <p:nvPr/>
                    </p:nvSpPr>
                    <p:spPr>
                      <a:xfrm>
                        <a:off x="10193449" y="931090"/>
                        <a:ext cx="26765" cy="60226"/>
                      </a:xfrm>
                      <a:custGeom>
                        <a:avLst/>
                        <a:gdLst/>
                        <a:ahLst/>
                        <a:cxnLst/>
                        <a:rect l="l" t="t" r="r" b="b"/>
                        <a:pathLst>
                          <a:path w="26765" h="60226" extrusionOk="0">
                            <a:moveTo>
                              <a:pt x="22619" y="60226"/>
                            </a:moveTo>
                            <a:cubicBezTo>
                              <a:pt x="23660" y="60226"/>
                              <a:pt x="24700" y="59823"/>
                              <a:pt x="25546" y="59029"/>
                            </a:cubicBezTo>
                            <a:cubicBezTo>
                              <a:pt x="27172" y="57416"/>
                              <a:pt x="27172" y="54788"/>
                              <a:pt x="25546" y="53149"/>
                            </a:cubicBezTo>
                            <a:cubicBezTo>
                              <a:pt x="13057" y="40452"/>
                              <a:pt x="6747" y="22297"/>
                              <a:pt x="8634" y="4591"/>
                            </a:cubicBezTo>
                            <a:cubicBezTo>
                              <a:pt x="8894" y="2308"/>
                              <a:pt x="7203" y="259"/>
                              <a:pt x="4926" y="18"/>
                            </a:cubicBezTo>
                            <a:cubicBezTo>
                              <a:pt x="2649" y="-190"/>
                              <a:pt x="568" y="1429"/>
                              <a:pt x="373" y="3713"/>
                            </a:cubicBezTo>
                            <a:cubicBezTo>
                              <a:pt x="-1774" y="23871"/>
                              <a:pt x="5446" y="44530"/>
                              <a:pt x="19627" y="58977"/>
                            </a:cubicBezTo>
                            <a:cubicBezTo>
                              <a:pt x="20472" y="59810"/>
                              <a:pt x="21513" y="60220"/>
                              <a:pt x="22619" y="60220"/>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94" name="Google Shape;1594;p44"/>
                      <p:cNvSpPr/>
                      <p:nvPr/>
                    </p:nvSpPr>
                    <p:spPr>
                      <a:xfrm>
                        <a:off x="10052087" y="817201"/>
                        <a:ext cx="84233" cy="108247"/>
                      </a:xfrm>
                      <a:custGeom>
                        <a:avLst/>
                        <a:gdLst/>
                        <a:ahLst/>
                        <a:cxnLst/>
                        <a:rect l="l" t="t" r="r" b="b"/>
                        <a:pathLst>
                          <a:path w="84233" h="108247" extrusionOk="0">
                            <a:moveTo>
                              <a:pt x="80069" y="108248"/>
                            </a:moveTo>
                            <a:cubicBezTo>
                              <a:pt x="81630" y="108248"/>
                              <a:pt x="83126" y="107350"/>
                              <a:pt x="83842" y="105835"/>
                            </a:cubicBezTo>
                            <a:cubicBezTo>
                              <a:pt x="84817" y="103747"/>
                              <a:pt x="83906" y="101275"/>
                              <a:pt x="81825" y="100312"/>
                            </a:cubicBezTo>
                            <a:cubicBezTo>
                              <a:pt x="43317" y="82476"/>
                              <a:pt x="15151" y="45373"/>
                              <a:pt x="8256" y="3488"/>
                            </a:cubicBezTo>
                            <a:cubicBezTo>
                              <a:pt x="7866" y="1218"/>
                              <a:pt x="5784" y="-311"/>
                              <a:pt x="3507" y="54"/>
                            </a:cubicBezTo>
                            <a:cubicBezTo>
                              <a:pt x="1231" y="424"/>
                              <a:pt x="-331" y="2564"/>
                              <a:pt x="60" y="4835"/>
                            </a:cubicBezTo>
                            <a:cubicBezTo>
                              <a:pt x="7345" y="49399"/>
                              <a:pt x="37332" y="88877"/>
                              <a:pt x="78312" y="107858"/>
                            </a:cubicBezTo>
                            <a:cubicBezTo>
                              <a:pt x="78897" y="108124"/>
                              <a:pt x="79483" y="108248"/>
                              <a:pt x="80069" y="108248"/>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95" name="Google Shape;1595;p44"/>
                      <p:cNvSpPr/>
                      <p:nvPr/>
                    </p:nvSpPr>
                    <p:spPr>
                      <a:xfrm>
                        <a:off x="10015296" y="843422"/>
                        <a:ext cx="63366" cy="40708"/>
                      </a:xfrm>
                      <a:custGeom>
                        <a:avLst/>
                        <a:gdLst/>
                        <a:ahLst/>
                        <a:cxnLst/>
                        <a:rect l="l" t="t" r="r" b="b"/>
                        <a:pathLst>
                          <a:path w="63366" h="40708" extrusionOk="0">
                            <a:moveTo>
                              <a:pt x="51941" y="40708"/>
                            </a:moveTo>
                            <a:cubicBezTo>
                              <a:pt x="54543" y="40708"/>
                              <a:pt x="57211" y="40526"/>
                              <a:pt x="59813" y="40149"/>
                            </a:cubicBezTo>
                            <a:cubicBezTo>
                              <a:pt x="62024" y="39823"/>
                              <a:pt x="63650" y="37716"/>
                              <a:pt x="63325" y="35439"/>
                            </a:cubicBezTo>
                            <a:cubicBezTo>
                              <a:pt x="63000" y="33169"/>
                              <a:pt x="60853" y="31608"/>
                              <a:pt x="58576" y="31920"/>
                            </a:cubicBezTo>
                            <a:cubicBezTo>
                              <a:pt x="48169" y="33416"/>
                              <a:pt x="37371" y="31335"/>
                              <a:pt x="28264" y="26040"/>
                            </a:cubicBezTo>
                            <a:cubicBezTo>
                              <a:pt x="19092" y="20751"/>
                              <a:pt x="11937" y="12438"/>
                              <a:pt x="8034" y="2629"/>
                            </a:cubicBezTo>
                            <a:cubicBezTo>
                              <a:pt x="7189" y="489"/>
                              <a:pt x="4782" y="-552"/>
                              <a:pt x="2635" y="294"/>
                            </a:cubicBezTo>
                            <a:cubicBezTo>
                              <a:pt x="489" y="1139"/>
                              <a:pt x="-552" y="3559"/>
                              <a:pt x="294" y="5693"/>
                            </a:cubicBezTo>
                            <a:cubicBezTo>
                              <a:pt x="4912" y="17232"/>
                              <a:pt x="13303" y="27016"/>
                              <a:pt x="24101" y="33241"/>
                            </a:cubicBezTo>
                            <a:cubicBezTo>
                              <a:pt x="32557" y="38145"/>
                              <a:pt x="42184" y="40708"/>
                              <a:pt x="51941" y="40708"/>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596" name="Google Shape;1596;p44"/>
                      <p:cNvSpPr/>
                      <p:nvPr/>
                    </p:nvSpPr>
                    <p:spPr>
                      <a:xfrm>
                        <a:off x="10139408" y="797792"/>
                        <a:ext cx="57758" cy="71904"/>
                      </a:xfrm>
                      <a:custGeom>
                        <a:avLst/>
                        <a:gdLst/>
                        <a:ahLst/>
                        <a:cxnLst/>
                        <a:rect l="l" t="t" r="r" b="b"/>
                        <a:pathLst>
                          <a:path w="57758" h="71904" extrusionOk="0">
                            <a:moveTo>
                              <a:pt x="4132" y="71904"/>
                            </a:moveTo>
                            <a:cubicBezTo>
                              <a:pt x="4652" y="71904"/>
                              <a:pt x="5172" y="71807"/>
                              <a:pt x="5693" y="71612"/>
                            </a:cubicBezTo>
                            <a:cubicBezTo>
                              <a:pt x="33143" y="60833"/>
                              <a:pt x="54023" y="33936"/>
                              <a:pt x="57731" y="4677"/>
                            </a:cubicBezTo>
                            <a:cubicBezTo>
                              <a:pt x="57991" y="2401"/>
                              <a:pt x="56365" y="319"/>
                              <a:pt x="54088" y="33"/>
                            </a:cubicBezTo>
                            <a:cubicBezTo>
                              <a:pt x="51812" y="-253"/>
                              <a:pt x="49730" y="1360"/>
                              <a:pt x="49470" y="3637"/>
                            </a:cubicBezTo>
                            <a:cubicBezTo>
                              <a:pt x="46153" y="29968"/>
                              <a:pt x="27353" y="54172"/>
                              <a:pt x="2635" y="63871"/>
                            </a:cubicBezTo>
                            <a:cubicBezTo>
                              <a:pt x="489" y="64710"/>
                              <a:pt x="-552" y="67123"/>
                              <a:pt x="294" y="69263"/>
                            </a:cubicBezTo>
                            <a:cubicBezTo>
                              <a:pt x="944" y="70903"/>
                              <a:pt x="2506" y="71904"/>
                              <a:pt x="4132" y="71904"/>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grpSp>
            <p:grpSp>
              <p:nvGrpSpPr>
                <p:cNvPr id="1597" name="Google Shape;1597;p44"/>
                <p:cNvGrpSpPr/>
                <p:nvPr/>
              </p:nvGrpSpPr>
              <p:grpSpPr>
                <a:xfrm>
                  <a:off x="8947182" y="673773"/>
                  <a:ext cx="340028" cy="502194"/>
                  <a:chOff x="8947182" y="673773"/>
                  <a:chExt cx="340028" cy="502194"/>
                </a:xfrm>
              </p:grpSpPr>
              <p:sp>
                <p:nvSpPr>
                  <p:cNvPr id="1598" name="Google Shape;1598;p44"/>
                  <p:cNvSpPr/>
                  <p:nvPr/>
                </p:nvSpPr>
                <p:spPr>
                  <a:xfrm>
                    <a:off x="8947182" y="673773"/>
                    <a:ext cx="340028" cy="417859"/>
                  </a:xfrm>
                  <a:custGeom>
                    <a:avLst/>
                    <a:gdLst/>
                    <a:ahLst/>
                    <a:cxnLst/>
                    <a:rect l="l" t="t" r="r" b="b"/>
                    <a:pathLst>
                      <a:path w="340028" h="417859" extrusionOk="0">
                        <a:moveTo>
                          <a:pt x="305722" y="240644"/>
                        </a:moveTo>
                        <a:cubicBezTo>
                          <a:pt x="313332" y="246290"/>
                          <a:pt x="317495" y="256171"/>
                          <a:pt x="316260" y="265544"/>
                        </a:cubicBezTo>
                        <a:cubicBezTo>
                          <a:pt x="315023" y="274911"/>
                          <a:pt x="308454" y="283406"/>
                          <a:pt x="299672" y="286893"/>
                        </a:cubicBezTo>
                        <a:cubicBezTo>
                          <a:pt x="325756" y="295329"/>
                          <a:pt x="341303" y="325746"/>
                          <a:pt x="336359" y="352734"/>
                        </a:cubicBezTo>
                        <a:cubicBezTo>
                          <a:pt x="331480" y="379762"/>
                          <a:pt x="308974" y="401663"/>
                          <a:pt x="282695" y="409788"/>
                        </a:cubicBezTo>
                        <a:cubicBezTo>
                          <a:pt x="253878" y="418751"/>
                          <a:pt x="222460" y="410594"/>
                          <a:pt x="192538" y="415987"/>
                        </a:cubicBezTo>
                        <a:cubicBezTo>
                          <a:pt x="165803" y="420794"/>
                          <a:pt x="127685" y="418309"/>
                          <a:pt x="122612" y="384744"/>
                        </a:cubicBezTo>
                        <a:cubicBezTo>
                          <a:pt x="115457" y="395549"/>
                          <a:pt x="98349" y="415245"/>
                          <a:pt x="76103" y="403589"/>
                        </a:cubicBezTo>
                        <a:cubicBezTo>
                          <a:pt x="68752" y="399718"/>
                          <a:pt x="60686" y="394540"/>
                          <a:pt x="56263" y="387945"/>
                        </a:cubicBezTo>
                        <a:cubicBezTo>
                          <a:pt x="53791" y="384269"/>
                          <a:pt x="52490" y="380113"/>
                          <a:pt x="53141" y="375488"/>
                        </a:cubicBezTo>
                        <a:cubicBezTo>
                          <a:pt x="21462" y="375124"/>
                          <a:pt x="8518" y="340440"/>
                          <a:pt x="1557" y="309581"/>
                        </a:cubicBezTo>
                        <a:cubicBezTo>
                          <a:pt x="-5337" y="278684"/>
                          <a:pt x="11250" y="244130"/>
                          <a:pt x="39676" y="230288"/>
                        </a:cubicBezTo>
                        <a:cubicBezTo>
                          <a:pt x="32000" y="232467"/>
                          <a:pt x="21983" y="209011"/>
                          <a:pt x="28618" y="195728"/>
                        </a:cubicBezTo>
                        <a:cubicBezTo>
                          <a:pt x="35643" y="181775"/>
                          <a:pt x="50278" y="182055"/>
                          <a:pt x="53336" y="174692"/>
                        </a:cubicBezTo>
                        <a:cubicBezTo>
                          <a:pt x="53336" y="174692"/>
                          <a:pt x="32911" y="138343"/>
                          <a:pt x="47872" y="100739"/>
                        </a:cubicBezTo>
                        <a:cubicBezTo>
                          <a:pt x="57824" y="75676"/>
                          <a:pt x="95877" y="56825"/>
                          <a:pt x="116692" y="55849"/>
                        </a:cubicBezTo>
                        <a:cubicBezTo>
                          <a:pt x="116627" y="33830"/>
                          <a:pt x="130938" y="12384"/>
                          <a:pt x="151298" y="4012"/>
                        </a:cubicBezTo>
                        <a:cubicBezTo>
                          <a:pt x="155201" y="2380"/>
                          <a:pt x="159299" y="1254"/>
                          <a:pt x="163462" y="649"/>
                        </a:cubicBezTo>
                        <a:cubicBezTo>
                          <a:pt x="181025" y="-2050"/>
                          <a:pt x="199889" y="3752"/>
                          <a:pt x="212378" y="16443"/>
                        </a:cubicBezTo>
                        <a:cubicBezTo>
                          <a:pt x="227859" y="32185"/>
                          <a:pt x="232608" y="57475"/>
                          <a:pt x="223892" y="77751"/>
                        </a:cubicBezTo>
                        <a:cubicBezTo>
                          <a:pt x="234754" y="71506"/>
                          <a:pt x="248935" y="71688"/>
                          <a:pt x="259668" y="78187"/>
                        </a:cubicBezTo>
                        <a:cubicBezTo>
                          <a:pt x="270335" y="84639"/>
                          <a:pt x="277035" y="97161"/>
                          <a:pt x="276580" y="109637"/>
                        </a:cubicBezTo>
                        <a:cubicBezTo>
                          <a:pt x="295249" y="109949"/>
                          <a:pt x="310926" y="129783"/>
                          <a:pt x="306957" y="148015"/>
                        </a:cubicBezTo>
                        <a:cubicBezTo>
                          <a:pt x="327447" y="149056"/>
                          <a:pt x="342018" y="171595"/>
                          <a:pt x="339806" y="191955"/>
                        </a:cubicBezTo>
                        <a:cubicBezTo>
                          <a:pt x="337660" y="212348"/>
                          <a:pt x="322894" y="229442"/>
                          <a:pt x="305722" y="240644"/>
                        </a:cubicBezTo>
                        <a:close/>
                      </a:path>
                    </a:pathLst>
                  </a:custGeom>
                  <a:solidFill>
                    <a:schemeClr val="accent6"/>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599" name="Google Shape;1599;p44"/>
                  <p:cNvGrpSpPr/>
                  <p:nvPr/>
                </p:nvGrpSpPr>
                <p:grpSpPr>
                  <a:xfrm>
                    <a:off x="9014568" y="758243"/>
                    <a:ext cx="214341" cy="417724"/>
                    <a:chOff x="9014568" y="758243"/>
                    <a:chExt cx="214341" cy="417724"/>
                  </a:xfrm>
                </p:grpSpPr>
                <p:sp>
                  <p:nvSpPr>
                    <p:cNvPr id="1600" name="Google Shape;1600;p44"/>
                    <p:cNvSpPr/>
                    <p:nvPr/>
                  </p:nvSpPr>
                  <p:spPr>
                    <a:xfrm>
                      <a:off x="9088592" y="758243"/>
                      <a:ext cx="49111" cy="417724"/>
                    </a:xfrm>
                    <a:custGeom>
                      <a:avLst/>
                      <a:gdLst/>
                      <a:ahLst/>
                      <a:cxnLst/>
                      <a:rect l="l" t="t" r="r" b="b"/>
                      <a:pathLst>
                        <a:path w="49111" h="417724" extrusionOk="0">
                          <a:moveTo>
                            <a:pt x="35842" y="0"/>
                          </a:moveTo>
                          <a:lnTo>
                            <a:pt x="13270" y="0"/>
                          </a:lnTo>
                          <a:lnTo>
                            <a:pt x="0" y="417725"/>
                          </a:lnTo>
                          <a:lnTo>
                            <a:pt x="49111" y="417725"/>
                          </a:lnTo>
                          <a:lnTo>
                            <a:pt x="35842" y="0"/>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601" name="Google Shape;1601;p44"/>
                    <p:cNvGrpSpPr/>
                    <p:nvPr/>
                  </p:nvGrpSpPr>
                  <p:grpSpPr>
                    <a:xfrm>
                      <a:off x="9014568" y="804857"/>
                      <a:ext cx="214341" cy="266598"/>
                      <a:chOff x="9014568" y="804857"/>
                      <a:chExt cx="214341" cy="266598"/>
                    </a:xfrm>
                  </p:grpSpPr>
                  <p:sp>
                    <p:nvSpPr>
                      <p:cNvPr id="1602" name="Google Shape;1602;p44"/>
                      <p:cNvSpPr/>
                      <p:nvPr/>
                    </p:nvSpPr>
                    <p:spPr>
                      <a:xfrm>
                        <a:off x="9115273" y="995497"/>
                        <a:ext cx="62041" cy="75958"/>
                      </a:xfrm>
                      <a:custGeom>
                        <a:avLst/>
                        <a:gdLst/>
                        <a:ahLst/>
                        <a:cxnLst/>
                        <a:rect l="l" t="t" r="r" b="b"/>
                        <a:pathLst>
                          <a:path w="62041" h="75958" extrusionOk="0">
                            <a:moveTo>
                              <a:pt x="3957" y="75952"/>
                            </a:moveTo>
                            <a:cubicBezTo>
                              <a:pt x="2396" y="75952"/>
                              <a:pt x="900" y="75028"/>
                              <a:pt x="314" y="73500"/>
                            </a:cubicBezTo>
                            <a:cubicBezTo>
                              <a:pt x="-532" y="71470"/>
                              <a:pt x="379" y="69135"/>
                              <a:pt x="2461" y="68296"/>
                            </a:cubicBezTo>
                            <a:cubicBezTo>
                              <a:pt x="29065" y="57238"/>
                              <a:pt x="49360" y="31739"/>
                              <a:pt x="54174" y="3326"/>
                            </a:cubicBezTo>
                            <a:cubicBezTo>
                              <a:pt x="54499" y="1154"/>
                              <a:pt x="56580" y="-323"/>
                              <a:pt x="58727" y="61"/>
                            </a:cubicBezTo>
                            <a:cubicBezTo>
                              <a:pt x="60874" y="425"/>
                              <a:pt x="62370" y="2480"/>
                              <a:pt x="61980" y="4653"/>
                            </a:cubicBezTo>
                            <a:cubicBezTo>
                              <a:pt x="56776" y="35700"/>
                              <a:pt x="34594" y="63567"/>
                              <a:pt x="5518" y="75646"/>
                            </a:cubicBezTo>
                            <a:cubicBezTo>
                              <a:pt x="4998" y="75855"/>
                              <a:pt x="4477" y="75959"/>
                              <a:pt x="3957" y="75959"/>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03" name="Google Shape;1603;p44"/>
                      <p:cNvSpPr/>
                      <p:nvPr/>
                    </p:nvSpPr>
                    <p:spPr>
                      <a:xfrm>
                        <a:off x="9014568" y="923836"/>
                        <a:ext cx="99002" cy="118218"/>
                      </a:xfrm>
                      <a:custGeom>
                        <a:avLst/>
                        <a:gdLst/>
                        <a:ahLst/>
                        <a:cxnLst/>
                        <a:rect l="l" t="t" r="r" b="b"/>
                        <a:pathLst>
                          <a:path w="99002" h="118218" extrusionOk="0">
                            <a:moveTo>
                              <a:pt x="95036" y="118218"/>
                            </a:moveTo>
                            <a:cubicBezTo>
                              <a:pt x="94775" y="118218"/>
                              <a:pt x="94515" y="118192"/>
                              <a:pt x="94255" y="118147"/>
                            </a:cubicBezTo>
                            <a:cubicBezTo>
                              <a:pt x="68170" y="113190"/>
                              <a:pt x="43452" y="98587"/>
                              <a:pt x="26540" y="78084"/>
                            </a:cubicBezTo>
                            <a:cubicBezTo>
                              <a:pt x="9562" y="57574"/>
                              <a:pt x="-64" y="30559"/>
                              <a:pt x="0" y="3968"/>
                            </a:cubicBezTo>
                            <a:cubicBezTo>
                              <a:pt x="0" y="1776"/>
                              <a:pt x="1822" y="0"/>
                              <a:pt x="3969" y="0"/>
                            </a:cubicBezTo>
                            <a:lnTo>
                              <a:pt x="4033" y="0"/>
                            </a:lnTo>
                            <a:cubicBezTo>
                              <a:pt x="6180" y="7"/>
                              <a:pt x="8001" y="1795"/>
                              <a:pt x="8001" y="3994"/>
                            </a:cubicBezTo>
                            <a:cubicBezTo>
                              <a:pt x="7872" y="28758"/>
                              <a:pt x="16913" y="53918"/>
                              <a:pt x="32654" y="73010"/>
                            </a:cubicBezTo>
                            <a:cubicBezTo>
                              <a:pt x="48396" y="92108"/>
                              <a:pt x="71423" y="105709"/>
                              <a:pt x="95751" y="110321"/>
                            </a:cubicBezTo>
                            <a:cubicBezTo>
                              <a:pt x="97897" y="110731"/>
                              <a:pt x="99329" y="112813"/>
                              <a:pt x="98939" y="114979"/>
                            </a:cubicBezTo>
                            <a:cubicBezTo>
                              <a:pt x="98548" y="116885"/>
                              <a:pt x="96922" y="118218"/>
                              <a:pt x="95036" y="118218"/>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04" name="Google Shape;1604;p44"/>
                      <p:cNvSpPr/>
                      <p:nvPr/>
                    </p:nvSpPr>
                    <p:spPr>
                      <a:xfrm>
                        <a:off x="9032773" y="932470"/>
                        <a:ext cx="25657" cy="57650"/>
                      </a:xfrm>
                      <a:custGeom>
                        <a:avLst/>
                        <a:gdLst/>
                        <a:ahLst/>
                        <a:cxnLst/>
                        <a:rect l="l" t="t" r="r" b="b"/>
                        <a:pathLst>
                          <a:path w="25657" h="57650" extrusionOk="0">
                            <a:moveTo>
                              <a:pt x="3976" y="57650"/>
                            </a:moveTo>
                            <a:cubicBezTo>
                              <a:pt x="3001" y="57650"/>
                              <a:pt x="1960" y="57273"/>
                              <a:pt x="1179" y="56512"/>
                            </a:cubicBezTo>
                            <a:cubicBezTo>
                              <a:pt x="-382" y="54970"/>
                              <a:pt x="-382" y="52446"/>
                              <a:pt x="1114" y="50879"/>
                            </a:cubicBezTo>
                            <a:cubicBezTo>
                              <a:pt x="13083" y="38721"/>
                              <a:pt x="19132" y="21347"/>
                              <a:pt x="17376" y="4395"/>
                            </a:cubicBezTo>
                            <a:cubicBezTo>
                              <a:pt x="17116" y="2210"/>
                              <a:pt x="18742" y="252"/>
                              <a:pt x="20889" y="18"/>
                            </a:cubicBezTo>
                            <a:cubicBezTo>
                              <a:pt x="23100" y="-184"/>
                              <a:pt x="25052" y="1371"/>
                              <a:pt x="25312" y="3556"/>
                            </a:cubicBezTo>
                            <a:cubicBezTo>
                              <a:pt x="27328" y="22849"/>
                              <a:pt x="20433" y="42630"/>
                              <a:pt x="6838" y="56460"/>
                            </a:cubicBezTo>
                            <a:cubicBezTo>
                              <a:pt x="6057" y="57253"/>
                              <a:pt x="5017" y="57650"/>
                              <a:pt x="3976" y="57650"/>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05" name="Google Shape;1605;p44"/>
                      <p:cNvSpPr/>
                      <p:nvPr/>
                    </p:nvSpPr>
                    <p:spPr>
                      <a:xfrm>
                        <a:off x="9113076" y="823441"/>
                        <a:ext cx="80630" cy="103621"/>
                      </a:xfrm>
                      <a:custGeom>
                        <a:avLst/>
                        <a:gdLst/>
                        <a:ahLst/>
                        <a:cxnLst/>
                        <a:rect l="l" t="t" r="r" b="b"/>
                        <a:pathLst>
                          <a:path w="80630" h="103621" extrusionOk="0">
                            <a:moveTo>
                              <a:pt x="4008" y="103621"/>
                            </a:moveTo>
                            <a:cubicBezTo>
                              <a:pt x="2447" y="103621"/>
                              <a:pt x="1015" y="102769"/>
                              <a:pt x="365" y="101319"/>
                            </a:cubicBezTo>
                            <a:cubicBezTo>
                              <a:pt x="-545" y="99322"/>
                              <a:pt x="300" y="96954"/>
                              <a:pt x="2316" y="96030"/>
                            </a:cubicBezTo>
                            <a:cubicBezTo>
                              <a:pt x="39199" y="78949"/>
                              <a:pt x="66129" y="43433"/>
                              <a:pt x="72763" y="3337"/>
                            </a:cubicBezTo>
                            <a:cubicBezTo>
                              <a:pt x="73088" y="1164"/>
                              <a:pt x="75105" y="-299"/>
                              <a:pt x="77316" y="52"/>
                            </a:cubicBezTo>
                            <a:cubicBezTo>
                              <a:pt x="79463" y="403"/>
                              <a:pt x="80959" y="2452"/>
                              <a:pt x="80569" y="4625"/>
                            </a:cubicBezTo>
                            <a:cubicBezTo>
                              <a:pt x="73609" y="47290"/>
                              <a:pt x="44858" y="85083"/>
                              <a:pt x="5634" y="103257"/>
                            </a:cubicBezTo>
                            <a:cubicBezTo>
                              <a:pt x="5113" y="103504"/>
                              <a:pt x="4528" y="103621"/>
                              <a:pt x="4008" y="103621"/>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06" name="Google Shape;1606;p44"/>
                      <p:cNvSpPr/>
                      <p:nvPr/>
                    </p:nvSpPr>
                    <p:spPr>
                      <a:xfrm>
                        <a:off x="9168297" y="848540"/>
                        <a:ext cx="60612" cy="38973"/>
                      </a:xfrm>
                      <a:custGeom>
                        <a:avLst/>
                        <a:gdLst/>
                        <a:ahLst/>
                        <a:cxnLst/>
                        <a:rect l="l" t="t" r="r" b="b"/>
                        <a:pathLst>
                          <a:path w="60612" h="38973" extrusionOk="0">
                            <a:moveTo>
                              <a:pt x="10908" y="38973"/>
                            </a:moveTo>
                            <a:cubicBezTo>
                              <a:pt x="8435" y="38973"/>
                              <a:pt x="5899" y="38797"/>
                              <a:pt x="3427" y="38440"/>
                            </a:cubicBezTo>
                            <a:cubicBezTo>
                              <a:pt x="1215" y="38127"/>
                              <a:pt x="-281" y="36104"/>
                              <a:pt x="44" y="33932"/>
                            </a:cubicBezTo>
                            <a:cubicBezTo>
                              <a:pt x="370" y="31753"/>
                              <a:pt x="2386" y="30263"/>
                              <a:pt x="4532" y="30556"/>
                            </a:cubicBezTo>
                            <a:cubicBezTo>
                              <a:pt x="14550" y="31993"/>
                              <a:pt x="24893" y="29996"/>
                              <a:pt x="33609" y="24929"/>
                            </a:cubicBezTo>
                            <a:cubicBezTo>
                              <a:pt x="42326" y="19869"/>
                              <a:pt x="49220" y="11907"/>
                              <a:pt x="52928" y="2514"/>
                            </a:cubicBezTo>
                            <a:cubicBezTo>
                              <a:pt x="53774" y="471"/>
                              <a:pt x="56050" y="-530"/>
                              <a:pt x="58132" y="283"/>
                            </a:cubicBezTo>
                            <a:cubicBezTo>
                              <a:pt x="60148" y="1096"/>
                              <a:pt x="61124" y="3405"/>
                              <a:pt x="60344" y="5454"/>
                            </a:cubicBezTo>
                            <a:cubicBezTo>
                              <a:pt x="55986" y="16499"/>
                              <a:pt x="47855" y="25866"/>
                              <a:pt x="37577" y="31824"/>
                            </a:cubicBezTo>
                            <a:cubicBezTo>
                              <a:pt x="29511" y="36521"/>
                              <a:pt x="20209" y="38973"/>
                              <a:pt x="10908" y="38973"/>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07" name="Google Shape;1607;p44"/>
                      <p:cNvSpPr/>
                      <p:nvPr/>
                    </p:nvSpPr>
                    <p:spPr>
                      <a:xfrm>
                        <a:off x="9054804" y="804857"/>
                        <a:ext cx="55326" cy="68833"/>
                      </a:xfrm>
                      <a:custGeom>
                        <a:avLst/>
                        <a:gdLst/>
                        <a:ahLst/>
                        <a:cxnLst/>
                        <a:rect l="l" t="t" r="r" b="b"/>
                        <a:pathLst>
                          <a:path w="55326" h="68833" extrusionOk="0">
                            <a:moveTo>
                              <a:pt x="51351" y="68834"/>
                            </a:moveTo>
                            <a:cubicBezTo>
                              <a:pt x="50831" y="68834"/>
                              <a:pt x="50375" y="68749"/>
                              <a:pt x="49920" y="68561"/>
                            </a:cubicBezTo>
                            <a:cubicBezTo>
                              <a:pt x="23641" y="58238"/>
                              <a:pt x="3606" y="32492"/>
                              <a:pt x="28" y="4475"/>
                            </a:cubicBezTo>
                            <a:cubicBezTo>
                              <a:pt x="-232" y="2296"/>
                              <a:pt x="1329" y="306"/>
                              <a:pt x="3541" y="33"/>
                            </a:cubicBezTo>
                            <a:cubicBezTo>
                              <a:pt x="5688" y="-247"/>
                              <a:pt x="7704" y="1301"/>
                              <a:pt x="7964" y="3480"/>
                            </a:cubicBezTo>
                            <a:cubicBezTo>
                              <a:pt x="11151" y="28686"/>
                              <a:pt x="29170" y="51856"/>
                              <a:pt x="52782" y="61145"/>
                            </a:cubicBezTo>
                            <a:cubicBezTo>
                              <a:pt x="54864" y="61945"/>
                              <a:pt x="55839" y="64261"/>
                              <a:pt x="55059" y="66310"/>
                            </a:cubicBezTo>
                            <a:cubicBezTo>
                              <a:pt x="54408" y="67878"/>
                              <a:pt x="52912" y="68834"/>
                              <a:pt x="51351" y="68834"/>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grpSp>
            <p:grpSp>
              <p:nvGrpSpPr>
                <p:cNvPr id="1608" name="Google Shape;1608;p44"/>
                <p:cNvGrpSpPr/>
                <p:nvPr/>
              </p:nvGrpSpPr>
              <p:grpSpPr>
                <a:xfrm>
                  <a:off x="9879574" y="873359"/>
                  <a:ext cx="151051" cy="294419"/>
                  <a:chOff x="9879574" y="873359"/>
                  <a:chExt cx="151051" cy="294419"/>
                </a:xfrm>
              </p:grpSpPr>
              <p:sp>
                <p:nvSpPr>
                  <p:cNvPr id="1609" name="Google Shape;1609;p44"/>
                  <p:cNvSpPr/>
                  <p:nvPr/>
                </p:nvSpPr>
                <p:spPr>
                  <a:xfrm>
                    <a:off x="9931743" y="873359"/>
                    <a:ext cx="34605" cy="294419"/>
                  </a:xfrm>
                  <a:custGeom>
                    <a:avLst/>
                    <a:gdLst/>
                    <a:ahLst/>
                    <a:cxnLst/>
                    <a:rect l="l" t="t" r="r" b="b"/>
                    <a:pathLst>
                      <a:path w="34605" h="294419" extrusionOk="0">
                        <a:moveTo>
                          <a:pt x="25238" y="0"/>
                        </a:moveTo>
                        <a:lnTo>
                          <a:pt x="9367" y="0"/>
                        </a:lnTo>
                        <a:lnTo>
                          <a:pt x="0" y="294420"/>
                        </a:lnTo>
                        <a:lnTo>
                          <a:pt x="34606" y="294420"/>
                        </a:lnTo>
                        <a:lnTo>
                          <a:pt x="25238" y="0"/>
                        </a:ln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610" name="Google Shape;1610;p44"/>
                  <p:cNvGrpSpPr/>
                  <p:nvPr/>
                </p:nvGrpSpPr>
                <p:grpSpPr>
                  <a:xfrm>
                    <a:off x="9879574" y="906211"/>
                    <a:ext cx="151051" cy="187900"/>
                    <a:chOff x="9879574" y="906211"/>
                    <a:chExt cx="151051" cy="187900"/>
                  </a:xfrm>
                </p:grpSpPr>
                <p:sp>
                  <p:nvSpPr>
                    <p:cNvPr id="1611" name="Google Shape;1611;p44"/>
                    <p:cNvSpPr/>
                    <p:nvPr/>
                  </p:nvSpPr>
                  <p:spPr>
                    <a:xfrm>
                      <a:off x="9950523" y="1040579"/>
                      <a:ext cx="43771" cy="53532"/>
                    </a:xfrm>
                    <a:custGeom>
                      <a:avLst/>
                      <a:gdLst/>
                      <a:ahLst/>
                      <a:cxnLst/>
                      <a:rect l="l" t="t" r="r" b="b"/>
                      <a:pathLst>
                        <a:path w="43771" h="53532" extrusionOk="0">
                          <a:moveTo>
                            <a:pt x="2817" y="53532"/>
                          </a:moveTo>
                          <a:cubicBezTo>
                            <a:pt x="1711" y="53532"/>
                            <a:pt x="670" y="52882"/>
                            <a:pt x="215" y="51802"/>
                          </a:cubicBezTo>
                          <a:cubicBezTo>
                            <a:pt x="-371" y="50371"/>
                            <a:pt x="279" y="48725"/>
                            <a:pt x="1711" y="48133"/>
                          </a:cubicBezTo>
                          <a:cubicBezTo>
                            <a:pt x="20510" y="40341"/>
                            <a:pt x="34820" y="22368"/>
                            <a:pt x="38203" y="2340"/>
                          </a:cubicBezTo>
                          <a:cubicBezTo>
                            <a:pt x="38463" y="811"/>
                            <a:pt x="39894" y="-230"/>
                            <a:pt x="41390" y="44"/>
                          </a:cubicBezTo>
                          <a:cubicBezTo>
                            <a:pt x="42951" y="297"/>
                            <a:pt x="43992" y="1748"/>
                            <a:pt x="43732" y="3276"/>
                          </a:cubicBezTo>
                          <a:cubicBezTo>
                            <a:pt x="40024" y="25159"/>
                            <a:pt x="24413" y="44803"/>
                            <a:pt x="3922" y="53318"/>
                          </a:cubicBezTo>
                          <a:cubicBezTo>
                            <a:pt x="3532" y="53461"/>
                            <a:pt x="3142" y="53532"/>
                            <a:pt x="2817" y="53532"/>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12" name="Google Shape;1612;p44"/>
                    <p:cNvSpPr/>
                    <p:nvPr/>
                  </p:nvSpPr>
                  <p:spPr>
                    <a:xfrm>
                      <a:off x="9879574" y="990068"/>
                      <a:ext cx="69773" cy="83326"/>
                    </a:xfrm>
                    <a:custGeom>
                      <a:avLst/>
                      <a:gdLst/>
                      <a:ahLst/>
                      <a:cxnLst/>
                      <a:rect l="l" t="t" r="r" b="b"/>
                      <a:pathLst>
                        <a:path w="69773" h="83326" extrusionOk="0">
                          <a:moveTo>
                            <a:pt x="66935" y="83326"/>
                          </a:moveTo>
                          <a:cubicBezTo>
                            <a:pt x="66805" y="83326"/>
                            <a:pt x="66610" y="83307"/>
                            <a:pt x="66415" y="83274"/>
                          </a:cubicBezTo>
                          <a:cubicBezTo>
                            <a:pt x="48006" y="79781"/>
                            <a:pt x="30638" y="69491"/>
                            <a:pt x="18669" y="55037"/>
                          </a:cubicBezTo>
                          <a:cubicBezTo>
                            <a:pt x="6766" y="40583"/>
                            <a:pt x="-64" y="21544"/>
                            <a:pt x="0" y="2804"/>
                          </a:cubicBezTo>
                          <a:cubicBezTo>
                            <a:pt x="0" y="1255"/>
                            <a:pt x="1237" y="0"/>
                            <a:pt x="2798" y="0"/>
                          </a:cubicBezTo>
                          <a:lnTo>
                            <a:pt x="2798" y="0"/>
                          </a:lnTo>
                          <a:cubicBezTo>
                            <a:pt x="4359" y="6"/>
                            <a:pt x="5595" y="1268"/>
                            <a:pt x="5595" y="2817"/>
                          </a:cubicBezTo>
                          <a:cubicBezTo>
                            <a:pt x="5530" y="20269"/>
                            <a:pt x="11905" y="38001"/>
                            <a:pt x="23028" y="51466"/>
                          </a:cubicBezTo>
                          <a:cubicBezTo>
                            <a:pt x="34086" y="64924"/>
                            <a:pt x="50348" y="74506"/>
                            <a:pt x="67455" y="77758"/>
                          </a:cubicBezTo>
                          <a:cubicBezTo>
                            <a:pt x="69017" y="78051"/>
                            <a:pt x="69992" y="79515"/>
                            <a:pt x="69732" y="81043"/>
                          </a:cubicBezTo>
                          <a:cubicBezTo>
                            <a:pt x="69472" y="82390"/>
                            <a:pt x="68301" y="83326"/>
                            <a:pt x="66935" y="83326"/>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13" name="Google Shape;1613;p44"/>
                    <p:cNvSpPr/>
                    <p:nvPr/>
                  </p:nvSpPr>
                  <p:spPr>
                    <a:xfrm>
                      <a:off x="9892397" y="996156"/>
                      <a:ext cx="18061" cy="40635"/>
                    </a:xfrm>
                    <a:custGeom>
                      <a:avLst/>
                      <a:gdLst/>
                      <a:ahLst/>
                      <a:cxnLst/>
                      <a:rect l="l" t="t" r="r" b="b"/>
                      <a:pathLst>
                        <a:path w="18061" h="40635" extrusionOk="0">
                          <a:moveTo>
                            <a:pt x="2789" y="40635"/>
                          </a:moveTo>
                          <a:cubicBezTo>
                            <a:pt x="2073" y="40635"/>
                            <a:pt x="1358" y="40362"/>
                            <a:pt x="837" y="39828"/>
                          </a:cubicBezTo>
                          <a:cubicBezTo>
                            <a:pt x="-268" y="38742"/>
                            <a:pt x="-268" y="36966"/>
                            <a:pt x="772" y="35861"/>
                          </a:cubicBezTo>
                          <a:cubicBezTo>
                            <a:pt x="9229" y="27294"/>
                            <a:pt x="13522" y="15045"/>
                            <a:pt x="12221" y="3096"/>
                          </a:cubicBezTo>
                          <a:cubicBezTo>
                            <a:pt x="12091" y="1554"/>
                            <a:pt x="13196" y="175"/>
                            <a:pt x="14758" y="13"/>
                          </a:cubicBezTo>
                          <a:cubicBezTo>
                            <a:pt x="16254" y="-131"/>
                            <a:pt x="17620" y="962"/>
                            <a:pt x="17815" y="2504"/>
                          </a:cubicBezTo>
                          <a:cubicBezTo>
                            <a:pt x="19246" y="16106"/>
                            <a:pt x="14368" y="30045"/>
                            <a:pt x="4806" y="39796"/>
                          </a:cubicBezTo>
                          <a:cubicBezTo>
                            <a:pt x="4285" y="40355"/>
                            <a:pt x="3505" y="40635"/>
                            <a:pt x="2789" y="40635"/>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14" name="Google Shape;1614;p44"/>
                    <p:cNvSpPr/>
                    <p:nvPr/>
                  </p:nvSpPr>
                  <p:spPr>
                    <a:xfrm>
                      <a:off x="9948987" y="919311"/>
                      <a:ext cx="56820" cy="73033"/>
                    </a:xfrm>
                    <a:custGeom>
                      <a:avLst/>
                      <a:gdLst/>
                      <a:ahLst/>
                      <a:cxnLst/>
                      <a:rect l="l" t="t" r="r" b="b"/>
                      <a:pathLst>
                        <a:path w="56820" h="73033" extrusionOk="0">
                          <a:moveTo>
                            <a:pt x="2790" y="73033"/>
                          </a:moveTo>
                          <a:cubicBezTo>
                            <a:pt x="1750" y="73033"/>
                            <a:pt x="709" y="72435"/>
                            <a:pt x="254" y="71407"/>
                          </a:cubicBezTo>
                          <a:cubicBezTo>
                            <a:pt x="-397" y="70002"/>
                            <a:pt x="254" y="68330"/>
                            <a:pt x="1620" y="67680"/>
                          </a:cubicBezTo>
                          <a:cubicBezTo>
                            <a:pt x="27639" y="55646"/>
                            <a:pt x="46633" y="30616"/>
                            <a:pt x="51251" y="2352"/>
                          </a:cubicBezTo>
                          <a:cubicBezTo>
                            <a:pt x="51512" y="824"/>
                            <a:pt x="52943" y="-211"/>
                            <a:pt x="54504" y="36"/>
                          </a:cubicBezTo>
                          <a:cubicBezTo>
                            <a:pt x="56000" y="284"/>
                            <a:pt x="57041" y="1728"/>
                            <a:pt x="56780" y="3256"/>
                          </a:cubicBezTo>
                          <a:cubicBezTo>
                            <a:pt x="51902" y="33328"/>
                            <a:pt x="31672" y="59965"/>
                            <a:pt x="3962" y="72773"/>
                          </a:cubicBezTo>
                          <a:cubicBezTo>
                            <a:pt x="3637" y="72955"/>
                            <a:pt x="3181" y="73033"/>
                            <a:pt x="2790" y="73033"/>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15" name="Google Shape;1615;p44"/>
                    <p:cNvSpPr/>
                    <p:nvPr/>
                  </p:nvSpPr>
                  <p:spPr>
                    <a:xfrm>
                      <a:off x="9987921" y="937001"/>
                      <a:ext cx="42704" cy="27470"/>
                    </a:xfrm>
                    <a:custGeom>
                      <a:avLst/>
                      <a:gdLst/>
                      <a:ahLst/>
                      <a:cxnLst/>
                      <a:rect l="l" t="t" r="r" b="b"/>
                      <a:pathLst>
                        <a:path w="42704" h="27470" extrusionOk="0">
                          <a:moveTo>
                            <a:pt x="7699" y="27470"/>
                          </a:moveTo>
                          <a:cubicBezTo>
                            <a:pt x="5943" y="27470"/>
                            <a:pt x="4121" y="27347"/>
                            <a:pt x="2365" y="27093"/>
                          </a:cubicBezTo>
                          <a:cubicBezTo>
                            <a:pt x="869" y="26872"/>
                            <a:pt x="-172" y="25447"/>
                            <a:pt x="23" y="23912"/>
                          </a:cubicBezTo>
                          <a:cubicBezTo>
                            <a:pt x="219" y="22384"/>
                            <a:pt x="1714" y="21330"/>
                            <a:pt x="3210" y="21538"/>
                          </a:cubicBezTo>
                          <a:cubicBezTo>
                            <a:pt x="10236" y="22546"/>
                            <a:pt x="17521" y="21141"/>
                            <a:pt x="23701" y="17570"/>
                          </a:cubicBezTo>
                          <a:cubicBezTo>
                            <a:pt x="29815" y="14005"/>
                            <a:pt x="34694" y="8392"/>
                            <a:pt x="37296" y="1770"/>
                          </a:cubicBezTo>
                          <a:cubicBezTo>
                            <a:pt x="37881" y="332"/>
                            <a:pt x="39508" y="-370"/>
                            <a:pt x="40938" y="196"/>
                          </a:cubicBezTo>
                          <a:cubicBezTo>
                            <a:pt x="42369" y="768"/>
                            <a:pt x="43085" y="2401"/>
                            <a:pt x="42500" y="3845"/>
                          </a:cubicBezTo>
                          <a:cubicBezTo>
                            <a:pt x="39442" y="11631"/>
                            <a:pt x="33718" y="18227"/>
                            <a:pt x="26498" y="22429"/>
                          </a:cubicBezTo>
                          <a:cubicBezTo>
                            <a:pt x="20773" y="25740"/>
                            <a:pt x="14269" y="27470"/>
                            <a:pt x="7699" y="27470"/>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16" name="Google Shape;1616;p44"/>
                    <p:cNvSpPr/>
                    <p:nvPr/>
                  </p:nvSpPr>
                  <p:spPr>
                    <a:xfrm>
                      <a:off x="9907914" y="906211"/>
                      <a:ext cx="38995" cy="48515"/>
                    </a:xfrm>
                    <a:custGeom>
                      <a:avLst/>
                      <a:gdLst/>
                      <a:ahLst/>
                      <a:cxnLst/>
                      <a:rect l="l" t="t" r="r" b="b"/>
                      <a:pathLst>
                        <a:path w="38995" h="48515" extrusionOk="0">
                          <a:moveTo>
                            <a:pt x="36189" y="48516"/>
                          </a:moveTo>
                          <a:cubicBezTo>
                            <a:pt x="35863" y="48516"/>
                            <a:pt x="35538" y="48457"/>
                            <a:pt x="35148" y="48321"/>
                          </a:cubicBezTo>
                          <a:cubicBezTo>
                            <a:pt x="16674" y="41048"/>
                            <a:pt x="2559" y="22900"/>
                            <a:pt x="22" y="3158"/>
                          </a:cubicBezTo>
                          <a:cubicBezTo>
                            <a:pt x="-173" y="1623"/>
                            <a:pt x="933" y="211"/>
                            <a:pt x="2494" y="23"/>
                          </a:cubicBezTo>
                          <a:cubicBezTo>
                            <a:pt x="3990" y="-173"/>
                            <a:pt x="5421" y="914"/>
                            <a:pt x="5616" y="2455"/>
                          </a:cubicBezTo>
                          <a:cubicBezTo>
                            <a:pt x="7828" y="20220"/>
                            <a:pt x="20577" y="36554"/>
                            <a:pt x="37230" y="43097"/>
                          </a:cubicBezTo>
                          <a:cubicBezTo>
                            <a:pt x="38660" y="43663"/>
                            <a:pt x="39376" y="45296"/>
                            <a:pt x="38791" y="46734"/>
                          </a:cubicBezTo>
                          <a:cubicBezTo>
                            <a:pt x="38401" y="47839"/>
                            <a:pt x="37295" y="48516"/>
                            <a:pt x="36189" y="48516"/>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grpSp>
        </p:grpSp>
        <p:grpSp>
          <p:nvGrpSpPr>
            <p:cNvPr id="1617" name="Google Shape;1617;p44"/>
            <p:cNvGrpSpPr/>
            <p:nvPr/>
          </p:nvGrpSpPr>
          <p:grpSpPr>
            <a:xfrm>
              <a:off x="6461572" y="2582895"/>
              <a:ext cx="2179745" cy="1135603"/>
              <a:chOff x="8985232" y="1162321"/>
              <a:chExt cx="1286061" cy="670012"/>
            </a:xfrm>
          </p:grpSpPr>
          <p:sp>
            <p:nvSpPr>
              <p:cNvPr id="1618" name="Google Shape;1618;p44"/>
              <p:cNvSpPr/>
              <p:nvPr/>
            </p:nvSpPr>
            <p:spPr>
              <a:xfrm>
                <a:off x="8985232" y="1162321"/>
                <a:ext cx="1286061" cy="670012"/>
              </a:xfrm>
              <a:custGeom>
                <a:avLst/>
                <a:gdLst/>
                <a:ahLst/>
                <a:cxnLst/>
                <a:rect l="l" t="t" r="r" b="b"/>
                <a:pathLst>
                  <a:path w="1286061" h="670012" extrusionOk="0">
                    <a:moveTo>
                      <a:pt x="1286062" y="26969"/>
                    </a:moveTo>
                    <a:cubicBezTo>
                      <a:pt x="1286062" y="304229"/>
                      <a:pt x="1110627" y="540496"/>
                      <a:pt x="864617" y="630796"/>
                    </a:cubicBezTo>
                    <a:cubicBezTo>
                      <a:pt x="795601" y="656119"/>
                      <a:pt x="720926" y="670013"/>
                      <a:pt x="642998" y="670013"/>
                    </a:cubicBezTo>
                    <a:cubicBezTo>
                      <a:pt x="606506" y="670013"/>
                      <a:pt x="570600" y="666943"/>
                      <a:pt x="535734" y="661095"/>
                    </a:cubicBezTo>
                    <a:cubicBezTo>
                      <a:pt x="523050" y="658974"/>
                      <a:pt x="510626" y="656463"/>
                      <a:pt x="498267" y="653653"/>
                    </a:cubicBezTo>
                    <a:cubicBezTo>
                      <a:pt x="495210" y="652957"/>
                      <a:pt x="492152" y="652222"/>
                      <a:pt x="489030" y="651442"/>
                    </a:cubicBezTo>
                    <a:cubicBezTo>
                      <a:pt x="485713" y="650622"/>
                      <a:pt x="482395" y="649796"/>
                      <a:pt x="479143" y="648931"/>
                    </a:cubicBezTo>
                    <a:cubicBezTo>
                      <a:pt x="477582" y="648541"/>
                      <a:pt x="476085" y="648111"/>
                      <a:pt x="474524" y="647721"/>
                    </a:cubicBezTo>
                    <a:cubicBezTo>
                      <a:pt x="473028" y="647292"/>
                      <a:pt x="471467" y="646856"/>
                      <a:pt x="469971" y="646420"/>
                    </a:cubicBezTo>
                    <a:cubicBezTo>
                      <a:pt x="466849" y="645601"/>
                      <a:pt x="463792" y="644690"/>
                      <a:pt x="460734" y="643779"/>
                    </a:cubicBezTo>
                    <a:cubicBezTo>
                      <a:pt x="458002" y="643005"/>
                      <a:pt x="455270" y="642179"/>
                      <a:pt x="452603" y="641314"/>
                    </a:cubicBezTo>
                    <a:cubicBezTo>
                      <a:pt x="443106" y="638413"/>
                      <a:pt x="433804" y="635297"/>
                      <a:pt x="424568" y="631921"/>
                    </a:cubicBezTo>
                    <a:cubicBezTo>
                      <a:pt x="423071" y="631401"/>
                      <a:pt x="421575" y="630841"/>
                      <a:pt x="420144" y="630275"/>
                    </a:cubicBezTo>
                    <a:cubicBezTo>
                      <a:pt x="418648" y="629755"/>
                      <a:pt x="417152" y="629195"/>
                      <a:pt x="415656" y="628629"/>
                    </a:cubicBezTo>
                    <a:cubicBezTo>
                      <a:pt x="413119" y="627680"/>
                      <a:pt x="410582" y="626724"/>
                      <a:pt x="408045" y="625689"/>
                    </a:cubicBezTo>
                    <a:cubicBezTo>
                      <a:pt x="407655" y="625559"/>
                      <a:pt x="407200" y="625384"/>
                      <a:pt x="406809" y="625208"/>
                    </a:cubicBezTo>
                    <a:cubicBezTo>
                      <a:pt x="403687" y="623998"/>
                      <a:pt x="400630" y="622743"/>
                      <a:pt x="397573" y="621533"/>
                    </a:cubicBezTo>
                    <a:cubicBezTo>
                      <a:pt x="396206" y="620928"/>
                      <a:pt x="394841" y="620407"/>
                      <a:pt x="393540" y="619802"/>
                    </a:cubicBezTo>
                    <a:cubicBezTo>
                      <a:pt x="390352" y="618456"/>
                      <a:pt x="387230" y="617116"/>
                      <a:pt x="384042" y="615685"/>
                    </a:cubicBezTo>
                    <a:cubicBezTo>
                      <a:pt x="380075" y="613955"/>
                      <a:pt x="376237" y="612179"/>
                      <a:pt x="372334" y="610364"/>
                    </a:cubicBezTo>
                    <a:cubicBezTo>
                      <a:pt x="368496" y="608634"/>
                      <a:pt x="364658" y="606773"/>
                      <a:pt x="360821" y="604907"/>
                    </a:cubicBezTo>
                    <a:cubicBezTo>
                      <a:pt x="358934" y="604002"/>
                      <a:pt x="357113" y="603092"/>
                      <a:pt x="355226" y="602135"/>
                    </a:cubicBezTo>
                    <a:cubicBezTo>
                      <a:pt x="351454" y="600275"/>
                      <a:pt x="347811" y="598369"/>
                      <a:pt x="344103" y="596424"/>
                    </a:cubicBezTo>
                    <a:cubicBezTo>
                      <a:pt x="338769" y="593653"/>
                      <a:pt x="333501" y="590752"/>
                      <a:pt x="328297" y="587812"/>
                    </a:cubicBezTo>
                    <a:cubicBezTo>
                      <a:pt x="325435" y="586205"/>
                      <a:pt x="322638" y="584651"/>
                      <a:pt x="319775" y="582959"/>
                    </a:cubicBezTo>
                    <a:cubicBezTo>
                      <a:pt x="317889" y="581879"/>
                      <a:pt x="316003" y="580754"/>
                      <a:pt x="314181" y="579629"/>
                    </a:cubicBezTo>
                    <a:cubicBezTo>
                      <a:pt x="311059" y="577807"/>
                      <a:pt x="308002" y="575947"/>
                      <a:pt x="305009" y="574041"/>
                    </a:cubicBezTo>
                    <a:cubicBezTo>
                      <a:pt x="302278" y="572441"/>
                      <a:pt x="299610" y="570756"/>
                      <a:pt x="297008" y="569065"/>
                    </a:cubicBezTo>
                    <a:cubicBezTo>
                      <a:pt x="293821" y="566990"/>
                      <a:pt x="290569" y="564869"/>
                      <a:pt x="287381" y="562788"/>
                    </a:cubicBezTo>
                    <a:cubicBezTo>
                      <a:pt x="283023" y="559887"/>
                      <a:pt x="278665" y="556947"/>
                      <a:pt x="274372" y="553915"/>
                    </a:cubicBezTo>
                    <a:cubicBezTo>
                      <a:pt x="273591" y="553310"/>
                      <a:pt x="272746" y="552706"/>
                      <a:pt x="271900" y="552140"/>
                    </a:cubicBezTo>
                    <a:cubicBezTo>
                      <a:pt x="267607" y="549154"/>
                      <a:pt x="263379" y="546038"/>
                      <a:pt x="259150" y="542922"/>
                    </a:cubicBezTo>
                    <a:cubicBezTo>
                      <a:pt x="248613" y="535084"/>
                      <a:pt x="238335" y="526901"/>
                      <a:pt x="228318" y="518419"/>
                    </a:cubicBezTo>
                    <a:cubicBezTo>
                      <a:pt x="215699" y="507770"/>
                      <a:pt x="203534" y="496602"/>
                      <a:pt x="191761" y="484997"/>
                    </a:cubicBezTo>
                    <a:cubicBezTo>
                      <a:pt x="190135" y="483397"/>
                      <a:pt x="188444" y="481712"/>
                      <a:pt x="186818" y="480066"/>
                    </a:cubicBezTo>
                    <a:cubicBezTo>
                      <a:pt x="147268" y="440283"/>
                      <a:pt x="112988" y="395439"/>
                      <a:pt x="84888" y="346478"/>
                    </a:cubicBezTo>
                    <a:cubicBezTo>
                      <a:pt x="82936" y="343147"/>
                      <a:pt x="81115" y="339771"/>
                      <a:pt x="79228" y="336389"/>
                    </a:cubicBezTo>
                    <a:cubicBezTo>
                      <a:pt x="71812" y="322885"/>
                      <a:pt x="64853" y="309075"/>
                      <a:pt x="58348" y="295005"/>
                    </a:cubicBezTo>
                    <a:cubicBezTo>
                      <a:pt x="56851" y="291805"/>
                      <a:pt x="55421" y="288559"/>
                      <a:pt x="54055" y="285313"/>
                    </a:cubicBezTo>
                    <a:cubicBezTo>
                      <a:pt x="50737" y="277865"/>
                      <a:pt x="47615" y="270378"/>
                      <a:pt x="44623" y="262891"/>
                    </a:cubicBezTo>
                    <a:cubicBezTo>
                      <a:pt x="43127" y="258949"/>
                      <a:pt x="41631" y="255007"/>
                      <a:pt x="40135" y="251072"/>
                    </a:cubicBezTo>
                    <a:cubicBezTo>
                      <a:pt x="38443" y="246525"/>
                      <a:pt x="36882" y="242024"/>
                      <a:pt x="35321" y="237522"/>
                    </a:cubicBezTo>
                    <a:cubicBezTo>
                      <a:pt x="34215" y="234407"/>
                      <a:pt x="33109" y="231200"/>
                      <a:pt x="32068" y="227999"/>
                    </a:cubicBezTo>
                    <a:cubicBezTo>
                      <a:pt x="30052" y="221891"/>
                      <a:pt x="28101" y="215660"/>
                      <a:pt x="26279" y="209428"/>
                    </a:cubicBezTo>
                    <a:cubicBezTo>
                      <a:pt x="25628" y="207093"/>
                      <a:pt x="24913" y="204751"/>
                      <a:pt x="24263" y="202416"/>
                    </a:cubicBezTo>
                    <a:cubicBezTo>
                      <a:pt x="23612" y="200250"/>
                      <a:pt x="23027" y="198045"/>
                      <a:pt x="22376" y="195794"/>
                    </a:cubicBezTo>
                    <a:cubicBezTo>
                      <a:pt x="21336" y="192067"/>
                      <a:pt x="20360" y="188346"/>
                      <a:pt x="19449" y="184580"/>
                    </a:cubicBezTo>
                    <a:cubicBezTo>
                      <a:pt x="15546" y="169125"/>
                      <a:pt x="12229" y="153409"/>
                      <a:pt x="9497" y="137615"/>
                    </a:cubicBezTo>
                    <a:cubicBezTo>
                      <a:pt x="3252" y="101637"/>
                      <a:pt x="0" y="64671"/>
                      <a:pt x="0" y="26969"/>
                    </a:cubicBezTo>
                    <a:cubicBezTo>
                      <a:pt x="0" y="20991"/>
                      <a:pt x="130" y="15020"/>
                      <a:pt x="325" y="9003"/>
                    </a:cubicBezTo>
                    <a:cubicBezTo>
                      <a:pt x="390" y="5971"/>
                      <a:pt x="520" y="2986"/>
                      <a:pt x="585" y="0"/>
                    </a:cubicBezTo>
                    <a:lnTo>
                      <a:pt x="1285477" y="0"/>
                    </a:lnTo>
                    <a:cubicBezTo>
                      <a:pt x="1285672" y="3896"/>
                      <a:pt x="1285737" y="7747"/>
                      <a:pt x="1285867" y="11598"/>
                    </a:cubicBezTo>
                    <a:cubicBezTo>
                      <a:pt x="1285997" y="16711"/>
                      <a:pt x="1286062" y="21817"/>
                      <a:pt x="1286062" y="26969"/>
                    </a:cubicBezTo>
                    <a:close/>
                  </a:path>
                </a:pathLst>
              </a:custGeom>
              <a:solidFill>
                <a:schemeClr val="accent4"/>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619" name="Google Shape;1619;p44"/>
              <p:cNvGrpSpPr/>
              <p:nvPr/>
            </p:nvGrpSpPr>
            <p:grpSpPr>
              <a:xfrm>
                <a:off x="8985296" y="1162321"/>
                <a:ext cx="1285997" cy="661068"/>
                <a:chOff x="8985296" y="1162321"/>
                <a:chExt cx="1285997" cy="661068"/>
              </a:xfrm>
            </p:grpSpPr>
            <p:sp>
              <p:nvSpPr>
                <p:cNvPr id="1620" name="Google Shape;1620;p44"/>
                <p:cNvSpPr/>
                <p:nvPr/>
              </p:nvSpPr>
              <p:spPr>
                <a:xfrm>
                  <a:off x="9535598" y="1162327"/>
                  <a:ext cx="735695" cy="630776"/>
                </a:xfrm>
                <a:custGeom>
                  <a:avLst/>
                  <a:gdLst/>
                  <a:ahLst/>
                  <a:cxnLst/>
                  <a:rect l="l" t="t" r="r" b="b"/>
                  <a:pathLst>
                    <a:path w="735695" h="630776" extrusionOk="0">
                      <a:moveTo>
                        <a:pt x="735695" y="26962"/>
                      </a:moveTo>
                      <a:cubicBezTo>
                        <a:pt x="735695" y="304203"/>
                        <a:pt x="560261" y="540503"/>
                        <a:pt x="314250" y="630776"/>
                      </a:cubicBezTo>
                      <a:cubicBezTo>
                        <a:pt x="312428" y="626756"/>
                        <a:pt x="311713" y="622294"/>
                        <a:pt x="312299" y="617877"/>
                      </a:cubicBezTo>
                      <a:cubicBezTo>
                        <a:pt x="313729" y="607287"/>
                        <a:pt x="322056" y="599098"/>
                        <a:pt x="328365" y="590420"/>
                      </a:cubicBezTo>
                      <a:cubicBezTo>
                        <a:pt x="334675" y="581743"/>
                        <a:pt x="339033" y="569286"/>
                        <a:pt x="332593" y="560706"/>
                      </a:cubicBezTo>
                      <a:cubicBezTo>
                        <a:pt x="322576" y="557369"/>
                        <a:pt x="311973" y="564089"/>
                        <a:pt x="305208" y="572129"/>
                      </a:cubicBezTo>
                      <a:cubicBezTo>
                        <a:pt x="298443" y="580175"/>
                        <a:pt x="293435" y="589932"/>
                        <a:pt x="284913" y="596158"/>
                      </a:cubicBezTo>
                      <a:cubicBezTo>
                        <a:pt x="276392" y="602337"/>
                        <a:pt x="262341" y="602975"/>
                        <a:pt x="257073" y="593900"/>
                      </a:cubicBezTo>
                      <a:cubicBezTo>
                        <a:pt x="252584" y="586108"/>
                        <a:pt x="256812" y="576253"/>
                        <a:pt x="262146" y="569039"/>
                      </a:cubicBezTo>
                      <a:cubicBezTo>
                        <a:pt x="267545" y="561832"/>
                        <a:pt x="274115" y="554677"/>
                        <a:pt x="274636" y="545700"/>
                      </a:cubicBezTo>
                      <a:cubicBezTo>
                        <a:pt x="275416" y="530992"/>
                        <a:pt x="256748" y="520741"/>
                        <a:pt x="242957" y="526036"/>
                      </a:cubicBezTo>
                      <a:cubicBezTo>
                        <a:pt x="229232" y="531337"/>
                        <a:pt x="221686" y="546975"/>
                        <a:pt x="221361" y="561734"/>
                      </a:cubicBezTo>
                      <a:cubicBezTo>
                        <a:pt x="220906" y="579239"/>
                        <a:pt x="227476" y="599937"/>
                        <a:pt x="214856" y="612094"/>
                      </a:cubicBezTo>
                      <a:cubicBezTo>
                        <a:pt x="204774" y="621852"/>
                        <a:pt x="188057" y="619354"/>
                        <a:pt x="175243" y="613759"/>
                      </a:cubicBezTo>
                      <a:cubicBezTo>
                        <a:pt x="162298" y="608224"/>
                        <a:pt x="149679" y="600080"/>
                        <a:pt x="135628" y="600522"/>
                      </a:cubicBezTo>
                      <a:cubicBezTo>
                        <a:pt x="115658" y="601160"/>
                        <a:pt x="99657" y="619009"/>
                        <a:pt x="79817" y="621071"/>
                      </a:cubicBezTo>
                      <a:cubicBezTo>
                        <a:pt x="63165" y="622834"/>
                        <a:pt x="47098" y="612927"/>
                        <a:pt x="36886" y="599690"/>
                      </a:cubicBezTo>
                      <a:cubicBezTo>
                        <a:pt x="26738" y="586400"/>
                        <a:pt x="21404" y="570171"/>
                        <a:pt x="16265" y="554286"/>
                      </a:cubicBezTo>
                      <a:cubicBezTo>
                        <a:pt x="8070" y="528931"/>
                        <a:pt x="-192" y="503041"/>
                        <a:pt x="3" y="476417"/>
                      </a:cubicBezTo>
                      <a:cubicBezTo>
                        <a:pt x="198" y="449741"/>
                        <a:pt x="10411" y="421745"/>
                        <a:pt x="32463" y="406738"/>
                      </a:cubicBezTo>
                      <a:cubicBezTo>
                        <a:pt x="39293" y="402081"/>
                        <a:pt x="47098" y="398698"/>
                        <a:pt x="52627" y="392519"/>
                      </a:cubicBezTo>
                      <a:cubicBezTo>
                        <a:pt x="62319" y="381630"/>
                        <a:pt x="62254" y="364717"/>
                        <a:pt x="71426" y="353392"/>
                      </a:cubicBezTo>
                      <a:cubicBezTo>
                        <a:pt x="82159" y="340149"/>
                        <a:pt x="103560" y="339023"/>
                        <a:pt x="117740" y="348338"/>
                      </a:cubicBezTo>
                      <a:cubicBezTo>
                        <a:pt x="132051" y="357653"/>
                        <a:pt x="139531" y="374962"/>
                        <a:pt x="140637" y="391979"/>
                      </a:cubicBezTo>
                      <a:cubicBezTo>
                        <a:pt x="141678" y="408995"/>
                        <a:pt x="137124" y="425817"/>
                        <a:pt x="131725" y="441942"/>
                      </a:cubicBezTo>
                      <a:cubicBezTo>
                        <a:pt x="125936" y="458861"/>
                        <a:pt x="119106" y="475630"/>
                        <a:pt x="117285" y="493434"/>
                      </a:cubicBezTo>
                      <a:cubicBezTo>
                        <a:pt x="115399" y="511231"/>
                        <a:pt x="119432" y="530648"/>
                        <a:pt x="132441" y="542857"/>
                      </a:cubicBezTo>
                      <a:cubicBezTo>
                        <a:pt x="145451" y="555119"/>
                        <a:pt x="168738" y="556732"/>
                        <a:pt x="180381" y="543104"/>
                      </a:cubicBezTo>
                      <a:cubicBezTo>
                        <a:pt x="187146" y="535162"/>
                        <a:pt x="188837" y="523831"/>
                        <a:pt x="187667" y="513436"/>
                      </a:cubicBezTo>
                      <a:cubicBezTo>
                        <a:pt x="186496" y="502996"/>
                        <a:pt x="182918" y="493089"/>
                        <a:pt x="180251" y="482935"/>
                      </a:cubicBezTo>
                      <a:cubicBezTo>
                        <a:pt x="176349" y="467883"/>
                        <a:pt x="174722" y="451510"/>
                        <a:pt x="180316" y="436992"/>
                      </a:cubicBezTo>
                      <a:cubicBezTo>
                        <a:pt x="185845" y="422428"/>
                        <a:pt x="200026" y="410368"/>
                        <a:pt x="215572" y="411350"/>
                      </a:cubicBezTo>
                      <a:cubicBezTo>
                        <a:pt x="231118" y="412378"/>
                        <a:pt x="244453" y="429882"/>
                        <a:pt x="238209" y="444154"/>
                      </a:cubicBezTo>
                      <a:cubicBezTo>
                        <a:pt x="235152" y="450971"/>
                        <a:pt x="228777" y="455628"/>
                        <a:pt x="223508" y="460923"/>
                      </a:cubicBezTo>
                      <a:cubicBezTo>
                        <a:pt x="218239" y="466166"/>
                        <a:pt x="213621" y="473575"/>
                        <a:pt x="215637" y="480782"/>
                      </a:cubicBezTo>
                      <a:cubicBezTo>
                        <a:pt x="218044" y="489459"/>
                        <a:pt x="229102" y="493037"/>
                        <a:pt x="237884" y="490734"/>
                      </a:cubicBezTo>
                      <a:cubicBezTo>
                        <a:pt x="246535" y="488432"/>
                        <a:pt x="253495" y="482057"/>
                        <a:pt x="260455" y="476417"/>
                      </a:cubicBezTo>
                      <a:cubicBezTo>
                        <a:pt x="284913" y="456753"/>
                        <a:pt x="314380" y="443516"/>
                        <a:pt x="345278" y="438416"/>
                      </a:cubicBezTo>
                      <a:cubicBezTo>
                        <a:pt x="357962" y="436309"/>
                        <a:pt x="371102" y="435470"/>
                        <a:pt x="382680" y="429934"/>
                      </a:cubicBezTo>
                      <a:cubicBezTo>
                        <a:pt x="394259" y="424444"/>
                        <a:pt x="404016" y="412527"/>
                        <a:pt x="402260" y="399823"/>
                      </a:cubicBezTo>
                      <a:cubicBezTo>
                        <a:pt x="399853" y="383249"/>
                        <a:pt x="379493" y="372412"/>
                        <a:pt x="380208" y="355695"/>
                      </a:cubicBezTo>
                      <a:cubicBezTo>
                        <a:pt x="380599" y="345788"/>
                        <a:pt x="388470" y="338041"/>
                        <a:pt x="394844" y="330443"/>
                      </a:cubicBezTo>
                      <a:cubicBezTo>
                        <a:pt x="401219" y="322839"/>
                        <a:pt x="406683" y="312152"/>
                        <a:pt x="401999" y="303422"/>
                      </a:cubicBezTo>
                      <a:cubicBezTo>
                        <a:pt x="398227" y="296560"/>
                        <a:pt x="389250" y="293912"/>
                        <a:pt x="381704" y="295578"/>
                      </a:cubicBezTo>
                      <a:cubicBezTo>
                        <a:pt x="374094" y="297243"/>
                        <a:pt x="367654" y="302343"/>
                        <a:pt x="362125" y="307742"/>
                      </a:cubicBezTo>
                      <a:cubicBezTo>
                        <a:pt x="346644" y="322891"/>
                        <a:pt x="335325" y="342210"/>
                        <a:pt x="329731" y="363097"/>
                      </a:cubicBezTo>
                      <a:cubicBezTo>
                        <a:pt x="326414" y="375600"/>
                        <a:pt x="324918" y="389084"/>
                        <a:pt x="317242" y="399583"/>
                      </a:cubicBezTo>
                      <a:cubicBezTo>
                        <a:pt x="309567" y="409977"/>
                        <a:pt x="292784" y="415272"/>
                        <a:pt x="283807" y="405957"/>
                      </a:cubicBezTo>
                      <a:cubicBezTo>
                        <a:pt x="277302" y="399238"/>
                        <a:pt x="277953" y="388694"/>
                        <a:pt x="277043" y="379424"/>
                      </a:cubicBezTo>
                      <a:cubicBezTo>
                        <a:pt x="276132" y="370162"/>
                        <a:pt x="270863" y="359175"/>
                        <a:pt x="261561" y="359422"/>
                      </a:cubicBezTo>
                      <a:cubicBezTo>
                        <a:pt x="253430" y="359663"/>
                        <a:pt x="247901" y="368490"/>
                        <a:pt x="239965" y="369966"/>
                      </a:cubicBezTo>
                      <a:cubicBezTo>
                        <a:pt x="227931" y="372119"/>
                        <a:pt x="220060" y="356775"/>
                        <a:pt x="220971" y="344611"/>
                      </a:cubicBezTo>
                      <a:cubicBezTo>
                        <a:pt x="221947" y="332401"/>
                        <a:pt x="227281" y="320094"/>
                        <a:pt x="223768" y="308425"/>
                      </a:cubicBezTo>
                      <a:cubicBezTo>
                        <a:pt x="219020" y="292338"/>
                        <a:pt x="198790" y="281553"/>
                        <a:pt x="200806" y="264934"/>
                      </a:cubicBezTo>
                      <a:cubicBezTo>
                        <a:pt x="202043" y="255469"/>
                        <a:pt x="210759" y="247624"/>
                        <a:pt x="210043" y="238062"/>
                      </a:cubicBezTo>
                      <a:cubicBezTo>
                        <a:pt x="209002" y="222763"/>
                        <a:pt x="185520" y="216434"/>
                        <a:pt x="184934" y="201135"/>
                      </a:cubicBezTo>
                      <a:cubicBezTo>
                        <a:pt x="184480" y="189959"/>
                        <a:pt x="198140" y="182407"/>
                        <a:pt x="209002" y="185055"/>
                      </a:cubicBezTo>
                      <a:cubicBezTo>
                        <a:pt x="219865" y="187702"/>
                        <a:pt x="227736" y="196972"/>
                        <a:pt x="233786" y="206384"/>
                      </a:cubicBezTo>
                      <a:cubicBezTo>
                        <a:pt x="239835" y="215796"/>
                        <a:pt x="245039" y="226093"/>
                        <a:pt x="253820" y="233106"/>
                      </a:cubicBezTo>
                      <a:cubicBezTo>
                        <a:pt x="262537" y="240072"/>
                        <a:pt x="276262" y="242525"/>
                        <a:pt x="284523" y="234973"/>
                      </a:cubicBezTo>
                      <a:cubicBezTo>
                        <a:pt x="292004" y="228201"/>
                        <a:pt x="291873" y="215848"/>
                        <a:pt x="286800" y="207217"/>
                      </a:cubicBezTo>
                      <a:cubicBezTo>
                        <a:pt x="281661" y="198585"/>
                        <a:pt x="272554" y="192997"/>
                        <a:pt x="263513" y="188684"/>
                      </a:cubicBezTo>
                      <a:cubicBezTo>
                        <a:pt x="262797" y="189764"/>
                        <a:pt x="262016" y="190838"/>
                        <a:pt x="261301" y="191969"/>
                      </a:cubicBezTo>
                      <a:cubicBezTo>
                        <a:pt x="252975" y="186278"/>
                        <a:pt x="255837" y="170881"/>
                        <a:pt x="261496" y="162496"/>
                      </a:cubicBezTo>
                      <a:cubicBezTo>
                        <a:pt x="267090" y="154066"/>
                        <a:pt x="277563" y="149994"/>
                        <a:pt x="287710" y="149552"/>
                      </a:cubicBezTo>
                      <a:cubicBezTo>
                        <a:pt x="297793" y="149109"/>
                        <a:pt x="307745" y="151809"/>
                        <a:pt x="317437" y="154508"/>
                      </a:cubicBezTo>
                      <a:cubicBezTo>
                        <a:pt x="326804" y="157104"/>
                        <a:pt x="336171" y="159706"/>
                        <a:pt x="345473" y="162255"/>
                      </a:cubicBezTo>
                      <a:cubicBezTo>
                        <a:pt x="360824" y="166516"/>
                        <a:pt x="376891" y="170783"/>
                        <a:pt x="392437" y="167453"/>
                      </a:cubicBezTo>
                      <a:cubicBezTo>
                        <a:pt x="407984" y="164116"/>
                        <a:pt x="422620" y="150586"/>
                        <a:pt x="421319" y="134695"/>
                      </a:cubicBezTo>
                      <a:cubicBezTo>
                        <a:pt x="420733" y="127780"/>
                        <a:pt x="417351" y="121405"/>
                        <a:pt x="415400" y="114692"/>
                      </a:cubicBezTo>
                      <a:cubicBezTo>
                        <a:pt x="411757" y="101598"/>
                        <a:pt x="414228" y="86884"/>
                        <a:pt x="422099" y="75807"/>
                      </a:cubicBezTo>
                      <a:cubicBezTo>
                        <a:pt x="429905" y="64677"/>
                        <a:pt x="442849" y="57366"/>
                        <a:pt x="456445" y="56436"/>
                      </a:cubicBezTo>
                      <a:cubicBezTo>
                        <a:pt x="465682" y="55798"/>
                        <a:pt x="474853" y="57958"/>
                        <a:pt x="484090" y="58302"/>
                      </a:cubicBezTo>
                      <a:cubicBezTo>
                        <a:pt x="493261" y="58693"/>
                        <a:pt x="503344" y="56826"/>
                        <a:pt x="509523" y="49963"/>
                      </a:cubicBezTo>
                      <a:cubicBezTo>
                        <a:pt x="516549" y="42119"/>
                        <a:pt x="516353" y="30254"/>
                        <a:pt x="514207" y="19957"/>
                      </a:cubicBezTo>
                      <a:cubicBezTo>
                        <a:pt x="512776" y="13289"/>
                        <a:pt x="510760" y="6667"/>
                        <a:pt x="509849" y="0"/>
                      </a:cubicBezTo>
                      <a:lnTo>
                        <a:pt x="548813" y="0"/>
                      </a:lnTo>
                      <a:cubicBezTo>
                        <a:pt x="550829" y="12060"/>
                        <a:pt x="552780" y="24172"/>
                        <a:pt x="554862" y="36232"/>
                      </a:cubicBezTo>
                      <a:cubicBezTo>
                        <a:pt x="555838" y="42314"/>
                        <a:pt x="557008" y="48643"/>
                        <a:pt x="560456" y="53736"/>
                      </a:cubicBezTo>
                      <a:cubicBezTo>
                        <a:pt x="563904" y="58836"/>
                        <a:pt x="570473" y="62420"/>
                        <a:pt x="576328" y="60508"/>
                      </a:cubicBezTo>
                      <a:cubicBezTo>
                        <a:pt x="589273" y="56188"/>
                        <a:pt x="585695" y="32947"/>
                        <a:pt x="598379" y="27847"/>
                      </a:cubicBezTo>
                      <a:cubicBezTo>
                        <a:pt x="605794" y="24809"/>
                        <a:pt x="613991" y="30494"/>
                        <a:pt x="618934" y="36869"/>
                      </a:cubicBezTo>
                      <a:cubicBezTo>
                        <a:pt x="623748" y="43296"/>
                        <a:pt x="627521" y="51089"/>
                        <a:pt x="634676" y="54913"/>
                      </a:cubicBezTo>
                      <a:cubicBezTo>
                        <a:pt x="644693" y="60306"/>
                        <a:pt x="657768" y="55258"/>
                        <a:pt x="664923" y="46386"/>
                      </a:cubicBezTo>
                      <a:cubicBezTo>
                        <a:pt x="672078" y="37559"/>
                        <a:pt x="674485" y="25889"/>
                        <a:pt x="676307" y="14655"/>
                      </a:cubicBezTo>
                      <a:cubicBezTo>
                        <a:pt x="677087" y="9803"/>
                        <a:pt x="677738" y="4898"/>
                        <a:pt x="678063" y="0"/>
                      </a:cubicBezTo>
                      <a:lnTo>
                        <a:pt x="735110" y="0"/>
                      </a:lnTo>
                      <a:cubicBezTo>
                        <a:pt x="735240" y="3870"/>
                        <a:pt x="735435" y="7747"/>
                        <a:pt x="735500" y="11618"/>
                      </a:cubicBezTo>
                      <a:cubicBezTo>
                        <a:pt x="735630" y="16717"/>
                        <a:pt x="735695" y="21817"/>
                        <a:pt x="735695" y="26962"/>
                      </a:cubicBezTo>
                      <a:close/>
                    </a:path>
                  </a:pathLst>
                </a:custGeom>
                <a:solidFill>
                  <a:schemeClr val="accent3"/>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21" name="Google Shape;1621;p44"/>
                <p:cNvSpPr/>
                <p:nvPr/>
              </p:nvSpPr>
              <p:spPr>
                <a:xfrm>
                  <a:off x="9004746" y="1208371"/>
                  <a:ext cx="516219" cy="615018"/>
                </a:xfrm>
                <a:custGeom>
                  <a:avLst/>
                  <a:gdLst/>
                  <a:ahLst/>
                  <a:cxnLst/>
                  <a:rect l="l" t="t" r="r" b="b"/>
                  <a:pathLst>
                    <a:path w="516219" h="615018" extrusionOk="0">
                      <a:moveTo>
                        <a:pt x="432764" y="565601"/>
                      </a:moveTo>
                      <a:cubicBezTo>
                        <a:pt x="455466" y="568249"/>
                        <a:pt x="480313" y="567833"/>
                        <a:pt x="498332" y="581928"/>
                      </a:cubicBezTo>
                      <a:cubicBezTo>
                        <a:pt x="508544" y="589884"/>
                        <a:pt x="514724" y="602217"/>
                        <a:pt x="516220" y="615018"/>
                      </a:cubicBezTo>
                      <a:cubicBezTo>
                        <a:pt x="264029" y="572653"/>
                        <a:pt x="61730" y="383552"/>
                        <a:pt x="0" y="138510"/>
                      </a:cubicBezTo>
                      <a:cubicBezTo>
                        <a:pt x="4813" y="139778"/>
                        <a:pt x="10017" y="139531"/>
                        <a:pt x="14570" y="137547"/>
                      </a:cubicBezTo>
                      <a:cubicBezTo>
                        <a:pt x="19774" y="135349"/>
                        <a:pt x="24458" y="131133"/>
                        <a:pt x="30117" y="131517"/>
                      </a:cubicBezTo>
                      <a:cubicBezTo>
                        <a:pt x="44558" y="132454"/>
                        <a:pt x="44167" y="159709"/>
                        <a:pt x="58543" y="161387"/>
                      </a:cubicBezTo>
                      <a:cubicBezTo>
                        <a:pt x="66414" y="162298"/>
                        <a:pt x="72593" y="153822"/>
                        <a:pt x="73113" y="145919"/>
                      </a:cubicBezTo>
                      <a:cubicBezTo>
                        <a:pt x="73699" y="138016"/>
                        <a:pt x="70772" y="130333"/>
                        <a:pt x="69796" y="122463"/>
                      </a:cubicBezTo>
                      <a:cubicBezTo>
                        <a:pt x="68821" y="114592"/>
                        <a:pt x="70707" y="105257"/>
                        <a:pt x="77797" y="101654"/>
                      </a:cubicBezTo>
                      <a:cubicBezTo>
                        <a:pt x="88074" y="96391"/>
                        <a:pt x="99654" y="107462"/>
                        <a:pt x="102906" y="118553"/>
                      </a:cubicBezTo>
                      <a:cubicBezTo>
                        <a:pt x="106093" y="129650"/>
                        <a:pt x="105573" y="142257"/>
                        <a:pt x="112338" y="151617"/>
                      </a:cubicBezTo>
                      <a:cubicBezTo>
                        <a:pt x="119688" y="161745"/>
                        <a:pt x="135169" y="164802"/>
                        <a:pt x="145707" y="158167"/>
                      </a:cubicBezTo>
                      <a:cubicBezTo>
                        <a:pt x="156310" y="151565"/>
                        <a:pt x="160408" y="136285"/>
                        <a:pt x="154489" y="125299"/>
                      </a:cubicBezTo>
                      <a:cubicBezTo>
                        <a:pt x="150261" y="117369"/>
                        <a:pt x="142194" y="112413"/>
                        <a:pt x="135559" y="106357"/>
                      </a:cubicBezTo>
                      <a:cubicBezTo>
                        <a:pt x="128925" y="100301"/>
                        <a:pt x="123266" y="91272"/>
                        <a:pt x="126063" y="82738"/>
                      </a:cubicBezTo>
                      <a:cubicBezTo>
                        <a:pt x="130291" y="70158"/>
                        <a:pt x="149740" y="70158"/>
                        <a:pt x="159237" y="79407"/>
                      </a:cubicBezTo>
                      <a:cubicBezTo>
                        <a:pt x="168734" y="88657"/>
                        <a:pt x="171466" y="102558"/>
                        <a:pt x="175694" y="115138"/>
                      </a:cubicBezTo>
                      <a:cubicBezTo>
                        <a:pt x="179922" y="127692"/>
                        <a:pt x="187858" y="141047"/>
                        <a:pt x="200933" y="143304"/>
                      </a:cubicBezTo>
                      <a:cubicBezTo>
                        <a:pt x="215439" y="145782"/>
                        <a:pt x="228578" y="132734"/>
                        <a:pt x="232936" y="118690"/>
                      </a:cubicBezTo>
                      <a:cubicBezTo>
                        <a:pt x="237295" y="104652"/>
                        <a:pt x="235668" y="89535"/>
                        <a:pt x="236905" y="74893"/>
                      </a:cubicBezTo>
                      <a:cubicBezTo>
                        <a:pt x="239051" y="49563"/>
                        <a:pt x="250890" y="24156"/>
                        <a:pt x="272030" y="10118"/>
                      </a:cubicBezTo>
                      <a:cubicBezTo>
                        <a:pt x="293236" y="-3926"/>
                        <a:pt x="324198" y="-3893"/>
                        <a:pt x="342607" y="13637"/>
                      </a:cubicBezTo>
                      <a:cubicBezTo>
                        <a:pt x="361016" y="31174"/>
                        <a:pt x="360691" y="65890"/>
                        <a:pt x="339550" y="80038"/>
                      </a:cubicBezTo>
                      <a:cubicBezTo>
                        <a:pt x="328752" y="87337"/>
                        <a:pt x="314832" y="88631"/>
                        <a:pt x="303643" y="95377"/>
                      </a:cubicBezTo>
                      <a:cubicBezTo>
                        <a:pt x="292521" y="102148"/>
                        <a:pt x="285560" y="119574"/>
                        <a:pt x="295707" y="127718"/>
                      </a:cubicBezTo>
                      <a:cubicBezTo>
                        <a:pt x="305985" y="135927"/>
                        <a:pt x="320816" y="126183"/>
                        <a:pt x="333956" y="126951"/>
                      </a:cubicBezTo>
                      <a:cubicBezTo>
                        <a:pt x="345794" y="127640"/>
                        <a:pt x="356137" y="138816"/>
                        <a:pt x="355812" y="150739"/>
                      </a:cubicBezTo>
                      <a:cubicBezTo>
                        <a:pt x="355552" y="162630"/>
                        <a:pt x="344168" y="175873"/>
                        <a:pt x="332265" y="176036"/>
                      </a:cubicBezTo>
                      <a:cubicBezTo>
                        <a:pt x="322768" y="184544"/>
                        <a:pt x="321076" y="200396"/>
                        <a:pt x="328557" y="210720"/>
                      </a:cubicBezTo>
                      <a:cubicBezTo>
                        <a:pt x="336037" y="221017"/>
                        <a:pt x="351714" y="224321"/>
                        <a:pt x="362707" y="217933"/>
                      </a:cubicBezTo>
                      <a:cubicBezTo>
                        <a:pt x="369797" y="213803"/>
                        <a:pt x="374546" y="206622"/>
                        <a:pt x="380205" y="200644"/>
                      </a:cubicBezTo>
                      <a:cubicBezTo>
                        <a:pt x="385864" y="194646"/>
                        <a:pt x="393865" y="189468"/>
                        <a:pt x="401866" y="191290"/>
                      </a:cubicBezTo>
                      <a:cubicBezTo>
                        <a:pt x="414355" y="194119"/>
                        <a:pt x="417152" y="212456"/>
                        <a:pt x="409541" y="222805"/>
                      </a:cubicBezTo>
                      <a:cubicBezTo>
                        <a:pt x="401996" y="233129"/>
                        <a:pt x="388726" y="237259"/>
                        <a:pt x="376367" y="240785"/>
                      </a:cubicBezTo>
                      <a:cubicBezTo>
                        <a:pt x="384628" y="246841"/>
                        <a:pt x="393149" y="253144"/>
                        <a:pt x="398288" y="261984"/>
                      </a:cubicBezTo>
                      <a:cubicBezTo>
                        <a:pt x="403492" y="270817"/>
                        <a:pt x="404468" y="282962"/>
                        <a:pt x="397898" y="290807"/>
                      </a:cubicBezTo>
                      <a:cubicBezTo>
                        <a:pt x="391458" y="298489"/>
                        <a:pt x="379424" y="299725"/>
                        <a:pt x="370253" y="295653"/>
                      </a:cubicBezTo>
                      <a:cubicBezTo>
                        <a:pt x="361146" y="291548"/>
                        <a:pt x="354511" y="283209"/>
                        <a:pt x="349892" y="274291"/>
                      </a:cubicBezTo>
                      <a:cubicBezTo>
                        <a:pt x="343648" y="262146"/>
                        <a:pt x="340460" y="248493"/>
                        <a:pt x="333240" y="236849"/>
                      </a:cubicBezTo>
                      <a:cubicBezTo>
                        <a:pt x="326085" y="225232"/>
                        <a:pt x="312815" y="215540"/>
                        <a:pt x="299480" y="218538"/>
                      </a:cubicBezTo>
                      <a:cubicBezTo>
                        <a:pt x="291479" y="220334"/>
                        <a:pt x="285105" y="226246"/>
                        <a:pt x="279186" y="231951"/>
                      </a:cubicBezTo>
                      <a:cubicBezTo>
                        <a:pt x="263184" y="247309"/>
                        <a:pt x="247182" y="262699"/>
                        <a:pt x="231180" y="278057"/>
                      </a:cubicBezTo>
                      <a:cubicBezTo>
                        <a:pt x="223895" y="285024"/>
                        <a:pt x="216414" y="292322"/>
                        <a:pt x="212902" y="301709"/>
                      </a:cubicBezTo>
                      <a:cubicBezTo>
                        <a:pt x="206722" y="318088"/>
                        <a:pt x="214008" y="336425"/>
                        <a:pt x="223504" y="351125"/>
                      </a:cubicBezTo>
                      <a:cubicBezTo>
                        <a:pt x="237490" y="372929"/>
                        <a:pt x="256484" y="391507"/>
                        <a:pt x="278600" y="404972"/>
                      </a:cubicBezTo>
                      <a:cubicBezTo>
                        <a:pt x="291805" y="413064"/>
                        <a:pt x="309498" y="419120"/>
                        <a:pt x="322182" y="410202"/>
                      </a:cubicBezTo>
                      <a:cubicBezTo>
                        <a:pt x="334997" y="401173"/>
                        <a:pt x="334866" y="380937"/>
                        <a:pt x="326020" y="368025"/>
                      </a:cubicBezTo>
                      <a:cubicBezTo>
                        <a:pt x="317173" y="355087"/>
                        <a:pt x="302407" y="347789"/>
                        <a:pt x="288097" y="341264"/>
                      </a:cubicBezTo>
                      <a:cubicBezTo>
                        <a:pt x="276909" y="336119"/>
                        <a:pt x="264680" y="330258"/>
                        <a:pt x="259541" y="319024"/>
                      </a:cubicBezTo>
                      <a:cubicBezTo>
                        <a:pt x="254337" y="307791"/>
                        <a:pt x="262533" y="290780"/>
                        <a:pt x="274632" y="293038"/>
                      </a:cubicBezTo>
                      <a:cubicBezTo>
                        <a:pt x="285235" y="294989"/>
                        <a:pt x="291545" y="309612"/>
                        <a:pt x="302212" y="308064"/>
                      </a:cubicBezTo>
                      <a:cubicBezTo>
                        <a:pt x="312164" y="306665"/>
                        <a:pt x="315482" y="292127"/>
                        <a:pt x="325239" y="289707"/>
                      </a:cubicBezTo>
                      <a:cubicBezTo>
                        <a:pt x="335192" y="287229"/>
                        <a:pt x="342867" y="299120"/>
                        <a:pt x="343713" y="309306"/>
                      </a:cubicBezTo>
                      <a:cubicBezTo>
                        <a:pt x="344559" y="319519"/>
                        <a:pt x="342477" y="330694"/>
                        <a:pt x="347941" y="339339"/>
                      </a:cubicBezTo>
                      <a:cubicBezTo>
                        <a:pt x="356397" y="352556"/>
                        <a:pt x="378059" y="352667"/>
                        <a:pt x="385148" y="366620"/>
                      </a:cubicBezTo>
                      <a:cubicBezTo>
                        <a:pt x="389246" y="374608"/>
                        <a:pt x="386840" y="384215"/>
                        <a:pt x="384108" y="392750"/>
                      </a:cubicBezTo>
                      <a:cubicBezTo>
                        <a:pt x="381376" y="401251"/>
                        <a:pt x="378254" y="410449"/>
                        <a:pt x="381181" y="418931"/>
                      </a:cubicBezTo>
                      <a:cubicBezTo>
                        <a:pt x="384042" y="427407"/>
                        <a:pt x="396076" y="432943"/>
                        <a:pt x="402191" y="426418"/>
                      </a:cubicBezTo>
                      <a:cubicBezTo>
                        <a:pt x="409672" y="438446"/>
                        <a:pt x="404858" y="455514"/>
                        <a:pt x="393800" y="464406"/>
                      </a:cubicBezTo>
                      <a:cubicBezTo>
                        <a:pt x="382741" y="473272"/>
                        <a:pt x="367195" y="474899"/>
                        <a:pt x="353340" y="471731"/>
                      </a:cubicBezTo>
                      <a:cubicBezTo>
                        <a:pt x="339550" y="468589"/>
                        <a:pt x="327061" y="461239"/>
                        <a:pt x="315157" y="453589"/>
                      </a:cubicBezTo>
                      <a:cubicBezTo>
                        <a:pt x="309758" y="450122"/>
                        <a:pt x="303838" y="446434"/>
                        <a:pt x="297464" y="447117"/>
                      </a:cubicBezTo>
                      <a:cubicBezTo>
                        <a:pt x="288097" y="448112"/>
                        <a:pt x="282113" y="458767"/>
                        <a:pt x="283023" y="468153"/>
                      </a:cubicBezTo>
                      <a:cubicBezTo>
                        <a:pt x="283934" y="477540"/>
                        <a:pt x="289853" y="485658"/>
                        <a:pt x="295968" y="492819"/>
                      </a:cubicBezTo>
                      <a:cubicBezTo>
                        <a:pt x="330378" y="532980"/>
                        <a:pt x="380205" y="559519"/>
                        <a:pt x="432764" y="565608"/>
                      </a:cubicBezTo>
                      <a:close/>
                    </a:path>
                  </a:pathLst>
                </a:custGeom>
                <a:solidFill>
                  <a:schemeClr val="accent3"/>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22" name="Google Shape;1622;p44"/>
                <p:cNvSpPr/>
                <p:nvPr/>
              </p:nvSpPr>
              <p:spPr>
                <a:xfrm>
                  <a:off x="8985296" y="1162321"/>
                  <a:ext cx="263834" cy="137595"/>
                </a:xfrm>
                <a:custGeom>
                  <a:avLst/>
                  <a:gdLst/>
                  <a:ahLst/>
                  <a:cxnLst/>
                  <a:rect l="l" t="t" r="r" b="b"/>
                  <a:pathLst>
                    <a:path w="263834" h="137595" extrusionOk="0">
                      <a:moveTo>
                        <a:pt x="586" y="0"/>
                      </a:moveTo>
                      <a:lnTo>
                        <a:pt x="263835" y="0"/>
                      </a:lnTo>
                      <a:cubicBezTo>
                        <a:pt x="257005" y="2602"/>
                        <a:pt x="250695" y="6375"/>
                        <a:pt x="245296" y="11526"/>
                      </a:cubicBezTo>
                      <a:cubicBezTo>
                        <a:pt x="231050" y="25206"/>
                        <a:pt x="226107" y="45605"/>
                        <a:pt x="217651" y="63454"/>
                      </a:cubicBezTo>
                      <a:cubicBezTo>
                        <a:pt x="209259" y="81349"/>
                        <a:pt x="193192" y="99055"/>
                        <a:pt x="173483" y="96941"/>
                      </a:cubicBezTo>
                      <a:cubicBezTo>
                        <a:pt x="145773" y="93955"/>
                        <a:pt x="131462" y="53840"/>
                        <a:pt x="103556" y="54920"/>
                      </a:cubicBezTo>
                      <a:cubicBezTo>
                        <a:pt x="90482" y="55414"/>
                        <a:pt x="79944" y="65217"/>
                        <a:pt x="70707" y="74434"/>
                      </a:cubicBezTo>
                      <a:cubicBezTo>
                        <a:pt x="55681" y="89298"/>
                        <a:pt x="40785" y="104155"/>
                        <a:pt x="25759" y="119012"/>
                      </a:cubicBezTo>
                      <a:cubicBezTo>
                        <a:pt x="19905" y="124846"/>
                        <a:pt x="13985" y="130779"/>
                        <a:pt x="9432" y="137596"/>
                      </a:cubicBezTo>
                      <a:cubicBezTo>
                        <a:pt x="3188" y="101650"/>
                        <a:pt x="0" y="64677"/>
                        <a:pt x="0" y="26969"/>
                      </a:cubicBezTo>
                      <a:cubicBezTo>
                        <a:pt x="0" y="20991"/>
                        <a:pt x="65" y="15007"/>
                        <a:pt x="260" y="9029"/>
                      </a:cubicBezTo>
                      <a:cubicBezTo>
                        <a:pt x="325" y="5984"/>
                        <a:pt x="391" y="2992"/>
                        <a:pt x="586" y="7"/>
                      </a:cubicBezTo>
                      <a:close/>
                    </a:path>
                  </a:pathLst>
                </a:custGeom>
                <a:solidFill>
                  <a:schemeClr val="accent3"/>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sp>
          <p:nvSpPr>
            <p:cNvPr id="1623" name="Google Shape;1623;p44"/>
            <p:cNvSpPr/>
            <p:nvPr/>
          </p:nvSpPr>
          <p:spPr>
            <a:xfrm>
              <a:off x="7237067" y="2437044"/>
              <a:ext cx="854765" cy="948639"/>
            </a:xfrm>
            <a:custGeom>
              <a:avLst/>
              <a:gdLst/>
              <a:ahLst/>
              <a:cxnLst/>
              <a:rect l="l" t="t" r="r" b="b"/>
              <a:pathLst>
                <a:path w="504316" h="559702" extrusionOk="0">
                  <a:moveTo>
                    <a:pt x="504317" y="88798"/>
                  </a:moveTo>
                  <a:cubicBezTo>
                    <a:pt x="442847" y="96741"/>
                    <a:pt x="408761" y="97183"/>
                    <a:pt x="347291" y="105125"/>
                  </a:cubicBezTo>
                  <a:cubicBezTo>
                    <a:pt x="326411" y="107877"/>
                    <a:pt x="305075" y="110720"/>
                    <a:pt x="286601" y="120769"/>
                  </a:cubicBezTo>
                  <a:cubicBezTo>
                    <a:pt x="260062" y="135138"/>
                    <a:pt x="242759" y="163187"/>
                    <a:pt x="236515" y="192654"/>
                  </a:cubicBezTo>
                  <a:cubicBezTo>
                    <a:pt x="230205" y="222075"/>
                    <a:pt x="233847" y="252921"/>
                    <a:pt x="241588" y="282043"/>
                  </a:cubicBezTo>
                  <a:cubicBezTo>
                    <a:pt x="251931" y="321319"/>
                    <a:pt x="269494" y="358487"/>
                    <a:pt x="279316" y="397913"/>
                  </a:cubicBezTo>
                  <a:cubicBezTo>
                    <a:pt x="289138" y="437384"/>
                    <a:pt x="290374" y="481421"/>
                    <a:pt x="269624" y="516332"/>
                  </a:cubicBezTo>
                  <a:cubicBezTo>
                    <a:pt x="248874" y="551296"/>
                    <a:pt x="200868" y="571792"/>
                    <a:pt x="165352" y="551933"/>
                  </a:cubicBezTo>
                  <a:cubicBezTo>
                    <a:pt x="143691" y="539821"/>
                    <a:pt x="131202" y="515844"/>
                    <a:pt x="127104" y="491126"/>
                  </a:cubicBezTo>
                  <a:cubicBezTo>
                    <a:pt x="126518" y="487744"/>
                    <a:pt x="126063" y="484361"/>
                    <a:pt x="125868" y="480979"/>
                  </a:cubicBezTo>
                  <a:cubicBezTo>
                    <a:pt x="123656" y="452832"/>
                    <a:pt x="130421" y="424933"/>
                    <a:pt x="136146" y="397275"/>
                  </a:cubicBezTo>
                  <a:cubicBezTo>
                    <a:pt x="145578" y="351872"/>
                    <a:pt x="152147" y="305876"/>
                    <a:pt x="156050" y="259634"/>
                  </a:cubicBezTo>
                  <a:cubicBezTo>
                    <a:pt x="159303" y="220260"/>
                    <a:pt x="160083" y="178291"/>
                    <a:pt x="140569" y="143913"/>
                  </a:cubicBezTo>
                  <a:cubicBezTo>
                    <a:pt x="130746" y="115227"/>
                    <a:pt x="91067" y="98510"/>
                    <a:pt x="73960" y="93853"/>
                  </a:cubicBezTo>
                  <a:cubicBezTo>
                    <a:pt x="49307" y="87179"/>
                    <a:pt x="22767" y="88311"/>
                    <a:pt x="0" y="86053"/>
                  </a:cubicBezTo>
                  <a:cubicBezTo>
                    <a:pt x="21336" y="50797"/>
                    <a:pt x="72008" y="53100"/>
                    <a:pt x="104077" y="51584"/>
                  </a:cubicBezTo>
                  <a:cubicBezTo>
                    <a:pt x="144602" y="49575"/>
                    <a:pt x="185191" y="47610"/>
                    <a:pt x="225716" y="45652"/>
                  </a:cubicBezTo>
                  <a:cubicBezTo>
                    <a:pt x="238596" y="33443"/>
                    <a:pt x="257915" y="20641"/>
                    <a:pt x="264290" y="16667"/>
                  </a:cubicBezTo>
                  <a:cubicBezTo>
                    <a:pt x="285365" y="3482"/>
                    <a:pt x="311254" y="-3927"/>
                    <a:pt x="335322" y="2155"/>
                  </a:cubicBezTo>
                  <a:cubicBezTo>
                    <a:pt x="357113" y="7645"/>
                    <a:pt x="374351" y="23041"/>
                    <a:pt x="389962" y="39668"/>
                  </a:cubicBezTo>
                  <a:cubicBezTo>
                    <a:pt x="397638" y="39915"/>
                    <a:pt x="405314" y="40403"/>
                    <a:pt x="412925" y="41190"/>
                  </a:cubicBezTo>
                  <a:cubicBezTo>
                    <a:pt x="432309" y="43102"/>
                    <a:pt x="451432" y="46777"/>
                    <a:pt x="470492" y="50453"/>
                  </a:cubicBezTo>
                  <a:cubicBezTo>
                    <a:pt x="481550" y="52567"/>
                    <a:pt x="490527" y="61732"/>
                    <a:pt x="496381" y="70657"/>
                  </a:cubicBezTo>
                  <a:cubicBezTo>
                    <a:pt x="501519" y="78358"/>
                    <a:pt x="504251" y="85910"/>
                    <a:pt x="504251" y="88798"/>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nvGrpSpPr>
          <p:cNvPr id="1624" name="Google Shape;1624;p44"/>
          <p:cNvGrpSpPr/>
          <p:nvPr/>
        </p:nvGrpSpPr>
        <p:grpSpPr>
          <a:xfrm>
            <a:off x="4720758" y="1375792"/>
            <a:ext cx="1409744" cy="3521303"/>
            <a:chOff x="4885484" y="3792683"/>
            <a:chExt cx="1199170" cy="2995324"/>
          </a:xfrm>
        </p:grpSpPr>
        <p:grpSp>
          <p:nvGrpSpPr>
            <p:cNvPr id="1625" name="Google Shape;1625;p44"/>
            <p:cNvGrpSpPr/>
            <p:nvPr/>
          </p:nvGrpSpPr>
          <p:grpSpPr>
            <a:xfrm>
              <a:off x="4885484" y="5029210"/>
              <a:ext cx="1199170" cy="1758797"/>
              <a:chOff x="4885484" y="5029210"/>
              <a:chExt cx="1199170" cy="1758797"/>
            </a:xfrm>
          </p:grpSpPr>
          <p:grpSp>
            <p:nvGrpSpPr>
              <p:cNvPr id="1626" name="Google Shape;1626;p44"/>
              <p:cNvGrpSpPr/>
              <p:nvPr/>
            </p:nvGrpSpPr>
            <p:grpSpPr>
              <a:xfrm>
                <a:off x="5486214" y="5515853"/>
                <a:ext cx="598440" cy="1208472"/>
                <a:chOff x="5486214" y="5515853"/>
                <a:chExt cx="598440" cy="1208472"/>
              </a:xfrm>
            </p:grpSpPr>
            <p:sp>
              <p:nvSpPr>
                <p:cNvPr id="1627" name="Google Shape;1627;p44"/>
                <p:cNvSpPr/>
                <p:nvPr/>
              </p:nvSpPr>
              <p:spPr>
                <a:xfrm>
                  <a:off x="5486214" y="5515853"/>
                  <a:ext cx="319528" cy="1092232"/>
                </a:xfrm>
                <a:custGeom>
                  <a:avLst/>
                  <a:gdLst/>
                  <a:ahLst/>
                  <a:cxnLst/>
                  <a:rect l="l" t="t" r="r" b="b"/>
                  <a:pathLst>
                    <a:path w="319528" h="1092232" extrusionOk="0">
                      <a:moveTo>
                        <a:pt x="208947" y="0"/>
                      </a:moveTo>
                      <a:cubicBezTo>
                        <a:pt x="218073" y="125966"/>
                        <a:pt x="221722" y="237067"/>
                        <a:pt x="218717" y="259788"/>
                      </a:cubicBezTo>
                      <a:cubicBezTo>
                        <a:pt x="211998" y="309381"/>
                        <a:pt x="319528" y="1064327"/>
                        <a:pt x="319528" y="1064327"/>
                      </a:cubicBezTo>
                      <a:lnTo>
                        <a:pt x="220753" y="1086769"/>
                      </a:lnTo>
                      <a:lnTo>
                        <a:pt x="196588" y="1092232"/>
                      </a:lnTo>
                      <a:cubicBezTo>
                        <a:pt x="196588" y="1092232"/>
                        <a:pt x="48168" y="558892"/>
                        <a:pt x="30794" y="456357"/>
                      </a:cubicBezTo>
                      <a:cubicBezTo>
                        <a:pt x="30514" y="454536"/>
                        <a:pt x="30267" y="452883"/>
                        <a:pt x="30052" y="451387"/>
                      </a:cubicBezTo>
                      <a:cubicBezTo>
                        <a:pt x="29532" y="447569"/>
                        <a:pt x="29200" y="444648"/>
                        <a:pt x="29226" y="442677"/>
                      </a:cubicBezTo>
                      <a:cubicBezTo>
                        <a:pt x="28608" y="374501"/>
                        <a:pt x="45761" y="241263"/>
                        <a:pt x="45761" y="241263"/>
                      </a:cubicBezTo>
                      <a:cubicBezTo>
                        <a:pt x="41871" y="231297"/>
                        <a:pt x="22194" y="145285"/>
                        <a:pt x="0" y="45521"/>
                      </a:cubicBezTo>
                      <a:cubicBezTo>
                        <a:pt x="10850" y="43843"/>
                        <a:pt x="21758" y="42066"/>
                        <a:pt x="32569" y="40226"/>
                      </a:cubicBezTo>
                      <a:cubicBezTo>
                        <a:pt x="35132" y="39797"/>
                        <a:pt x="37773" y="39348"/>
                        <a:pt x="40330" y="38912"/>
                      </a:cubicBezTo>
                      <a:cubicBezTo>
                        <a:pt x="97312" y="28940"/>
                        <a:pt x="153715" y="16106"/>
                        <a:pt x="208947" y="0"/>
                      </a:cubicBez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628" name="Google Shape;1628;p44"/>
                <p:cNvGrpSpPr/>
                <p:nvPr/>
              </p:nvGrpSpPr>
              <p:grpSpPr>
                <a:xfrm>
                  <a:off x="5646043" y="6469585"/>
                  <a:ext cx="438611" cy="254740"/>
                  <a:chOff x="5646043" y="6469585"/>
                  <a:chExt cx="438611" cy="254740"/>
                </a:xfrm>
              </p:grpSpPr>
              <p:sp>
                <p:nvSpPr>
                  <p:cNvPr id="1629" name="Google Shape;1629;p44"/>
                  <p:cNvSpPr/>
                  <p:nvPr/>
                </p:nvSpPr>
                <p:spPr>
                  <a:xfrm>
                    <a:off x="5646043" y="6469585"/>
                    <a:ext cx="428821" cy="212719"/>
                  </a:xfrm>
                  <a:custGeom>
                    <a:avLst/>
                    <a:gdLst/>
                    <a:ahLst/>
                    <a:cxnLst/>
                    <a:rect l="l" t="t" r="r" b="b"/>
                    <a:pathLst>
                      <a:path w="428821" h="212719" extrusionOk="0">
                        <a:moveTo>
                          <a:pt x="428822" y="116644"/>
                        </a:moveTo>
                        <a:lnTo>
                          <a:pt x="10076" y="212720"/>
                        </a:lnTo>
                        <a:cubicBezTo>
                          <a:pt x="8528" y="200816"/>
                          <a:pt x="3500" y="161917"/>
                          <a:pt x="0" y="121783"/>
                        </a:cubicBezTo>
                        <a:cubicBezTo>
                          <a:pt x="37754" y="118921"/>
                          <a:pt x="117886" y="111961"/>
                          <a:pt x="127585" y="104155"/>
                        </a:cubicBezTo>
                        <a:cubicBezTo>
                          <a:pt x="138383" y="95504"/>
                          <a:pt x="130902" y="33084"/>
                          <a:pt x="128307" y="13459"/>
                        </a:cubicBezTo>
                        <a:lnTo>
                          <a:pt x="180566" y="0"/>
                        </a:lnTo>
                        <a:cubicBezTo>
                          <a:pt x="191000" y="14031"/>
                          <a:pt x="216974" y="46718"/>
                          <a:pt x="241516" y="59142"/>
                        </a:cubicBezTo>
                        <a:cubicBezTo>
                          <a:pt x="273026" y="75273"/>
                          <a:pt x="380888" y="92707"/>
                          <a:pt x="410738" y="99341"/>
                        </a:cubicBezTo>
                        <a:cubicBezTo>
                          <a:pt x="420931" y="101618"/>
                          <a:pt x="426103" y="109489"/>
                          <a:pt x="428822" y="116644"/>
                        </a:cubicBezTo>
                        <a:close/>
                      </a:path>
                    </a:pathLst>
                  </a:custGeom>
                  <a:solidFill>
                    <a:schemeClr val="accent5"/>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30" name="Google Shape;1630;p44"/>
                  <p:cNvSpPr/>
                  <p:nvPr/>
                </p:nvSpPr>
                <p:spPr>
                  <a:xfrm>
                    <a:off x="5656119" y="6586164"/>
                    <a:ext cx="428535" cy="138161"/>
                  </a:xfrm>
                  <a:custGeom>
                    <a:avLst/>
                    <a:gdLst/>
                    <a:ahLst/>
                    <a:cxnLst/>
                    <a:rect l="l" t="t" r="r" b="b"/>
                    <a:pathLst>
                      <a:path w="428535" h="138161" extrusionOk="0">
                        <a:moveTo>
                          <a:pt x="428536" y="42152"/>
                        </a:moveTo>
                        <a:lnTo>
                          <a:pt x="9816" y="138162"/>
                        </a:lnTo>
                        <a:lnTo>
                          <a:pt x="0" y="96076"/>
                        </a:lnTo>
                        <a:lnTo>
                          <a:pt x="418726" y="0"/>
                        </a:lnTo>
                        <a:lnTo>
                          <a:pt x="428536" y="42152"/>
                        </a:lnTo>
                        <a:close/>
                      </a:path>
                    </a:pathLst>
                  </a:custGeom>
                  <a:solidFill>
                    <a:schemeClr val="lt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grpSp>
            <p:nvGrpSpPr>
              <p:cNvPr id="1631" name="Google Shape;1631;p44"/>
              <p:cNvGrpSpPr/>
              <p:nvPr/>
            </p:nvGrpSpPr>
            <p:grpSpPr>
              <a:xfrm>
                <a:off x="4885484" y="5565211"/>
                <a:ext cx="585072" cy="1222796"/>
                <a:chOff x="4885484" y="5565211"/>
                <a:chExt cx="585072" cy="1222796"/>
              </a:xfrm>
            </p:grpSpPr>
            <p:sp>
              <p:nvSpPr>
                <p:cNvPr id="1632" name="Google Shape;1632;p44"/>
                <p:cNvSpPr/>
                <p:nvPr/>
              </p:nvSpPr>
              <p:spPr>
                <a:xfrm>
                  <a:off x="4938094" y="5565211"/>
                  <a:ext cx="532462" cy="1067202"/>
                </a:xfrm>
                <a:custGeom>
                  <a:avLst/>
                  <a:gdLst/>
                  <a:ahLst/>
                  <a:cxnLst/>
                  <a:rect l="l" t="t" r="r" b="b"/>
                  <a:pathLst>
                    <a:path w="532462" h="1067202" extrusionOk="0">
                      <a:moveTo>
                        <a:pt x="532463" y="56442"/>
                      </a:moveTo>
                      <a:cubicBezTo>
                        <a:pt x="482259" y="172273"/>
                        <a:pt x="434110" y="272492"/>
                        <a:pt x="420899" y="291207"/>
                      </a:cubicBezTo>
                      <a:cubicBezTo>
                        <a:pt x="392005" y="332050"/>
                        <a:pt x="110334" y="1067202"/>
                        <a:pt x="110334" y="1067202"/>
                      </a:cubicBezTo>
                      <a:lnTo>
                        <a:pt x="37611" y="1028369"/>
                      </a:lnTo>
                      <a:lnTo>
                        <a:pt x="0" y="1008334"/>
                      </a:lnTo>
                      <a:cubicBezTo>
                        <a:pt x="0" y="1008334"/>
                        <a:pt x="129966" y="474004"/>
                        <a:pt x="163387" y="377779"/>
                      </a:cubicBezTo>
                      <a:cubicBezTo>
                        <a:pt x="164532" y="374565"/>
                        <a:pt x="165605" y="371873"/>
                        <a:pt x="166438" y="369654"/>
                      </a:cubicBezTo>
                      <a:cubicBezTo>
                        <a:pt x="166900" y="368536"/>
                        <a:pt x="167303" y="367599"/>
                        <a:pt x="167732" y="366747"/>
                      </a:cubicBezTo>
                      <a:cubicBezTo>
                        <a:pt x="167908" y="366370"/>
                        <a:pt x="168090" y="365992"/>
                        <a:pt x="168272" y="365615"/>
                      </a:cubicBezTo>
                      <a:cubicBezTo>
                        <a:pt x="199307" y="304964"/>
                        <a:pt x="276174" y="194760"/>
                        <a:pt x="276174" y="194760"/>
                      </a:cubicBezTo>
                      <a:cubicBezTo>
                        <a:pt x="277273" y="184125"/>
                        <a:pt x="299650" y="98750"/>
                        <a:pt x="326150" y="0"/>
                      </a:cubicBezTo>
                      <a:cubicBezTo>
                        <a:pt x="338997" y="4410"/>
                        <a:pt x="351987" y="8704"/>
                        <a:pt x="364945" y="12834"/>
                      </a:cubicBezTo>
                      <a:cubicBezTo>
                        <a:pt x="420034" y="30306"/>
                        <a:pt x="475962" y="45137"/>
                        <a:pt x="532463" y="56442"/>
                      </a:cubicBez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633" name="Google Shape;1633;p44"/>
                <p:cNvGrpSpPr/>
                <p:nvPr/>
              </p:nvGrpSpPr>
              <p:grpSpPr>
                <a:xfrm>
                  <a:off x="4885484" y="6512725"/>
                  <a:ext cx="426704" cy="275282"/>
                  <a:chOff x="4885484" y="6512725"/>
                  <a:chExt cx="426704" cy="275282"/>
                </a:xfrm>
              </p:grpSpPr>
              <p:sp>
                <p:nvSpPr>
                  <p:cNvPr id="1634" name="Google Shape;1634;p44"/>
                  <p:cNvSpPr/>
                  <p:nvPr/>
                </p:nvSpPr>
                <p:spPr>
                  <a:xfrm>
                    <a:off x="4896217" y="6512725"/>
                    <a:ext cx="415971" cy="233456"/>
                  </a:xfrm>
                  <a:custGeom>
                    <a:avLst/>
                    <a:gdLst/>
                    <a:ahLst/>
                    <a:cxnLst/>
                    <a:rect l="l" t="t" r="r" b="b"/>
                    <a:pathLst>
                      <a:path w="415971" h="233456" extrusionOk="0">
                        <a:moveTo>
                          <a:pt x="415675" y="233457"/>
                        </a:moveTo>
                        <a:lnTo>
                          <a:pt x="0" y="124827"/>
                        </a:lnTo>
                        <a:cubicBezTo>
                          <a:pt x="4033" y="113964"/>
                          <a:pt x="16952" y="78968"/>
                          <a:pt x="31769" y="42866"/>
                        </a:cubicBezTo>
                        <a:cubicBezTo>
                          <a:pt x="58543" y="61275"/>
                          <a:pt x="109280" y="93994"/>
                          <a:pt x="129530" y="92823"/>
                        </a:cubicBezTo>
                        <a:cubicBezTo>
                          <a:pt x="149539" y="91652"/>
                          <a:pt x="172585" y="33305"/>
                          <a:pt x="184125" y="0"/>
                        </a:cubicBezTo>
                        <a:lnTo>
                          <a:pt x="249621" y="15286"/>
                        </a:lnTo>
                        <a:cubicBezTo>
                          <a:pt x="252334" y="32459"/>
                          <a:pt x="260270" y="73504"/>
                          <a:pt x="276233" y="95880"/>
                        </a:cubicBezTo>
                        <a:cubicBezTo>
                          <a:pt x="296729" y="124697"/>
                          <a:pt x="384297" y="190070"/>
                          <a:pt x="407655" y="209779"/>
                        </a:cubicBezTo>
                        <a:cubicBezTo>
                          <a:pt x="415598" y="216544"/>
                          <a:pt x="416632" y="225911"/>
                          <a:pt x="415675" y="233457"/>
                        </a:cubicBezTo>
                        <a:close/>
                      </a:path>
                    </a:pathLst>
                  </a:custGeom>
                  <a:solidFill>
                    <a:schemeClr val="accent5"/>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35" name="Google Shape;1635;p44"/>
                  <p:cNvSpPr/>
                  <p:nvPr/>
                </p:nvSpPr>
                <p:spPr>
                  <a:xfrm>
                    <a:off x="4885484" y="6637617"/>
                    <a:ext cx="426434" cy="150390"/>
                  </a:xfrm>
                  <a:custGeom>
                    <a:avLst/>
                    <a:gdLst/>
                    <a:ahLst/>
                    <a:cxnLst/>
                    <a:rect l="l" t="t" r="r" b="b"/>
                    <a:pathLst>
                      <a:path w="426434" h="150390" extrusionOk="0">
                        <a:moveTo>
                          <a:pt x="415656" y="150391"/>
                        </a:moveTo>
                        <a:lnTo>
                          <a:pt x="0" y="41826"/>
                        </a:lnTo>
                        <a:lnTo>
                          <a:pt x="10778" y="0"/>
                        </a:lnTo>
                        <a:lnTo>
                          <a:pt x="426434" y="108565"/>
                        </a:lnTo>
                        <a:lnTo>
                          <a:pt x="415656" y="150391"/>
                        </a:lnTo>
                        <a:close/>
                      </a:path>
                    </a:pathLst>
                  </a:custGeom>
                  <a:solidFill>
                    <a:schemeClr val="lt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sp>
            <p:nvSpPr>
              <p:cNvPr id="1636" name="Google Shape;1636;p44"/>
              <p:cNvSpPr/>
              <p:nvPr/>
            </p:nvSpPr>
            <p:spPr>
              <a:xfrm>
                <a:off x="4938816" y="5029210"/>
                <a:ext cx="992507" cy="1330722"/>
              </a:xfrm>
              <a:custGeom>
                <a:avLst/>
                <a:gdLst/>
                <a:ahLst/>
                <a:cxnLst/>
                <a:rect l="l" t="t" r="r" b="b"/>
                <a:pathLst>
                  <a:path w="992507" h="1330722" extrusionOk="0">
                    <a:moveTo>
                      <a:pt x="981748" y="1178857"/>
                    </a:moveTo>
                    <a:cubicBezTo>
                      <a:pt x="918431" y="949810"/>
                      <a:pt x="717752" y="301250"/>
                      <a:pt x="624102" y="0"/>
                    </a:cubicBezTo>
                    <a:lnTo>
                      <a:pt x="70350" y="0"/>
                    </a:lnTo>
                    <a:cubicBezTo>
                      <a:pt x="72561" y="68404"/>
                      <a:pt x="133589" y="333468"/>
                      <a:pt x="133589" y="333468"/>
                    </a:cubicBezTo>
                    <a:lnTo>
                      <a:pt x="0" y="1301791"/>
                    </a:lnTo>
                    <a:cubicBezTo>
                      <a:pt x="401144" y="1399311"/>
                      <a:pt x="992507" y="1219030"/>
                      <a:pt x="992507" y="1219030"/>
                    </a:cubicBezTo>
                    <a:cubicBezTo>
                      <a:pt x="989535" y="1207680"/>
                      <a:pt x="985964" y="1194227"/>
                      <a:pt x="981748" y="1178857"/>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nvGrpSpPr>
            <p:cNvPr id="1637" name="Google Shape;1637;p44"/>
            <p:cNvGrpSpPr/>
            <p:nvPr/>
          </p:nvGrpSpPr>
          <p:grpSpPr>
            <a:xfrm>
              <a:off x="4938186" y="3792683"/>
              <a:ext cx="898339" cy="1478395"/>
              <a:chOff x="4938186" y="3792683"/>
              <a:chExt cx="898339" cy="1478395"/>
            </a:xfrm>
          </p:grpSpPr>
          <p:grpSp>
            <p:nvGrpSpPr>
              <p:cNvPr id="1638" name="Google Shape;1638;p44"/>
              <p:cNvGrpSpPr/>
              <p:nvPr/>
            </p:nvGrpSpPr>
            <p:grpSpPr>
              <a:xfrm>
                <a:off x="5063185" y="3792683"/>
                <a:ext cx="773340" cy="1383060"/>
                <a:chOff x="5063185" y="3792683"/>
                <a:chExt cx="773340" cy="1383060"/>
              </a:xfrm>
            </p:grpSpPr>
            <p:sp>
              <p:nvSpPr>
                <p:cNvPr id="1639" name="Google Shape;1639;p44"/>
                <p:cNvSpPr/>
                <p:nvPr/>
              </p:nvSpPr>
              <p:spPr>
                <a:xfrm>
                  <a:off x="5191856" y="3792683"/>
                  <a:ext cx="504822" cy="470209"/>
                </a:xfrm>
                <a:custGeom>
                  <a:avLst/>
                  <a:gdLst/>
                  <a:ahLst/>
                  <a:cxnLst/>
                  <a:rect l="l" t="t" r="r" b="b"/>
                  <a:pathLst>
                    <a:path w="504822" h="470209" extrusionOk="0">
                      <a:moveTo>
                        <a:pt x="28078" y="446638"/>
                      </a:moveTo>
                      <a:cubicBezTo>
                        <a:pt x="33217" y="428444"/>
                        <a:pt x="42708" y="411467"/>
                        <a:pt x="55594" y="397579"/>
                      </a:cubicBezTo>
                      <a:cubicBezTo>
                        <a:pt x="63250" y="410985"/>
                        <a:pt x="75355" y="430922"/>
                        <a:pt x="90114" y="435801"/>
                      </a:cubicBezTo>
                      <a:cubicBezTo>
                        <a:pt x="89809" y="428704"/>
                        <a:pt x="97602" y="402282"/>
                        <a:pt x="95774" y="398321"/>
                      </a:cubicBezTo>
                      <a:cubicBezTo>
                        <a:pt x="106871" y="422089"/>
                        <a:pt x="130594" y="439457"/>
                        <a:pt x="156587" y="442937"/>
                      </a:cubicBezTo>
                      <a:cubicBezTo>
                        <a:pt x="151884" y="432666"/>
                        <a:pt x="149184" y="421477"/>
                        <a:pt x="148710" y="410205"/>
                      </a:cubicBezTo>
                      <a:cubicBezTo>
                        <a:pt x="172868" y="434845"/>
                        <a:pt x="204163" y="452382"/>
                        <a:pt x="237773" y="460175"/>
                      </a:cubicBezTo>
                      <a:cubicBezTo>
                        <a:pt x="233155" y="449552"/>
                        <a:pt x="232023" y="437453"/>
                        <a:pt x="234508" y="426135"/>
                      </a:cubicBezTo>
                      <a:cubicBezTo>
                        <a:pt x="261151" y="449253"/>
                        <a:pt x="293799" y="466796"/>
                        <a:pt x="328925" y="469795"/>
                      </a:cubicBezTo>
                      <a:cubicBezTo>
                        <a:pt x="364057" y="472800"/>
                        <a:pt x="401583" y="459433"/>
                        <a:pt x="422392" y="431013"/>
                      </a:cubicBezTo>
                      <a:cubicBezTo>
                        <a:pt x="426828" y="443112"/>
                        <a:pt x="424396" y="457521"/>
                        <a:pt x="416252" y="467492"/>
                      </a:cubicBezTo>
                      <a:cubicBezTo>
                        <a:pt x="440280" y="462002"/>
                        <a:pt x="460348" y="441935"/>
                        <a:pt x="465838" y="417867"/>
                      </a:cubicBezTo>
                      <a:cubicBezTo>
                        <a:pt x="471536" y="432750"/>
                        <a:pt x="472063" y="449552"/>
                        <a:pt x="467269" y="464747"/>
                      </a:cubicBezTo>
                      <a:cubicBezTo>
                        <a:pt x="480116" y="454606"/>
                        <a:pt x="492000" y="442592"/>
                        <a:pt x="498921" y="427748"/>
                      </a:cubicBezTo>
                      <a:cubicBezTo>
                        <a:pt x="505881" y="412904"/>
                        <a:pt x="507319" y="394834"/>
                        <a:pt x="499786" y="380296"/>
                      </a:cubicBezTo>
                      <a:cubicBezTo>
                        <a:pt x="495786" y="372633"/>
                        <a:pt x="489515" y="366148"/>
                        <a:pt x="486861" y="357919"/>
                      </a:cubicBezTo>
                      <a:cubicBezTo>
                        <a:pt x="480461" y="338158"/>
                        <a:pt x="496957" y="317830"/>
                        <a:pt x="495831" y="297067"/>
                      </a:cubicBezTo>
                      <a:cubicBezTo>
                        <a:pt x="494478" y="272732"/>
                        <a:pt x="470229" y="256360"/>
                        <a:pt x="460699" y="233944"/>
                      </a:cubicBezTo>
                      <a:cubicBezTo>
                        <a:pt x="450252" y="209259"/>
                        <a:pt x="458741" y="181054"/>
                        <a:pt x="458084" y="154235"/>
                      </a:cubicBezTo>
                      <a:cubicBezTo>
                        <a:pt x="457869" y="145440"/>
                        <a:pt x="456608" y="136997"/>
                        <a:pt x="454383" y="128990"/>
                      </a:cubicBezTo>
                      <a:cubicBezTo>
                        <a:pt x="442154" y="83671"/>
                        <a:pt x="401102" y="50587"/>
                        <a:pt x="356440" y="36225"/>
                      </a:cubicBezTo>
                      <a:cubicBezTo>
                        <a:pt x="294710" y="16372"/>
                        <a:pt x="245039" y="-13446"/>
                        <a:pt x="176999" y="6706"/>
                      </a:cubicBezTo>
                      <a:cubicBezTo>
                        <a:pt x="157758" y="12365"/>
                        <a:pt x="139174" y="21374"/>
                        <a:pt x="124720" y="35223"/>
                      </a:cubicBezTo>
                      <a:cubicBezTo>
                        <a:pt x="92378" y="66127"/>
                        <a:pt x="85763" y="114796"/>
                        <a:pt x="63556" y="153669"/>
                      </a:cubicBezTo>
                      <a:cubicBezTo>
                        <a:pt x="52979" y="172175"/>
                        <a:pt x="38616" y="188977"/>
                        <a:pt x="32996" y="209564"/>
                      </a:cubicBezTo>
                      <a:cubicBezTo>
                        <a:pt x="26511" y="233463"/>
                        <a:pt x="32866" y="259105"/>
                        <a:pt x="29080" y="283615"/>
                      </a:cubicBezTo>
                      <a:cubicBezTo>
                        <a:pt x="24468" y="313609"/>
                        <a:pt x="5051" y="339810"/>
                        <a:pt x="784" y="369849"/>
                      </a:cubicBezTo>
                      <a:cubicBezTo>
                        <a:pt x="570" y="371501"/>
                        <a:pt x="394" y="373199"/>
                        <a:pt x="264" y="374858"/>
                      </a:cubicBezTo>
                      <a:cubicBezTo>
                        <a:pt x="-1824" y="401280"/>
                        <a:pt x="8577" y="428574"/>
                        <a:pt x="28078" y="446638"/>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40" name="Google Shape;1640;p44"/>
                <p:cNvSpPr/>
                <p:nvPr/>
              </p:nvSpPr>
              <p:spPr>
                <a:xfrm>
                  <a:off x="5063185" y="4254887"/>
                  <a:ext cx="631202" cy="868812"/>
                </a:xfrm>
                <a:custGeom>
                  <a:avLst/>
                  <a:gdLst/>
                  <a:ahLst/>
                  <a:cxnLst/>
                  <a:rect l="l" t="t" r="r" b="b"/>
                  <a:pathLst>
                    <a:path w="631202" h="868812" extrusionOk="0">
                      <a:moveTo>
                        <a:pt x="582273" y="244534"/>
                      </a:moveTo>
                      <a:cubicBezTo>
                        <a:pt x="582273" y="244534"/>
                        <a:pt x="608474" y="364255"/>
                        <a:pt x="604767" y="390456"/>
                      </a:cubicBezTo>
                      <a:cubicBezTo>
                        <a:pt x="602737" y="404604"/>
                        <a:pt x="582156" y="437824"/>
                        <a:pt x="563663" y="465418"/>
                      </a:cubicBezTo>
                      <a:cubicBezTo>
                        <a:pt x="547895" y="488900"/>
                        <a:pt x="533630" y="508323"/>
                        <a:pt x="533630" y="508323"/>
                      </a:cubicBezTo>
                      <a:lnTo>
                        <a:pt x="490556" y="652619"/>
                      </a:lnTo>
                      <a:cubicBezTo>
                        <a:pt x="517459" y="699174"/>
                        <a:pt x="576647" y="868812"/>
                        <a:pt x="576647" y="868812"/>
                      </a:cubicBezTo>
                      <a:lnTo>
                        <a:pt x="56036" y="868812"/>
                      </a:lnTo>
                      <a:cubicBezTo>
                        <a:pt x="56036" y="868812"/>
                        <a:pt x="17189" y="793500"/>
                        <a:pt x="3971" y="709438"/>
                      </a:cubicBezTo>
                      <a:cubicBezTo>
                        <a:pt x="2235" y="698536"/>
                        <a:pt x="901" y="687465"/>
                        <a:pt x="205" y="676394"/>
                      </a:cubicBezTo>
                      <a:cubicBezTo>
                        <a:pt x="-6000" y="580208"/>
                        <a:pt x="130652" y="35308"/>
                        <a:pt x="130652" y="35308"/>
                      </a:cubicBezTo>
                      <a:cubicBezTo>
                        <a:pt x="149204" y="22897"/>
                        <a:pt x="202192" y="13218"/>
                        <a:pt x="244688" y="7129"/>
                      </a:cubicBezTo>
                      <a:cubicBezTo>
                        <a:pt x="277270" y="2491"/>
                        <a:pt x="303647" y="0"/>
                        <a:pt x="303647" y="0"/>
                      </a:cubicBezTo>
                      <a:cubicBezTo>
                        <a:pt x="303647" y="0"/>
                        <a:pt x="419075" y="5854"/>
                        <a:pt x="454148" y="6784"/>
                      </a:cubicBezTo>
                      <a:lnTo>
                        <a:pt x="455306" y="6784"/>
                      </a:lnTo>
                      <a:cubicBezTo>
                        <a:pt x="488936" y="7708"/>
                        <a:pt x="631202" y="56813"/>
                        <a:pt x="631202" y="56813"/>
                      </a:cubicBezTo>
                      <a:lnTo>
                        <a:pt x="582273" y="244534"/>
                      </a:lnTo>
                      <a:close/>
                    </a:path>
                  </a:pathLst>
                </a:custGeom>
                <a:solidFill>
                  <a:schemeClr val="accent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41" name="Google Shape;1641;p44"/>
                <p:cNvSpPr/>
                <p:nvPr/>
              </p:nvSpPr>
              <p:spPr>
                <a:xfrm>
                  <a:off x="5067156" y="4465564"/>
                  <a:ext cx="572675" cy="658128"/>
                </a:xfrm>
                <a:custGeom>
                  <a:avLst/>
                  <a:gdLst/>
                  <a:ahLst/>
                  <a:cxnLst/>
                  <a:rect l="l" t="t" r="r" b="b"/>
                  <a:pathLst>
                    <a:path w="572675" h="658128" extrusionOk="0">
                      <a:moveTo>
                        <a:pt x="572675" y="658129"/>
                      </a:moveTo>
                      <a:lnTo>
                        <a:pt x="52064" y="658129"/>
                      </a:lnTo>
                      <a:cubicBezTo>
                        <a:pt x="52064" y="658129"/>
                        <a:pt x="13218" y="582823"/>
                        <a:pt x="0" y="498755"/>
                      </a:cubicBezTo>
                      <a:cubicBezTo>
                        <a:pt x="32524" y="527916"/>
                        <a:pt x="73049" y="548094"/>
                        <a:pt x="116124" y="555281"/>
                      </a:cubicBezTo>
                      <a:cubicBezTo>
                        <a:pt x="191781" y="567803"/>
                        <a:pt x="273006" y="539690"/>
                        <a:pt x="324660" y="483046"/>
                      </a:cubicBezTo>
                      <a:cubicBezTo>
                        <a:pt x="319327" y="392896"/>
                        <a:pt x="340083" y="300944"/>
                        <a:pt x="382748" y="221293"/>
                      </a:cubicBezTo>
                      <a:cubicBezTo>
                        <a:pt x="425361" y="141635"/>
                        <a:pt x="482122" y="70557"/>
                        <a:pt x="538531" y="0"/>
                      </a:cubicBezTo>
                      <a:cubicBezTo>
                        <a:pt x="540385" y="85284"/>
                        <a:pt x="547456" y="170386"/>
                        <a:pt x="559691" y="254741"/>
                      </a:cubicBezTo>
                      <a:cubicBezTo>
                        <a:pt x="543924" y="278223"/>
                        <a:pt x="529659" y="297646"/>
                        <a:pt x="529659" y="297646"/>
                      </a:cubicBezTo>
                      <a:lnTo>
                        <a:pt x="486584" y="441942"/>
                      </a:lnTo>
                      <a:cubicBezTo>
                        <a:pt x="513488" y="488497"/>
                        <a:pt x="572675" y="658129"/>
                        <a:pt x="572675" y="658129"/>
                      </a:cubicBezTo>
                      <a:close/>
                    </a:path>
                  </a:pathLst>
                </a:custGeom>
                <a:solidFill>
                  <a:schemeClr val="accent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42" name="Google Shape;1642;p44"/>
                <p:cNvSpPr/>
                <p:nvPr/>
              </p:nvSpPr>
              <p:spPr>
                <a:xfrm>
                  <a:off x="5449386" y="4391936"/>
                  <a:ext cx="245746" cy="783807"/>
                </a:xfrm>
                <a:custGeom>
                  <a:avLst/>
                  <a:gdLst/>
                  <a:ahLst/>
                  <a:cxnLst/>
                  <a:rect l="l" t="t" r="r" b="b"/>
                  <a:pathLst>
                    <a:path w="245746" h="783807" extrusionOk="0">
                      <a:moveTo>
                        <a:pt x="85646" y="0"/>
                      </a:moveTo>
                      <a:cubicBezTo>
                        <a:pt x="85646" y="0"/>
                        <a:pt x="-7450" y="385955"/>
                        <a:pt x="479" y="452083"/>
                      </a:cubicBezTo>
                      <a:cubicBezTo>
                        <a:pt x="8409" y="518204"/>
                        <a:pt x="60616" y="753775"/>
                        <a:pt x="60616" y="753775"/>
                      </a:cubicBezTo>
                      <a:lnTo>
                        <a:pt x="245001" y="783808"/>
                      </a:lnTo>
                      <a:lnTo>
                        <a:pt x="127049" y="515596"/>
                      </a:lnTo>
                      <a:lnTo>
                        <a:pt x="166904" y="381649"/>
                      </a:lnTo>
                      <a:cubicBezTo>
                        <a:pt x="166904" y="381649"/>
                        <a:pt x="239823" y="281033"/>
                        <a:pt x="245001" y="247735"/>
                      </a:cubicBezTo>
                      <a:cubicBezTo>
                        <a:pt x="250178" y="214437"/>
                        <a:pt x="226696" y="100668"/>
                        <a:pt x="226696" y="100668"/>
                      </a:cubicBezTo>
                      <a:lnTo>
                        <a:pt x="161518" y="37624"/>
                      </a:lnTo>
                      <a:lnTo>
                        <a:pt x="85646" y="0"/>
                      </a:lnTo>
                      <a:close/>
                    </a:path>
                  </a:pathLst>
                </a:custGeom>
                <a:solidFill>
                  <a:schemeClr val="accent5"/>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43" name="Google Shape;1643;p44"/>
                <p:cNvSpPr/>
                <p:nvPr/>
              </p:nvSpPr>
              <p:spPr>
                <a:xfrm>
                  <a:off x="5304238" y="4254861"/>
                  <a:ext cx="218415" cy="147249"/>
                </a:xfrm>
                <a:custGeom>
                  <a:avLst/>
                  <a:gdLst/>
                  <a:ahLst/>
                  <a:cxnLst/>
                  <a:rect l="l" t="t" r="r" b="b"/>
                  <a:pathLst>
                    <a:path w="218415" h="147249" extrusionOk="0">
                      <a:moveTo>
                        <a:pt x="369" y="29037"/>
                      </a:moveTo>
                      <a:cubicBezTo>
                        <a:pt x="4193" y="48799"/>
                        <a:pt x="44640" y="117886"/>
                        <a:pt x="90174" y="139437"/>
                      </a:cubicBezTo>
                      <a:cubicBezTo>
                        <a:pt x="135662" y="160981"/>
                        <a:pt x="189814" y="134252"/>
                        <a:pt x="209621" y="104389"/>
                      </a:cubicBezTo>
                      <a:cubicBezTo>
                        <a:pt x="223730" y="83060"/>
                        <a:pt x="217719" y="33519"/>
                        <a:pt x="213108" y="6791"/>
                      </a:cubicBezTo>
                      <a:cubicBezTo>
                        <a:pt x="178021" y="5880"/>
                        <a:pt x="62574" y="0"/>
                        <a:pt x="62574" y="0"/>
                      </a:cubicBezTo>
                      <a:cubicBezTo>
                        <a:pt x="62574" y="0"/>
                        <a:pt x="36190" y="2524"/>
                        <a:pt x="3627" y="7142"/>
                      </a:cubicBezTo>
                      <a:cubicBezTo>
                        <a:pt x="843" y="15371"/>
                        <a:pt x="-770" y="23248"/>
                        <a:pt x="369" y="29037"/>
                      </a:cubicBez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644" name="Google Shape;1644;p44"/>
                <p:cNvGrpSpPr/>
                <p:nvPr/>
              </p:nvGrpSpPr>
              <p:grpSpPr>
                <a:xfrm>
                  <a:off x="5348586" y="4165784"/>
                  <a:ext cx="151691" cy="193452"/>
                  <a:chOff x="5348586" y="4165784"/>
                  <a:chExt cx="151691" cy="193452"/>
                </a:xfrm>
              </p:grpSpPr>
              <p:sp>
                <p:nvSpPr>
                  <p:cNvPr id="1645" name="Google Shape;1645;p44"/>
                  <p:cNvSpPr/>
                  <p:nvPr/>
                </p:nvSpPr>
                <p:spPr>
                  <a:xfrm>
                    <a:off x="5375672" y="4165784"/>
                    <a:ext cx="124605" cy="98882"/>
                  </a:xfrm>
                  <a:custGeom>
                    <a:avLst/>
                    <a:gdLst/>
                    <a:ahLst/>
                    <a:cxnLst/>
                    <a:rect l="l" t="t" r="r" b="b"/>
                    <a:pathLst>
                      <a:path w="124605" h="98882" extrusionOk="0">
                        <a:moveTo>
                          <a:pt x="26266" y="88706"/>
                        </a:moveTo>
                        <a:cubicBezTo>
                          <a:pt x="52110" y="100018"/>
                          <a:pt x="81674" y="101533"/>
                          <a:pt x="109248" y="95067"/>
                        </a:cubicBezTo>
                        <a:cubicBezTo>
                          <a:pt x="115323" y="62810"/>
                          <a:pt x="124606" y="24321"/>
                          <a:pt x="124606" y="24321"/>
                        </a:cubicBezTo>
                        <a:lnTo>
                          <a:pt x="16587" y="0"/>
                        </a:lnTo>
                        <a:cubicBezTo>
                          <a:pt x="16587" y="0"/>
                          <a:pt x="10264" y="34852"/>
                          <a:pt x="0" y="65991"/>
                        </a:cubicBezTo>
                        <a:cubicBezTo>
                          <a:pt x="6140" y="76470"/>
                          <a:pt x="16984" y="84335"/>
                          <a:pt x="26266" y="88706"/>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46" name="Google Shape;1646;p44"/>
                  <p:cNvSpPr/>
                  <p:nvPr/>
                </p:nvSpPr>
                <p:spPr>
                  <a:xfrm>
                    <a:off x="5348586" y="4231775"/>
                    <a:ext cx="143723" cy="127461"/>
                  </a:xfrm>
                  <a:custGeom>
                    <a:avLst/>
                    <a:gdLst/>
                    <a:ahLst/>
                    <a:cxnLst/>
                    <a:rect l="l" t="t" r="r" b="b"/>
                    <a:pathLst>
                      <a:path w="143723" h="127461" extrusionOk="0">
                        <a:moveTo>
                          <a:pt x="0" y="46952"/>
                        </a:moveTo>
                        <a:cubicBezTo>
                          <a:pt x="202" y="46854"/>
                          <a:pt x="416" y="46756"/>
                          <a:pt x="605" y="46666"/>
                        </a:cubicBezTo>
                        <a:cubicBezTo>
                          <a:pt x="10824" y="41683"/>
                          <a:pt x="19918" y="21752"/>
                          <a:pt x="27086" y="0"/>
                        </a:cubicBezTo>
                        <a:cubicBezTo>
                          <a:pt x="33220" y="10479"/>
                          <a:pt x="44070" y="18344"/>
                          <a:pt x="53352" y="22715"/>
                        </a:cubicBezTo>
                        <a:cubicBezTo>
                          <a:pt x="79196" y="34027"/>
                          <a:pt x="108760" y="35542"/>
                          <a:pt x="136334" y="29077"/>
                        </a:cubicBezTo>
                        <a:cubicBezTo>
                          <a:pt x="133081" y="46386"/>
                          <a:pt x="130740" y="61906"/>
                          <a:pt x="131260" y="68717"/>
                        </a:cubicBezTo>
                        <a:cubicBezTo>
                          <a:pt x="131553" y="72444"/>
                          <a:pt x="136282" y="79007"/>
                          <a:pt x="143723" y="87177"/>
                        </a:cubicBezTo>
                        <a:cubicBezTo>
                          <a:pt x="140503" y="107420"/>
                          <a:pt x="131520" y="127461"/>
                          <a:pt x="105267" y="127461"/>
                        </a:cubicBezTo>
                        <a:cubicBezTo>
                          <a:pt x="47713" y="127461"/>
                          <a:pt x="0" y="63728"/>
                          <a:pt x="0" y="46952"/>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nvGrpSpPr>
                <p:cNvPr id="1647" name="Google Shape;1647;p44"/>
                <p:cNvGrpSpPr/>
                <p:nvPr/>
              </p:nvGrpSpPr>
              <p:grpSpPr>
                <a:xfrm>
                  <a:off x="5287007" y="3843607"/>
                  <a:ext cx="333680" cy="418095"/>
                  <a:chOff x="5287007" y="3843607"/>
                  <a:chExt cx="333680" cy="418095"/>
                </a:xfrm>
              </p:grpSpPr>
              <p:sp>
                <p:nvSpPr>
                  <p:cNvPr id="1648" name="Google Shape;1648;p44"/>
                  <p:cNvSpPr/>
                  <p:nvPr/>
                </p:nvSpPr>
                <p:spPr>
                  <a:xfrm>
                    <a:off x="5320795" y="3843607"/>
                    <a:ext cx="299892" cy="418095"/>
                  </a:xfrm>
                  <a:custGeom>
                    <a:avLst/>
                    <a:gdLst/>
                    <a:ahLst/>
                    <a:cxnLst/>
                    <a:rect l="l" t="t" r="r" b="b"/>
                    <a:pathLst>
                      <a:path w="299892" h="418095" extrusionOk="0">
                        <a:moveTo>
                          <a:pt x="22854" y="301530"/>
                        </a:moveTo>
                        <a:cubicBezTo>
                          <a:pt x="22854" y="301609"/>
                          <a:pt x="22938" y="301693"/>
                          <a:pt x="22938" y="301693"/>
                        </a:cubicBezTo>
                        <a:cubicBezTo>
                          <a:pt x="24935" y="308608"/>
                          <a:pt x="26932" y="314273"/>
                          <a:pt x="28936" y="318105"/>
                        </a:cubicBezTo>
                        <a:cubicBezTo>
                          <a:pt x="45594" y="350596"/>
                          <a:pt x="130482" y="401327"/>
                          <a:pt x="148890" y="409738"/>
                        </a:cubicBezTo>
                        <a:cubicBezTo>
                          <a:pt x="167299" y="418070"/>
                          <a:pt x="219695" y="436811"/>
                          <a:pt x="265515" y="362259"/>
                        </a:cubicBezTo>
                        <a:cubicBezTo>
                          <a:pt x="311250" y="287701"/>
                          <a:pt x="303334" y="117679"/>
                          <a:pt x="287423" y="69446"/>
                        </a:cubicBezTo>
                        <a:cubicBezTo>
                          <a:pt x="286838" y="67696"/>
                          <a:pt x="286174" y="66031"/>
                          <a:pt x="285257" y="64281"/>
                        </a:cubicBezTo>
                        <a:cubicBezTo>
                          <a:pt x="281009" y="55597"/>
                          <a:pt x="273373" y="46985"/>
                          <a:pt x="263746" y="38717"/>
                        </a:cubicBezTo>
                        <a:cubicBezTo>
                          <a:pt x="202568" y="-13815"/>
                          <a:pt x="111390" y="-12332"/>
                          <a:pt x="49842" y="39771"/>
                        </a:cubicBezTo>
                        <a:cubicBezTo>
                          <a:pt x="28721" y="57646"/>
                          <a:pt x="10748" y="75678"/>
                          <a:pt x="5278" y="88941"/>
                        </a:cubicBezTo>
                        <a:cubicBezTo>
                          <a:pt x="-8552" y="122512"/>
                          <a:pt x="7444" y="249466"/>
                          <a:pt x="22854" y="301530"/>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49" name="Google Shape;1649;p44"/>
                  <p:cNvSpPr/>
                  <p:nvPr/>
                </p:nvSpPr>
                <p:spPr>
                  <a:xfrm>
                    <a:off x="5320795" y="3843607"/>
                    <a:ext cx="295494" cy="405267"/>
                  </a:xfrm>
                  <a:custGeom>
                    <a:avLst/>
                    <a:gdLst/>
                    <a:ahLst/>
                    <a:cxnLst/>
                    <a:rect l="l" t="t" r="r" b="b"/>
                    <a:pathLst>
                      <a:path w="295494" h="405267" extrusionOk="0">
                        <a:moveTo>
                          <a:pt x="22854" y="301530"/>
                        </a:moveTo>
                        <a:cubicBezTo>
                          <a:pt x="22854" y="301609"/>
                          <a:pt x="22938" y="301693"/>
                          <a:pt x="22938" y="301693"/>
                        </a:cubicBezTo>
                        <a:cubicBezTo>
                          <a:pt x="23439" y="303027"/>
                          <a:pt x="24018" y="304197"/>
                          <a:pt x="24519" y="305277"/>
                        </a:cubicBezTo>
                        <a:cubicBezTo>
                          <a:pt x="41178" y="337769"/>
                          <a:pt x="126065" y="388500"/>
                          <a:pt x="144474" y="396910"/>
                        </a:cubicBezTo>
                        <a:cubicBezTo>
                          <a:pt x="162882" y="405243"/>
                          <a:pt x="215285" y="423983"/>
                          <a:pt x="261014" y="349425"/>
                        </a:cubicBezTo>
                        <a:cubicBezTo>
                          <a:pt x="304667" y="278373"/>
                          <a:pt x="299580" y="120762"/>
                          <a:pt x="285257" y="64281"/>
                        </a:cubicBezTo>
                        <a:cubicBezTo>
                          <a:pt x="281009" y="55597"/>
                          <a:pt x="273373" y="46985"/>
                          <a:pt x="263746" y="38717"/>
                        </a:cubicBezTo>
                        <a:cubicBezTo>
                          <a:pt x="202568" y="-13815"/>
                          <a:pt x="111384" y="-12332"/>
                          <a:pt x="49842" y="39771"/>
                        </a:cubicBezTo>
                        <a:cubicBezTo>
                          <a:pt x="28721" y="57646"/>
                          <a:pt x="10748" y="75678"/>
                          <a:pt x="5278" y="88941"/>
                        </a:cubicBezTo>
                        <a:cubicBezTo>
                          <a:pt x="-8552" y="122512"/>
                          <a:pt x="7444" y="249466"/>
                          <a:pt x="22854" y="301530"/>
                        </a:cubicBez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50" name="Google Shape;1650;p44"/>
                  <p:cNvSpPr/>
                  <p:nvPr/>
                </p:nvSpPr>
                <p:spPr>
                  <a:xfrm>
                    <a:off x="5287007" y="4052269"/>
                    <a:ext cx="65890" cy="109708"/>
                  </a:xfrm>
                  <a:custGeom>
                    <a:avLst/>
                    <a:gdLst/>
                    <a:ahLst/>
                    <a:cxnLst/>
                    <a:rect l="l" t="t" r="r" b="b"/>
                    <a:pathLst>
                      <a:path w="65890" h="109708" extrusionOk="0">
                        <a:moveTo>
                          <a:pt x="65891" y="25921"/>
                        </a:moveTo>
                        <a:cubicBezTo>
                          <a:pt x="61403" y="22923"/>
                          <a:pt x="41595" y="-12386"/>
                          <a:pt x="21788" y="4599"/>
                        </a:cubicBezTo>
                        <a:cubicBezTo>
                          <a:pt x="1975" y="21583"/>
                          <a:pt x="-7112" y="52981"/>
                          <a:pt x="6470" y="73224"/>
                        </a:cubicBezTo>
                        <a:cubicBezTo>
                          <a:pt x="18874" y="91704"/>
                          <a:pt x="36860" y="112292"/>
                          <a:pt x="62756" y="109443"/>
                        </a:cubicBezTo>
                        <a:lnTo>
                          <a:pt x="65891" y="25921"/>
                        </a:ln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51" name="Google Shape;1651;p44"/>
                  <p:cNvSpPr/>
                  <p:nvPr/>
                </p:nvSpPr>
                <p:spPr>
                  <a:xfrm>
                    <a:off x="5304609" y="4072920"/>
                    <a:ext cx="33775" cy="70936"/>
                  </a:xfrm>
                  <a:custGeom>
                    <a:avLst/>
                    <a:gdLst/>
                    <a:ahLst/>
                    <a:cxnLst/>
                    <a:rect l="l" t="t" r="r" b="b"/>
                    <a:pathLst>
                      <a:path w="33775" h="70936" extrusionOk="0">
                        <a:moveTo>
                          <a:pt x="1280" y="8497"/>
                        </a:moveTo>
                        <a:cubicBezTo>
                          <a:pt x="-308" y="12634"/>
                          <a:pt x="-242" y="17168"/>
                          <a:pt x="525" y="21559"/>
                        </a:cubicBezTo>
                        <a:cubicBezTo>
                          <a:pt x="3797" y="40234"/>
                          <a:pt x="18836" y="56119"/>
                          <a:pt x="33296" y="70937"/>
                        </a:cubicBezTo>
                        <a:cubicBezTo>
                          <a:pt x="29575" y="61602"/>
                          <a:pt x="29068" y="51552"/>
                          <a:pt x="31319" y="42114"/>
                        </a:cubicBezTo>
                        <a:cubicBezTo>
                          <a:pt x="32099" y="38836"/>
                          <a:pt x="33205" y="35609"/>
                          <a:pt x="33674" y="32279"/>
                        </a:cubicBezTo>
                        <a:cubicBezTo>
                          <a:pt x="35560" y="18846"/>
                          <a:pt x="10679" y="-15974"/>
                          <a:pt x="1280" y="8497"/>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52" name="Google Shape;1652;p44"/>
                  <p:cNvSpPr/>
                  <p:nvPr/>
                </p:nvSpPr>
                <p:spPr>
                  <a:xfrm>
                    <a:off x="5310669" y="4072905"/>
                    <a:ext cx="34657" cy="77111"/>
                  </a:xfrm>
                  <a:custGeom>
                    <a:avLst/>
                    <a:gdLst/>
                    <a:ahLst/>
                    <a:cxnLst/>
                    <a:rect l="l" t="t" r="r" b="b"/>
                    <a:pathLst>
                      <a:path w="34657" h="77111" extrusionOk="0">
                        <a:moveTo>
                          <a:pt x="34658" y="77111"/>
                        </a:moveTo>
                        <a:cubicBezTo>
                          <a:pt x="34658" y="77111"/>
                          <a:pt x="34365" y="76883"/>
                          <a:pt x="33812" y="76441"/>
                        </a:cubicBezTo>
                        <a:cubicBezTo>
                          <a:pt x="33279" y="75986"/>
                          <a:pt x="32400" y="75368"/>
                          <a:pt x="31431" y="74451"/>
                        </a:cubicBezTo>
                        <a:cubicBezTo>
                          <a:pt x="29473" y="72636"/>
                          <a:pt x="26813" y="69787"/>
                          <a:pt x="24484" y="65773"/>
                        </a:cubicBezTo>
                        <a:cubicBezTo>
                          <a:pt x="22162" y="61767"/>
                          <a:pt x="20256" y="56582"/>
                          <a:pt x="19807" y="50676"/>
                        </a:cubicBezTo>
                        <a:cubicBezTo>
                          <a:pt x="19469" y="44802"/>
                          <a:pt x="20568" y="38154"/>
                          <a:pt x="24308" y="32105"/>
                        </a:cubicBezTo>
                        <a:cubicBezTo>
                          <a:pt x="24718" y="31324"/>
                          <a:pt x="25251" y="30609"/>
                          <a:pt x="25785" y="29899"/>
                        </a:cubicBezTo>
                        <a:lnTo>
                          <a:pt x="26182" y="29372"/>
                        </a:lnTo>
                        <a:cubicBezTo>
                          <a:pt x="26279" y="29236"/>
                          <a:pt x="26221" y="29321"/>
                          <a:pt x="26234" y="29308"/>
                        </a:cubicBezTo>
                        <a:lnTo>
                          <a:pt x="26227" y="29327"/>
                        </a:lnTo>
                        <a:lnTo>
                          <a:pt x="26240" y="29321"/>
                        </a:lnTo>
                        <a:lnTo>
                          <a:pt x="26247" y="29321"/>
                        </a:lnTo>
                        <a:cubicBezTo>
                          <a:pt x="26247" y="29321"/>
                          <a:pt x="26260" y="29346"/>
                          <a:pt x="26214" y="29217"/>
                        </a:cubicBezTo>
                        <a:lnTo>
                          <a:pt x="26013" y="28670"/>
                        </a:lnTo>
                        <a:lnTo>
                          <a:pt x="25603" y="27577"/>
                        </a:lnTo>
                        <a:cubicBezTo>
                          <a:pt x="25323" y="26855"/>
                          <a:pt x="25043" y="26140"/>
                          <a:pt x="24744" y="25431"/>
                        </a:cubicBezTo>
                        <a:cubicBezTo>
                          <a:pt x="23567" y="22608"/>
                          <a:pt x="22240" y="19928"/>
                          <a:pt x="20854" y="17410"/>
                        </a:cubicBezTo>
                        <a:cubicBezTo>
                          <a:pt x="19462" y="14893"/>
                          <a:pt x="17986" y="12551"/>
                          <a:pt x="16503" y="10398"/>
                        </a:cubicBezTo>
                        <a:cubicBezTo>
                          <a:pt x="15006" y="8258"/>
                          <a:pt x="13563" y="6235"/>
                          <a:pt x="12067" y="4687"/>
                        </a:cubicBezTo>
                        <a:cubicBezTo>
                          <a:pt x="10577" y="3126"/>
                          <a:pt x="8860" y="2014"/>
                          <a:pt x="7175" y="1551"/>
                        </a:cubicBezTo>
                        <a:cubicBezTo>
                          <a:pt x="5477" y="1122"/>
                          <a:pt x="3799" y="1324"/>
                          <a:pt x="2628" y="1753"/>
                        </a:cubicBezTo>
                        <a:cubicBezTo>
                          <a:pt x="1444" y="2196"/>
                          <a:pt x="729" y="2872"/>
                          <a:pt x="403" y="3399"/>
                        </a:cubicBezTo>
                        <a:cubicBezTo>
                          <a:pt x="58" y="3926"/>
                          <a:pt x="33" y="4271"/>
                          <a:pt x="0" y="4264"/>
                        </a:cubicBezTo>
                        <a:cubicBezTo>
                          <a:pt x="33" y="4271"/>
                          <a:pt x="-39" y="3926"/>
                          <a:pt x="176" y="3315"/>
                        </a:cubicBezTo>
                        <a:cubicBezTo>
                          <a:pt x="371" y="2703"/>
                          <a:pt x="937" y="1818"/>
                          <a:pt x="2153" y="1090"/>
                        </a:cubicBezTo>
                        <a:cubicBezTo>
                          <a:pt x="3363" y="394"/>
                          <a:pt x="5184" y="-185"/>
                          <a:pt x="7467" y="55"/>
                        </a:cubicBezTo>
                        <a:cubicBezTo>
                          <a:pt x="9744" y="329"/>
                          <a:pt x="12092" y="1461"/>
                          <a:pt x="14109" y="3061"/>
                        </a:cubicBezTo>
                        <a:cubicBezTo>
                          <a:pt x="16138" y="4674"/>
                          <a:pt x="17901" y="6580"/>
                          <a:pt x="19755" y="8668"/>
                        </a:cubicBezTo>
                        <a:cubicBezTo>
                          <a:pt x="21589" y="10769"/>
                          <a:pt x="23417" y="13104"/>
                          <a:pt x="25135" y="15661"/>
                        </a:cubicBezTo>
                        <a:cubicBezTo>
                          <a:pt x="26852" y="18223"/>
                          <a:pt x="28471" y="21001"/>
                          <a:pt x="29877" y="23974"/>
                        </a:cubicBezTo>
                        <a:cubicBezTo>
                          <a:pt x="30234" y="24709"/>
                          <a:pt x="30566" y="25470"/>
                          <a:pt x="30898" y="26231"/>
                        </a:cubicBezTo>
                        <a:lnTo>
                          <a:pt x="31379" y="27389"/>
                        </a:lnTo>
                        <a:lnTo>
                          <a:pt x="31997" y="29008"/>
                        </a:lnTo>
                        <a:lnTo>
                          <a:pt x="32426" y="30153"/>
                        </a:lnTo>
                        <a:cubicBezTo>
                          <a:pt x="32231" y="30485"/>
                          <a:pt x="31965" y="30810"/>
                          <a:pt x="31731" y="31142"/>
                        </a:cubicBezTo>
                        <a:lnTo>
                          <a:pt x="30709" y="32553"/>
                        </a:lnTo>
                        <a:cubicBezTo>
                          <a:pt x="30254" y="33171"/>
                          <a:pt x="29792" y="33789"/>
                          <a:pt x="29441" y="34466"/>
                        </a:cubicBezTo>
                        <a:cubicBezTo>
                          <a:pt x="26195" y="39722"/>
                          <a:pt x="24868" y="45492"/>
                          <a:pt x="24653" y="50787"/>
                        </a:cubicBezTo>
                        <a:cubicBezTo>
                          <a:pt x="24549" y="56107"/>
                          <a:pt x="25596" y="60986"/>
                          <a:pt x="27131" y="64947"/>
                        </a:cubicBezTo>
                        <a:cubicBezTo>
                          <a:pt x="28673" y="68909"/>
                          <a:pt x="30631" y="71972"/>
                          <a:pt x="32134" y="74008"/>
                        </a:cubicBezTo>
                        <a:cubicBezTo>
                          <a:pt x="32875" y="75036"/>
                          <a:pt x="33578" y="75771"/>
                          <a:pt x="33994" y="76311"/>
                        </a:cubicBezTo>
                        <a:cubicBezTo>
                          <a:pt x="34430" y="76838"/>
                          <a:pt x="34658" y="77111"/>
                          <a:pt x="34658" y="77111"/>
                        </a:cubicBez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sp>
              <p:nvSpPr>
                <p:cNvPr id="1653" name="Google Shape;1653;p44"/>
                <p:cNvSpPr/>
                <p:nvPr/>
              </p:nvSpPr>
              <p:spPr>
                <a:xfrm>
                  <a:off x="5290433" y="3817124"/>
                  <a:ext cx="341663" cy="292809"/>
                </a:xfrm>
                <a:custGeom>
                  <a:avLst/>
                  <a:gdLst/>
                  <a:ahLst/>
                  <a:cxnLst/>
                  <a:rect l="l" t="t" r="r" b="b"/>
                  <a:pathLst>
                    <a:path w="341663" h="292809" extrusionOk="0">
                      <a:moveTo>
                        <a:pt x="341378" y="121070"/>
                      </a:moveTo>
                      <a:cubicBezTo>
                        <a:pt x="343063" y="134138"/>
                        <a:pt x="337195" y="147915"/>
                        <a:pt x="326606" y="155760"/>
                      </a:cubicBezTo>
                      <a:cubicBezTo>
                        <a:pt x="316022" y="163605"/>
                        <a:pt x="301133" y="165199"/>
                        <a:pt x="289125" y="159787"/>
                      </a:cubicBezTo>
                      <a:cubicBezTo>
                        <a:pt x="303780" y="147083"/>
                        <a:pt x="305771" y="122319"/>
                        <a:pt x="293333" y="107436"/>
                      </a:cubicBezTo>
                      <a:cubicBezTo>
                        <a:pt x="295415" y="121259"/>
                        <a:pt x="290016" y="135979"/>
                        <a:pt x="279491" y="145177"/>
                      </a:cubicBezTo>
                      <a:cubicBezTo>
                        <a:pt x="268973" y="154381"/>
                        <a:pt x="253661" y="157764"/>
                        <a:pt x="240235" y="153848"/>
                      </a:cubicBezTo>
                      <a:cubicBezTo>
                        <a:pt x="245777" y="139563"/>
                        <a:pt x="243110" y="122410"/>
                        <a:pt x="233483" y="110487"/>
                      </a:cubicBezTo>
                      <a:cubicBezTo>
                        <a:pt x="237204" y="122339"/>
                        <a:pt x="230621" y="135550"/>
                        <a:pt x="220681" y="143004"/>
                      </a:cubicBezTo>
                      <a:cubicBezTo>
                        <a:pt x="210749" y="150459"/>
                        <a:pt x="198149" y="153288"/>
                        <a:pt x="185874" y="155207"/>
                      </a:cubicBezTo>
                      <a:cubicBezTo>
                        <a:pt x="193927" y="140780"/>
                        <a:pt x="193862" y="122150"/>
                        <a:pt x="185718" y="107781"/>
                      </a:cubicBezTo>
                      <a:cubicBezTo>
                        <a:pt x="181106" y="134691"/>
                        <a:pt x="155543" y="156430"/>
                        <a:pt x="128236" y="156651"/>
                      </a:cubicBezTo>
                      <a:cubicBezTo>
                        <a:pt x="131728" y="144559"/>
                        <a:pt x="130265" y="130131"/>
                        <a:pt x="127123" y="117942"/>
                      </a:cubicBezTo>
                      <a:cubicBezTo>
                        <a:pt x="120820" y="151155"/>
                        <a:pt x="95217" y="182671"/>
                        <a:pt x="65334" y="198477"/>
                      </a:cubicBezTo>
                      <a:cubicBezTo>
                        <a:pt x="73003" y="228634"/>
                        <a:pt x="76464" y="262270"/>
                        <a:pt x="70479" y="292810"/>
                      </a:cubicBezTo>
                      <a:cubicBezTo>
                        <a:pt x="70102" y="274661"/>
                        <a:pt x="62882" y="255615"/>
                        <a:pt x="47641" y="245754"/>
                      </a:cubicBezTo>
                      <a:cubicBezTo>
                        <a:pt x="32400" y="235886"/>
                        <a:pt x="8710" y="238963"/>
                        <a:pt x="0" y="254893"/>
                      </a:cubicBezTo>
                      <a:cubicBezTo>
                        <a:pt x="3357" y="226135"/>
                        <a:pt x="5483" y="195491"/>
                        <a:pt x="8840" y="166734"/>
                      </a:cubicBezTo>
                      <a:cubicBezTo>
                        <a:pt x="11299" y="145678"/>
                        <a:pt x="13888" y="124147"/>
                        <a:pt x="23203" y="105107"/>
                      </a:cubicBezTo>
                      <a:cubicBezTo>
                        <a:pt x="31119" y="88923"/>
                        <a:pt x="43472" y="75407"/>
                        <a:pt x="55655" y="62143"/>
                      </a:cubicBezTo>
                      <a:cubicBezTo>
                        <a:pt x="70187" y="46311"/>
                        <a:pt x="84901" y="30335"/>
                        <a:pt x="102678" y="18262"/>
                      </a:cubicBezTo>
                      <a:cubicBezTo>
                        <a:pt x="120455" y="6196"/>
                        <a:pt x="141863" y="-1779"/>
                        <a:pt x="163251" y="341"/>
                      </a:cubicBezTo>
                      <a:cubicBezTo>
                        <a:pt x="182466" y="2241"/>
                        <a:pt x="200211" y="12037"/>
                        <a:pt x="219406" y="14112"/>
                      </a:cubicBezTo>
                      <a:cubicBezTo>
                        <a:pt x="226445" y="14866"/>
                        <a:pt x="233600" y="14574"/>
                        <a:pt x="240554" y="15920"/>
                      </a:cubicBezTo>
                      <a:cubicBezTo>
                        <a:pt x="251176" y="17969"/>
                        <a:pt x="260679" y="23700"/>
                        <a:pt x="269845" y="29463"/>
                      </a:cubicBezTo>
                      <a:cubicBezTo>
                        <a:pt x="287577" y="40619"/>
                        <a:pt x="305231" y="52510"/>
                        <a:pt x="318832" y="68446"/>
                      </a:cubicBezTo>
                      <a:cubicBezTo>
                        <a:pt x="332440" y="84383"/>
                        <a:pt x="338698" y="100287"/>
                        <a:pt x="341378" y="121070"/>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654" name="Google Shape;1654;p44"/>
                <p:cNvGrpSpPr/>
                <p:nvPr/>
              </p:nvGrpSpPr>
              <p:grpSpPr>
                <a:xfrm>
                  <a:off x="5653690" y="4066486"/>
                  <a:ext cx="156440" cy="180762"/>
                  <a:chOff x="5653690" y="4066486"/>
                  <a:chExt cx="156440" cy="180762"/>
                </a:xfrm>
              </p:grpSpPr>
              <p:sp>
                <p:nvSpPr>
                  <p:cNvPr id="1655" name="Google Shape;1655;p44"/>
                  <p:cNvSpPr/>
                  <p:nvPr/>
                </p:nvSpPr>
                <p:spPr>
                  <a:xfrm>
                    <a:off x="5686787" y="4118173"/>
                    <a:ext cx="123343" cy="54627"/>
                  </a:xfrm>
                  <a:custGeom>
                    <a:avLst/>
                    <a:gdLst/>
                    <a:ahLst/>
                    <a:cxnLst/>
                    <a:rect l="l" t="t" r="r" b="b"/>
                    <a:pathLst>
                      <a:path w="123343" h="54627" extrusionOk="0">
                        <a:moveTo>
                          <a:pt x="0" y="31158"/>
                        </a:moveTo>
                        <a:lnTo>
                          <a:pt x="121750" y="0"/>
                        </a:lnTo>
                        <a:lnTo>
                          <a:pt x="123344" y="54627"/>
                        </a:lnTo>
                        <a:lnTo>
                          <a:pt x="0" y="31158"/>
                        </a:lnTo>
                        <a:close/>
                      </a:path>
                    </a:pathLst>
                  </a:custGeom>
                  <a:solidFill>
                    <a:schemeClr val="accent2"/>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56" name="Google Shape;1656;p44"/>
                  <p:cNvSpPr/>
                  <p:nvPr/>
                </p:nvSpPr>
                <p:spPr>
                  <a:xfrm>
                    <a:off x="5653690" y="4066486"/>
                    <a:ext cx="61912" cy="63434"/>
                  </a:xfrm>
                  <a:custGeom>
                    <a:avLst/>
                    <a:gdLst/>
                    <a:ahLst/>
                    <a:cxnLst/>
                    <a:rect l="l" t="t" r="r" b="b"/>
                    <a:pathLst>
                      <a:path w="61912" h="63434" extrusionOk="0">
                        <a:moveTo>
                          <a:pt x="0" y="63435"/>
                        </a:moveTo>
                        <a:lnTo>
                          <a:pt x="33097" y="0"/>
                        </a:lnTo>
                        <a:lnTo>
                          <a:pt x="61913" y="22266"/>
                        </a:lnTo>
                        <a:lnTo>
                          <a:pt x="0" y="63435"/>
                        </a:lnTo>
                        <a:close/>
                      </a:path>
                    </a:pathLst>
                  </a:custGeom>
                  <a:solidFill>
                    <a:schemeClr val="accent2"/>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57" name="Google Shape;1657;p44"/>
                  <p:cNvSpPr/>
                  <p:nvPr/>
                </p:nvSpPr>
                <p:spPr>
                  <a:xfrm>
                    <a:off x="5667643" y="4189798"/>
                    <a:ext cx="78122" cy="57450"/>
                  </a:xfrm>
                  <a:custGeom>
                    <a:avLst/>
                    <a:gdLst/>
                    <a:ahLst/>
                    <a:cxnLst/>
                    <a:rect l="l" t="t" r="r" b="b"/>
                    <a:pathLst>
                      <a:path w="78122" h="57450" extrusionOk="0">
                        <a:moveTo>
                          <a:pt x="0" y="0"/>
                        </a:moveTo>
                        <a:lnTo>
                          <a:pt x="78123" y="26800"/>
                        </a:lnTo>
                        <a:lnTo>
                          <a:pt x="61861" y="57450"/>
                        </a:lnTo>
                        <a:lnTo>
                          <a:pt x="0" y="0"/>
                        </a:lnTo>
                        <a:close/>
                      </a:path>
                    </a:pathLst>
                  </a:custGeom>
                  <a:solidFill>
                    <a:schemeClr val="accent2"/>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nvGrpSpPr>
                <p:cNvPr id="1658" name="Google Shape;1658;p44"/>
                <p:cNvGrpSpPr/>
                <p:nvPr/>
              </p:nvGrpSpPr>
              <p:grpSpPr>
                <a:xfrm>
                  <a:off x="5094014" y="4080403"/>
                  <a:ext cx="254103" cy="180435"/>
                  <a:chOff x="5094014" y="4080403"/>
                  <a:chExt cx="254103" cy="180435"/>
                </a:xfrm>
              </p:grpSpPr>
              <p:grpSp>
                <p:nvGrpSpPr>
                  <p:cNvPr id="1659" name="Google Shape;1659;p44"/>
                  <p:cNvGrpSpPr/>
                  <p:nvPr/>
                </p:nvGrpSpPr>
                <p:grpSpPr>
                  <a:xfrm>
                    <a:off x="5101922" y="4084342"/>
                    <a:ext cx="246195" cy="174942"/>
                    <a:chOff x="5101922" y="4084342"/>
                    <a:chExt cx="246195" cy="174942"/>
                  </a:xfrm>
                </p:grpSpPr>
                <p:sp>
                  <p:nvSpPr>
                    <p:cNvPr id="1660" name="Google Shape;1660;p44"/>
                    <p:cNvSpPr/>
                    <p:nvPr/>
                  </p:nvSpPr>
                  <p:spPr>
                    <a:xfrm>
                      <a:off x="5101922" y="4084342"/>
                      <a:ext cx="246195" cy="174942"/>
                    </a:xfrm>
                    <a:custGeom>
                      <a:avLst/>
                      <a:gdLst/>
                      <a:ahLst/>
                      <a:cxnLst/>
                      <a:rect l="l" t="t" r="r" b="b"/>
                      <a:pathLst>
                        <a:path w="246195" h="174942" extrusionOk="0">
                          <a:moveTo>
                            <a:pt x="13564" y="123262"/>
                          </a:moveTo>
                          <a:cubicBezTo>
                            <a:pt x="14306" y="121811"/>
                            <a:pt x="14800" y="120191"/>
                            <a:pt x="15158" y="118571"/>
                          </a:cubicBezTo>
                          <a:cubicBezTo>
                            <a:pt x="18716" y="101906"/>
                            <a:pt x="14026" y="84402"/>
                            <a:pt x="6383" y="69142"/>
                          </a:cubicBezTo>
                          <a:cubicBezTo>
                            <a:pt x="3215" y="62800"/>
                            <a:pt x="-577" y="56204"/>
                            <a:pt x="74" y="49159"/>
                          </a:cubicBezTo>
                          <a:cubicBezTo>
                            <a:pt x="1082" y="38907"/>
                            <a:pt x="10878" y="32097"/>
                            <a:pt x="19933" y="27192"/>
                          </a:cubicBezTo>
                          <a:cubicBezTo>
                            <a:pt x="37730" y="17578"/>
                            <a:pt x="56555" y="9740"/>
                            <a:pt x="75945" y="3879"/>
                          </a:cubicBezTo>
                          <a:cubicBezTo>
                            <a:pt x="85143" y="1076"/>
                            <a:pt x="94933" y="-1286"/>
                            <a:pt x="104332" y="789"/>
                          </a:cubicBezTo>
                          <a:cubicBezTo>
                            <a:pt x="117173" y="3625"/>
                            <a:pt x="126767" y="14020"/>
                            <a:pt x="135425" y="23907"/>
                          </a:cubicBezTo>
                          <a:cubicBezTo>
                            <a:pt x="151264" y="41893"/>
                            <a:pt x="169523" y="58871"/>
                            <a:pt x="185323" y="76856"/>
                          </a:cubicBezTo>
                          <a:lnTo>
                            <a:pt x="246195" y="97737"/>
                          </a:lnTo>
                          <a:lnTo>
                            <a:pt x="211349" y="157405"/>
                          </a:lnTo>
                          <a:lnTo>
                            <a:pt x="201104" y="174942"/>
                          </a:lnTo>
                          <a:lnTo>
                            <a:pt x="142073" y="154003"/>
                          </a:lnTo>
                          <a:cubicBezTo>
                            <a:pt x="121076" y="162310"/>
                            <a:pt x="98862" y="169049"/>
                            <a:pt x="76349" y="172620"/>
                          </a:cubicBezTo>
                          <a:lnTo>
                            <a:pt x="13558" y="123262"/>
                          </a:ln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61" name="Google Shape;1661;p44"/>
                    <p:cNvSpPr/>
                    <p:nvPr/>
                  </p:nvSpPr>
                  <p:spPr>
                    <a:xfrm>
                      <a:off x="5158490" y="4183594"/>
                      <a:ext cx="173241" cy="75689"/>
                    </a:xfrm>
                    <a:custGeom>
                      <a:avLst/>
                      <a:gdLst/>
                      <a:ahLst/>
                      <a:cxnLst/>
                      <a:rect l="l" t="t" r="r" b="b"/>
                      <a:pathLst>
                        <a:path w="173241" h="75689" extrusionOk="0">
                          <a:moveTo>
                            <a:pt x="0" y="57814"/>
                          </a:moveTo>
                          <a:cubicBezTo>
                            <a:pt x="39211" y="44922"/>
                            <a:pt x="87802" y="15293"/>
                            <a:pt x="114042" y="0"/>
                          </a:cubicBezTo>
                          <a:lnTo>
                            <a:pt x="173242" y="26552"/>
                          </a:lnTo>
                          <a:lnTo>
                            <a:pt x="144536" y="75690"/>
                          </a:lnTo>
                          <a:lnTo>
                            <a:pt x="85505" y="54751"/>
                          </a:lnTo>
                          <a:cubicBezTo>
                            <a:pt x="64508" y="63051"/>
                            <a:pt x="42294" y="69796"/>
                            <a:pt x="19781" y="73368"/>
                          </a:cubicBezTo>
                          <a:lnTo>
                            <a:pt x="0" y="57814"/>
                          </a:ln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62" name="Google Shape;1662;p44"/>
                    <p:cNvSpPr/>
                    <p:nvPr/>
                  </p:nvSpPr>
                  <p:spPr>
                    <a:xfrm>
                      <a:off x="5147348" y="4149587"/>
                      <a:ext cx="96386" cy="46886"/>
                    </a:xfrm>
                    <a:custGeom>
                      <a:avLst/>
                      <a:gdLst/>
                      <a:ahLst/>
                      <a:cxnLst/>
                      <a:rect l="l" t="t" r="r" b="b"/>
                      <a:pathLst>
                        <a:path w="96386" h="46886" extrusionOk="0">
                          <a:moveTo>
                            <a:pt x="41200" y="14571"/>
                          </a:moveTo>
                          <a:cubicBezTo>
                            <a:pt x="58496" y="7286"/>
                            <a:pt x="77673" y="5048"/>
                            <a:pt x="96387" y="6460"/>
                          </a:cubicBezTo>
                          <a:cubicBezTo>
                            <a:pt x="79026" y="430"/>
                            <a:pt x="60012" y="-2257"/>
                            <a:pt x="42195" y="2264"/>
                          </a:cubicBezTo>
                          <a:cubicBezTo>
                            <a:pt x="24379" y="6785"/>
                            <a:pt x="8032" y="19352"/>
                            <a:pt x="2067" y="36739"/>
                          </a:cubicBezTo>
                          <a:cubicBezTo>
                            <a:pt x="988" y="39888"/>
                            <a:pt x="-320" y="43830"/>
                            <a:pt x="71" y="46887"/>
                          </a:cubicBezTo>
                          <a:cubicBezTo>
                            <a:pt x="6361" y="44532"/>
                            <a:pt x="12033" y="33708"/>
                            <a:pt x="17445" y="29109"/>
                          </a:cubicBezTo>
                          <a:cubicBezTo>
                            <a:pt x="24548" y="23073"/>
                            <a:pt x="32614" y="18188"/>
                            <a:pt x="41200" y="14571"/>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nvGrpSpPr>
                  <p:cNvPr id="1663" name="Google Shape;1663;p44"/>
                  <p:cNvGrpSpPr/>
                  <p:nvPr/>
                </p:nvGrpSpPr>
                <p:grpSpPr>
                  <a:xfrm>
                    <a:off x="5094014" y="4080403"/>
                    <a:ext cx="137010" cy="89440"/>
                    <a:chOff x="5094014" y="4080403"/>
                    <a:chExt cx="137010" cy="89440"/>
                  </a:xfrm>
                </p:grpSpPr>
                <p:sp>
                  <p:nvSpPr>
                    <p:cNvPr id="1664" name="Google Shape;1664;p44"/>
                    <p:cNvSpPr/>
                    <p:nvPr/>
                  </p:nvSpPr>
                  <p:spPr>
                    <a:xfrm>
                      <a:off x="5094014" y="4080403"/>
                      <a:ext cx="137010" cy="89440"/>
                    </a:xfrm>
                    <a:custGeom>
                      <a:avLst/>
                      <a:gdLst/>
                      <a:ahLst/>
                      <a:cxnLst/>
                      <a:rect l="l" t="t" r="r" b="b"/>
                      <a:pathLst>
                        <a:path w="137010" h="89440" extrusionOk="0">
                          <a:moveTo>
                            <a:pt x="117529" y="1059"/>
                          </a:moveTo>
                          <a:cubicBezTo>
                            <a:pt x="135391" y="24503"/>
                            <a:pt x="137011" y="60656"/>
                            <a:pt x="137011" y="60656"/>
                          </a:cubicBezTo>
                          <a:cubicBezTo>
                            <a:pt x="132119" y="64806"/>
                            <a:pt x="125900" y="68391"/>
                            <a:pt x="118895" y="71389"/>
                          </a:cubicBezTo>
                          <a:cubicBezTo>
                            <a:pt x="115987" y="72716"/>
                            <a:pt x="112910" y="73894"/>
                            <a:pt x="109723" y="74993"/>
                          </a:cubicBezTo>
                          <a:cubicBezTo>
                            <a:pt x="102665" y="77413"/>
                            <a:pt x="95094" y="79475"/>
                            <a:pt x="87314" y="81107"/>
                          </a:cubicBezTo>
                          <a:cubicBezTo>
                            <a:pt x="83918" y="81875"/>
                            <a:pt x="80484" y="82565"/>
                            <a:pt x="77049" y="83176"/>
                          </a:cubicBezTo>
                          <a:cubicBezTo>
                            <a:pt x="67891" y="84789"/>
                            <a:pt x="58758" y="86012"/>
                            <a:pt x="50185" y="86871"/>
                          </a:cubicBezTo>
                          <a:cubicBezTo>
                            <a:pt x="46509" y="87300"/>
                            <a:pt x="42951" y="87606"/>
                            <a:pt x="39543" y="87911"/>
                          </a:cubicBezTo>
                          <a:cubicBezTo>
                            <a:pt x="30280" y="88640"/>
                            <a:pt x="22188" y="89024"/>
                            <a:pt x="16126" y="89219"/>
                          </a:cubicBezTo>
                          <a:cubicBezTo>
                            <a:pt x="9107" y="89453"/>
                            <a:pt x="4846" y="89440"/>
                            <a:pt x="4846" y="89440"/>
                          </a:cubicBezTo>
                          <a:cubicBezTo>
                            <a:pt x="-4553" y="64104"/>
                            <a:pt x="2615" y="21940"/>
                            <a:pt x="2615" y="21940"/>
                          </a:cubicBezTo>
                          <a:cubicBezTo>
                            <a:pt x="11097" y="16053"/>
                            <a:pt x="20900" y="11662"/>
                            <a:pt x="31080" y="8482"/>
                          </a:cubicBezTo>
                          <a:cubicBezTo>
                            <a:pt x="71097" y="-4125"/>
                            <a:pt x="117535" y="1053"/>
                            <a:pt x="117535" y="1053"/>
                          </a:cubicBez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665" name="Google Shape;1665;p44"/>
                    <p:cNvGrpSpPr/>
                    <p:nvPr/>
                  </p:nvGrpSpPr>
                  <p:grpSpPr>
                    <a:xfrm>
                      <a:off x="5127989" y="4109550"/>
                      <a:ext cx="84919" cy="58764"/>
                      <a:chOff x="5127989" y="4109550"/>
                      <a:chExt cx="84919" cy="58764"/>
                    </a:xfrm>
                  </p:grpSpPr>
                  <p:sp>
                    <p:nvSpPr>
                      <p:cNvPr id="1666" name="Google Shape;1666;p44"/>
                      <p:cNvSpPr/>
                      <p:nvPr/>
                    </p:nvSpPr>
                    <p:spPr>
                      <a:xfrm>
                        <a:off x="5127989" y="4125253"/>
                        <a:ext cx="16209" cy="43061"/>
                      </a:xfrm>
                      <a:custGeom>
                        <a:avLst/>
                        <a:gdLst/>
                        <a:ahLst/>
                        <a:cxnLst/>
                        <a:rect l="l" t="t" r="r" b="b"/>
                        <a:pathLst>
                          <a:path w="16209" h="43061" extrusionOk="0">
                            <a:moveTo>
                              <a:pt x="3916" y="0"/>
                            </a:moveTo>
                            <a:cubicBezTo>
                              <a:pt x="3916" y="0"/>
                              <a:pt x="5490" y="3441"/>
                              <a:pt x="7467" y="8677"/>
                            </a:cubicBezTo>
                            <a:cubicBezTo>
                              <a:pt x="9445" y="13946"/>
                              <a:pt x="11936" y="20887"/>
                              <a:pt x="13770" y="28660"/>
                            </a:cubicBezTo>
                            <a:cubicBezTo>
                              <a:pt x="14883" y="33382"/>
                              <a:pt x="15650" y="37929"/>
                              <a:pt x="16210" y="42021"/>
                            </a:cubicBezTo>
                            <a:cubicBezTo>
                              <a:pt x="12535" y="42450"/>
                              <a:pt x="8976" y="42756"/>
                              <a:pt x="5568" y="43062"/>
                            </a:cubicBezTo>
                            <a:cubicBezTo>
                              <a:pt x="3844" y="39699"/>
                              <a:pt x="2335" y="35835"/>
                              <a:pt x="1314" y="31607"/>
                            </a:cubicBezTo>
                            <a:cubicBezTo>
                              <a:pt x="-703" y="22994"/>
                              <a:pt x="-91" y="14837"/>
                              <a:pt x="1105" y="9113"/>
                            </a:cubicBezTo>
                            <a:cubicBezTo>
                              <a:pt x="2303" y="3389"/>
                              <a:pt x="3916" y="0"/>
                              <a:pt x="3916" y="0"/>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67" name="Google Shape;1667;p44"/>
                      <p:cNvSpPr/>
                      <p:nvPr/>
                    </p:nvSpPr>
                    <p:spPr>
                      <a:xfrm>
                        <a:off x="5164984" y="4122215"/>
                        <a:ext cx="16343" cy="41363"/>
                      </a:xfrm>
                      <a:custGeom>
                        <a:avLst/>
                        <a:gdLst/>
                        <a:ahLst/>
                        <a:cxnLst/>
                        <a:rect l="l" t="t" r="r" b="b"/>
                        <a:pathLst>
                          <a:path w="16343" h="41363" extrusionOk="0">
                            <a:moveTo>
                              <a:pt x="3100" y="0"/>
                            </a:moveTo>
                            <a:cubicBezTo>
                              <a:pt x="3100" y="0"/>
                              <a:pt x="4895" y="3168"/>
                              <a:pt x="7094" y="8007"/>
                            </a:cubicBezTo>
                            <a:cubicBezTo>
                              <a:pt x="9286" y="12886"/>
                              <a:pt x="11999" y="19404"/>
                              <a:pt x="13931" y="26787"/>
                            </a:cubicBezTo>
                            <a:cubicBezTo>
                              <a:pt x="15075" y="31164"/>
                              <a:pt x="15791" y="35438"/>
                              <a:pt x="16344" y="39302"/>
                            </a:cubicBezTo>
                            <a:cubicBezTo>
                              <a:pt x="12948" y="40063"/>
                              <a:pt x="9514" y="40752"/>
                              <a:pt x="6079" y="41364"/>
                            </a:cubicBezTo>
                            <a:cubicBezTo>
                              <a:pt x="4284" y="38085"/>
                              <a:pt x="2619" y="34261"/>
                              <a:pt x="1519" y="30000"/>
                            </a:cubicBezTo>
                            <a:cubicBezTo>
                              <a:pt x="-549" y="21967"/>
                              <a:pt x="-191" y="14232"/>
                              <a:pt x="745" y="8788"/>
                            </a:cubicBezTo>
                            <a:cubicBezTo>
                              <a:pt x="1714" y="3311"/>
                              <a:pt x="3100" y="0"/>
                              <a:pt x="3100" y="0"/>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68" name="Google Shape;1668;p44"/>
                      <p:cNvSpPr/>
                      <p:nvPr/>
                    </p:nvSpPr>
                    <p:spPr>
                      <a:xfrm>
                        <a:off x="5196493" y="4109550"/>
                        <a:ext cx="16415" cy="45845"/>
                      </a:xfrm>
                      <a:custGeom>
                        <a:avLst/>
                        <a:gdLst/>
                        <a:ahLst/>
                        <a:cxnLst/>
                        <a:rect l="l" t="t" r="r" b="b"/>
                        <a:pathLst>
                          <a:path w="16415" h="45845" extrusionOk="0">
                            <a:moveTo>
                              <a:pt x="2658" y="0"/>
                            </a:moveTo>
                            <a:cubicBezTo>
                              <a:pt x="2658" y="0"/>
                              <a:pt x="4570" y="3278"/>
                              <a:pt x="6931" y="8424"/>
                            </a:cubicBezTo>
                            <a:cubicBezTo>
                              <a:pt x="9247" y="13608"/>
                              <a:pt x="12090" y="20575"/>
                              <a:pt x="14041" y="28498"/>
                            </a:cubicBezTo>
                            <a:cubicBezTo>
                              <a:pt x="15238" y="33337"/>
                              <a:pt x="15973" y="38034"/>
                              <a:pt x="16415" y="42242"/>
                            </a:cubicBezTo>
                            <a:cubicBezTo>
                              <a:pt x="13508" y="43569"/>
                              <a:pt x="10431" y="44746"/>
                              <a:pt x="7244" y="45846"/>
                            </a:cubicBezTo>
                            <a:cubicBezTo>
                              <a:pt x="5039" y="41852"/>
                              <a:pt x="2964" y="37006"/>
                              <a:pt x="1630" y="31555"/>
                            </a:cubicBezTo>
                            <a:cubicBezTo>
                              <a:pt x="-458" y="23105"/>
                              <a:pt x="-224" y="15072"/>
                              <a:pt x="589" y="9321"/>
                            </a:cubicBezTo>
                            <a:cubicBezTo>
                              <a:pt x="1396" y="3539"/>
                              <a:pt x="2658" y="0"/>
                              <a:pt x="2658" y="0"/>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sp>
                  <p:nvSpPr>
                    <p:cNvPr id="1669" name="Google Shape;1669;p44"/>
                    <p:cNvSpPr/>
                    <p:nvPr/>
                  </p:nvSpPr>
                  <p:spPr>
                    <a:xfrm>
                      <a:off x="5094014" y="4088884"/>
                      <a:ext cx="31079" cy="80958"/>
                    </a:xfrm>
                    <a:custGeom>
                      <a:avLst/>
                      <a:gdLst/>
                      <a:ahLst/>
                      <a:cxnLst/>
                      <a:rect l="l" t="t" r="r" b="b"/>
                      <a:pathLst>
                        <a:path w="31079" h="80958" extrusionOk="0">
                          <a:moveTo>
                            <a:pt x="31080" y="0"/>
                          </a:moveTo>
                          <a:cubicBezTo>
                            <a:pt x="25401" y="7103"/>
                            <a:pt x="20471" y="14675"/>
                            <a:pt x="17758" y="23287"/>
                          </a:cubicBezTo>
                          <a:cubicBezTo>
                            <a:pt x="15254" y="31165"/>
                            <a:pt x="14766" y="39510"/>
                            <a:pt x="14538" y="47739"/>
                          </a:cubicBezTo>
                          <a:cubicBezTo>
                            <a:pt x="14272" y="57151"/>
                            <a:pt x="13608" y="67233"/>
                            <a:pt x="14994" y="76594"/>
                          </a:cubicBezTo>
                          <a:cubicBezTo>
                            <a:pt x="15150" y="77817"/>
                            <a:pt x="15618" y="79222"/>
                            <a:pt x="16126" y="80744"/>
                          </a:cubicBezTo>
                          <a:cubicBezTo>
                            <a:pt x="9107" y="80972"/>
                            <a:pt x="4846" y="80959"/>
                            <a:pt x="4846" y="80959"/>
                          </a:cubicBezTo>
                          <a:cubicBezTo>
                            <a:pt x="-4553" y="55623"/>
                            <a:pt x="2615" y="13458"/>
                            <a:pt x="2615" y="13458"/>
                          </a:cubicBezTo>
                          <a:cubicBezTo>
                            <a:pt x="11097" y="7578"/>
                            <a:pt x="20900" y="3181"/>
                            <a:pt x="31080" y="0"/>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sp>
                <p:nvSpPr>
                  <p:cNvPr id="1670" name="Google Shape;1670;p44"/>
                  <p:cNvSpPr/>
                  <p:nvPr/>
                </p:nvSpPr>
                <p:spPr>
                  <a:xfrm>
                    <a:off x="5100866" y="4163119"/>
                    <a:ext cx="106142" cy="97719"/>
                  </a:xfrm>
                  <a:custGeom>
                    <a:avLst/>
                    <a:gdLst/>
                    <a:ahLst/>
                    <a:cxnLst/>
                    <a:rect l="l" t="t" r="r" b="b"/>
                    <a:pathLst>
                      <a:path w="106142" h="97719" extrusionOk="0">
                        <a:moveTo>
                          <a:pt x="49974" y="96678"/>
                        </a:moveTo>
                        <a:cubicBezTo>
                          <a:pt x="54800" y="99417"/>
                          <a:pt x="69124" y="96060"/>
                          <a:pt x="74887" y="94499"/>
                        </a:cubicBezTo>
                        <a:lnTo>
                          <a:pt x="74920" y="94525"/>
                        </a:lnTo>
                        <a:cubicBezTo>
                          <a:pt x="76455" y="94129"/>
                          <a:pt x="77411" y="93829"/>
                          <a:pt x="77411" y="93829"/>
                        </a:cubicBezTo>
                        <a:lnTo>
                          <a:pt x="106143" y="57279"/>
                        </a:lnTo>
                        <a:cubicBezTo>
                          <a:pt x="91910" y="64746"/>
                          <a:pt x="49161" y="39391"/>
                          <a:pt x="49161" y="39391"/>
                        </a:cubicBezTo>
                        <a:cubicBezTo>
                          <a:pt x="49161" y="39391"/>
                          <a:pt x="81548" y="20104"/>
                          <a:pt x="77424" y="6125"/>
                        </a:cubicBezTo>
                        <a:cubicBezTo>
                          <a:pt x="76169" y="1871"/>
                          <a:pt x="69371" y="232"/>
                          <a:pt x="60388" y="37"/>
                        </a:cubicBezTo>
                        <a:cubicBezTo>
                          <a:pt x="56713" y="-80"/>
                          <a:pt x="52641" y="95"/>
                          <a:pt x="48491" y="375"/>
                        </a:cubicBezTo>
                        <a:cubicBezTo>
                          <a:pt x="36021" y="1312"/>
                          <a:pt x="22342" y="3634"/>
                          <a:pt x="13541" y="5182"/>
                        </a:cubicBezTo>
                        <a:cubicBezTo>
                          <a:pt x="8805" y="5995"/>
                          <a:pt x="5435" y="6613"/>
                          <a:pt x="4473" y="6639"/>
                        </a:cubicBezTo>
                        <a:cubicBezTo>
                          <a:pt x="-341" y="6782"/>
                          <a:pt x="505" y="35358"/>
                          <a:pt x="4" y="38669"/>
                        </a:cubicBezTo>
                        <a:cubicBezTo>
                          <a:pt x="-497" y="41986"/>
                          <a:pt x="43879" y="93159"/>
                          <a:pt x="49974" y="96678"/>
                        </a:cubicBez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71" name="Google Shape;1671;p44"/>
                  <p:cNvSpPr/>
                  <p:nvPr/>
                </p:nvSpPr>
                <p:spPr>
                  <a:xfrm>
                    <a:off x="5100866" y="4168301"/>
                    <a:ext cx="74887" cy="92537"/>
                  </a:xfrm>
                  <a:custGeom>
                    <a:avLst/>
                    <a:gdLst/>
                    <a:ahLst/>
                    <a:cxnLst/>
                    <a:rect l="l" t="t" r="r" b="b"/>
                    <a:pathLst>
                      <a:path w="74887" h="92537" extrusionOk="0">
                        <a:moveTo>
                          <a:pt x="49974" y="91496"/>
                        </a:moveTo>
                        <a:cubicBezTo>
                          <a:pt x="54800" y="94235"/>
                          <a:pt x="69124" y="90878"/>
                          <a:pt x="74887" y="89317"/>
                        </a:cubicBezTo>
                        <a:cubicBezTo>
                          <a:pt x="67817" y="88023"/>
                          <a:pt x="59816" y="86162"/>
                          <a:pt x="56082" y="83723"/>
                        </a:cubicBezTo>
                        <a:cubicBezTo>
                          <a:pt x="48582" y="78825"/>
                          <a:pt x="15525" y="38047"/>
                          <a:pt x="13859" y="33253"/>
                        </a:cubicBezTo>
                        <a:cubicBezTo>
                          <a:pt x="12175" y="28498"/>
                          <a:pt x="13541" y="0"/>
                          <a:pt x="13541" y="0"/>
                        </a:cubicBezTo>
                        <a:cubicBezTo>
                          <a:pt x="8805" y="813"/>
                          <a:pt x="5435" y="1431"/>
                          <a:pt x="4473" y="1457"/>
                        </a:cubicBezTo>
                        <a:cubicBezTo>
                          <a:pt x="-341" y="1600"/>
                          <a:pt x="505" y="30176"/>
                          <a:pt x="4" y="33487"/>
                        </a:cubicBezTo>
                        <a:cubicBezTo>
                          <a:pt x="-497" y="36804"/>
                          <a:pt x="43879" y="87977"/>
                          <a:pt x="49974" y="91490"/>
                        </a:cubicBez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72" name="Google Shape;1672;p44"/>
                  <p:cNvSpPr/>
                  <p:nvPr/>
                </p:nvSpPr>
                <p:spPr>
                  <a:xfrm>
                    <a:off x="5137471" y="4163119"/>
                    <a:ext cx="28518" cy="20839"/>
                  </a:xfrm>
                  <a:custGeom>
                    <a:avLst/>
                    <a:gdLst/>
                    <a:ahLst/>
                    <a:cxnLst/>
                    <a:rect l="l" t="t" r="r" b="b"/>
                    <a:pathLst>
                      <a:path w="28518" h="20839" extrusionOk="0">
                        <a:moveTo>
                          <a:pt x="28519" y="17821"/>
                        </a:moveTo>
                        <a:cubicBezTo>
                          <a:pt x="25982" y="15830"/>
                          <a:pt x="24414" y="5572"/>
                          <a:pt x="23783" y="37"/>
                        </a:cubicBezTo>
                        <a:cubicBezTo>
                          <a:pt x="20108" y="-80"/>
                          <a:pt x="16036" y="95"/>
                          <a:pt x="11886" y="375"/>
                        </a:cubicBezTo>
                        <a:cubicBezTo>
                          <a:pt x="5752" y="3250"/>
                          <a:pt x="-467" y="7777"/>
                          <a:pt x="28" y="14198"/>
                        </a:cubicBezTo>
                        <a:cubicBezTo>
                          <a:pt x="951" y="26609"/>
                          <a:pt x="28519" y="17821"/>
                          <a:pt x="28519" y="17821"/>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sp>
              <p:nvSpPr>
                <p:cNvPr id="1673" name="Google Shape;1673;p44"/>
                <p:cNvSpPr/>
                <p:nvPr/>
              </p:nvSpPr>
              <p:spPr>
                <a:xfrm>
                  <a:off x="5262124" y="4139804"/>
                  <a:ext cx="574401" cy="470927"/>
                </a:xfrm>
                <a:custGeom>
                  <a:avLst/>
                  <a:gdLst/>
                  <a:ahLst/>
                  <a:cxnLst/>
                  <a:rect l="l" t="t" r="r" b="b"/>
                  <a:pathLst>
                    <a:path w="574401" h="470927" extrusionOk="0">
                      <a:moveTo>
                        <a:pt x="555919" y="306746"/>
                      </a:moveTo>
                      <a:lnTo>
                        <a:pt x="360899" y="470927"/>
                      </a:lnTo>
                      <a:lnTo>
                        <a:pt x="316952" y="406692"/>
                      </a:lnTo>
                      <a:lnTo>
                        <a:pt x="348780" y="289756"/>
                      </a:lnTo>
                      <a:cubicBezTo>
                        <a:pt x="299793" y="263034"/>
                        <a:pt x="219667" y="227902"/>
                        <a:pt x="148420" y="195027"/>
                      </a:cubicBezTo>
                      <a:lnTo>
                        <a:pt x="147373" y="194565"/>
                      </a:lnTo>
                      <a:cubicBezTo>
                        <a:pt x="77979" y="162444"/>
                        <a:pt x="17277" y="133224"/>
                        <a:pt x="3135" y="126388"/>
                      </a:cubicBezTo>
                      <a:lnTo>
                        <a:pt x="813" y="125282"/>
                      </a:lnTo>
                      <a:lnTo>
                        <a:pt x="0" y="124879"/>
                      </a:lnTo>
                      <a:lnTo>
                        <a:pt x="42092" y="0"/>
                      </a:lnTo>
                      <a:lnTo>
                        <a:pt x="56240" y="3304"/>
                      </a:lnTo>
                      <a:cubicBezTo>
                        <a:pt x="59889" y="4117"/>
                        <a:pt x="64124" y="5100"/>
                        <a:pt x="68938" y="6264"/>
                      </a:cubicBezTo>
                      <a:lnTo>
                        <a:pt x="73921" y="7422"/>
                      </a:lnTo>
                      <a:cubicBezTo>
                        <a:pt x="114445" y="16815"/>
                        <a:pt x="187377" y="33799"/>
                        <a:pt x="256542" y="50145"/>
                      </a:cubicBezTo>
                      <a:lnTo>
                        <a:pt x="269702" y="53281"/>
                      </a:lnTo>
                      <a:cubicBezTo>
                        <a:pt x="269936" y="53339"/>
                        <a:pt x="270163" y="53339"/>
                        <a:pt x="270339" y="53456"/>
                      </a:cubicBezTo>
                      <a:lnTo>
                        <a:pt x="270515" y="53456"/>
                      </a:lnTo>
                      <a:cubicBezTo>
                        <a:pt x="350400" y="72353"/>
                        <a:pt x="421712" y="89571"/>
                        <a:pt x="426929" y="91945"/>
                      </a:cubicBezTo>
                      <a:cubicBezTo>
                        <a:pt x="439106" y="97572"/>
                        <a:pt x="548035" y="139020"/>
                        <a:pt x="565721" y="163660"/>
                      </a:cubicBezTo>
                      <a:cubicBezTo>
                        <a:pt x="586010" y="191898"/>
                        <a:pt x="565663" y="284480"/>
                        <a:pt x="555919" y="306746"/>
                      </a:cubicBezTo>
                      <a:close/>
                    </a:path>
                  </a:pathLst>
                </a:custGeom>
                <a:solidFill>
                  <a:schemeClr val="accent5"/>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74" name="Google Shape;1674;p44"/>
                <p:cNvSpPr/>
                <p:nvPr/>
              </p:nvSpPr>
              <p:spPr>
                <a:xfrm>
                  <a:off x="5576435" y="4471815"/>
                  <a:ext cx="121159" cy="435717"/>
                </a:xfrm>
                <a:custGeom>
                  <a:avLst/>
                  <a:gdLst/>
                  <a:ahLst/>
                  <a:cxnLst/>
                  <a:rect l="l" t="t" r="r" b="b"/>
                  <a:pathLst>
                    <a:path w="121159" h="435717" extrusionOk="0">
                      <a:moveTo>
                        <a:pt x="97969" y="0"/>
                      </a:moveTo>
                      <a:cubicBezTo>
                        <a:pt x="97969" y="0"/>
                        <a:pt x="126030" y="140777"/>
                        <a:pt x="120417" y="173515"/>
                      </a:cubicBezTo>
                      <a:cubicBezTo>
                        <a:pt x="114803" y="206248"/>
                        <a:pt x="49333" y="291369"/>
                        <a:pt x="49333" y="291369"/>
                      </a:cubicBezTo>
                      <a:lnTo>
                        <a:pt x="0" y="435717"/>
                      </a:lnTo>
                      <a:lnTo>
                        <a:pt x="32023" y="284819"/>
                      </a:lnTo>
                      <a:cubicBezTo>
                        <a:pt x="32023" y="284819"/>
                        <a:pt x="99374" y="188014"/>
                        <a:pt x="97969" y="168370"/>
                      </a:cubicBezTo>
                      <a:cubicBezTo>
                        <a:pt x="96564" y="148726"/>
                        <a:pt x="97969" y="7"/>
                        <a:pt x="97969" y="7"/>
                      </a:cubicBezTo>
                      <a:close/>
                    </a:path>
                  </a:pathLst>
                </a:custGeom>
                <a:solidFill>
                  <a:schemeClr val="accent6"/>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nvGrpSpPr>
              <p:cNvPr id="1675" name="Google Shape;1675;p44"/>
              <p:cNvGrpSpPr/>
              <p:nvPr/>
            </p:nvGrpSpPr>
            <p:grpSpPr>
              <a:xfrm>
                <a:off x="4938186" y="4243985"/>
                <a:ext cx="634072" cy="1027093"/>
                <a:chOff x="4938186" y="4243985"/>
                <a:chExt cx="634072" cy="1027093"/>
              </a:xfrm>
            </p:grpSpPr>
            <p:sp>
              <p:nvSpPr>
                <p:cNvPr id="1676" name="Google Shape;1676;p44"/>
                <p:cNvSpPr/>
                <p:nvPr/>
              </p:nvSpPr>
              <p:spPr>
                <a:xfrm>
                  <a:off x="4969857" y="4243985"/>
                  <a:ext cx="317147" cy="1027093"/>
                </a:xfrm>
                <a:custGeom>
                  <a:avLst/>
                  <a:gdLst/>
                  <a:ahLst/>
                  <a:cxnLst/>
                  <a:rect l="l" t="t" r="r" b="b"/>
                  <a:pathLst>
                    <a:path w="317147" h="1027093" extrusionOk="0">
                      <a:moveTo>
                        <a:pt x="290049" y="0"/>
                      </a:moveTo>
                      <a:cubicBezTo>
                        <a:pt x="290049" y="0"/>
                        <a:pt x="162633" y="55759"/>
                        <a:pt x="151705" y="71657"/>
                      </a:cubicBezTo>
                      <a:cubicBezTo>
                        <a:pt x="140777" y="87555"/>
                        <a:pt x="16789" y="657894"/>
                        <a:pt x="11279" y="685442"/>
                      </a:cubicBezTo>
                      <a:cubicBezTo>
                        <a:pt x="5770" y="712996"/>
                        <a:pt x="0" y="1027093"/>
                        <a:pt x="0" y="1027093"/>
                      </a:cubicBezTo>
                      <a:lnTo>
                        <a:pt x="261727" y="943507"/>
                      </a:lnTo>
                      <a:lnTo>
                        <a:pt x="211471" y="602786"/>
                      </a:lnTo>
                      <a:lnTo>
                        <a:pt x="317148" y="32485"/>
                      </a:lnTo>
                      <a:lnTo>
                        <a:pt x="292267" y="20698"/>
                      </a:lnTo>
                      <a:lnTo>
                        <a:pt x="298264" y="2914"/>
                      </a:lnTo>
                      <a:lnTo>
                        <a:pt x="290049" y="0"/>
                      </a:lnTo>
                      <a:close/>
                    </a:path>
                  </a:pathLst>
                </a:custGeom>
                <a:solidFill>
                  <a:schemeClr val="accent5"/>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677" name="Google Shape;1677;p44"/>
                <p:cNvGrpSpPr/>
                <p:nvPr/>
              </p:nvGrpSpPr>
              <p:grpSpPr>
                <a:xfrm>
                  <a:off x="4938186" y="4282916"/>
                  <a:ext cx="634072" cy="710889"/>
                  <a:chOff x="4938186" y="4282916"/>
                  <a:chExt cx="634072" cy="710889"/>
                </a:xfrm>
              </p:grpSpPr>
              <p:sp>
                <p:nvSpPr>
                  <p:cNvPr id="1678" name="Google Shape;1678;p44"/>
                  <p:cNvSpPr/>
                  <p:nvPr/>
                </p:nvSpPr>
                <p:spPr>
                  <a:xfrm>
                    <a:off x="4938186" y="4282916"/>
                    <a:ext cx="478673" cy="710889"/>
                  </a:xfrm>
                  <a:custGeom>
                    <a:avLst/>
                    <a:gdLst/>
                    <a:ahLst/>
                    <a:cxnLst/>
                    <a:rect l="l" t="t" r="r" b="b"/>
                    <a:pathLst>
                      <a:path w="478673" h="710889" extrusionOk="0">
                        <a:moveTo>
                          <a:pt x="268263" y="0"/>
                        </a:moveTo>
                        <a:cubicBezTo>
                          <a:pt x="268263" y="0"/>
                          <a:pt x="193484" y="25844"/>
                          <a:pt x="163829" y="39790"/>
                        </a:cubicBezTo>
                        <a:cubicBezTo>
                          <a:pt x="134180" y="53736"/>
                          <a:pt x="-25812" y="637385"/>
                          <a:pt x="3590" y="663846"/>
                        </a:cubicBezTo>
                        <a:cubicBezTo>
                          <a:pt x="32991" y="690308"/>
                          <a:pt x="188820" y="710889"/>
                          <a:pt x="188820" y="710889"/>
                        </a:cubicBezTo>
                        <a:lnTo>
                          <a:pt x="478674" y="503354"/>
                        </a:lnTo>
                        <a:lnTo>
                          <a:pt x="326045" y="345255"/>
                        </a:lnTo>
                        <a:lnTo>
                          <a:pt x="289462" y="373616"/>
                        </a:lnTo>
                        <a:lnTo>
                          <a:pt x="268263" y="0"/>
                        </a:lnTo>
                        <a:close/>
                      </a:path>
                    </a:pathLst>
                  </a:custGeom>
                  <a:solidFill>
                    <a:schemeClr val="accent5"/>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679" name="Google Shape;1679;p44"/>
                  <p:cNvGrpSpPr/>
                  <p:nvPr/>
                </p:nvGrpSpPr>
                <p:grpSpPr>
                  <a:xfrm>
                    <a:off x="5075554" y="4344536"/>
                    <a:ext cx="496704" cy="649269"/>
                    <a:chOff x="5075554" y="4344536"/>
                    <a:chExt cx="496704" cy="649269"/>
                  </a:xfrm>
                </p:grpSpPr>
                <p:grpSp>
                  <p:nvGrpSpPr>
                    <p:cNvPr id="1680" name="Google Shape;1680;p44"/>
                    <p:cNvGrpSpPr/>
                    <p:nvPr/>
                  </p:nvGrpSpPr>
                  <p:grpSpPr>
                    <a:xfrm>
                      <a:off x="5340851" y="4432204"/>
                      <a:ext cx="231407" cy="289979"/>
                      <a:chOff x="5340851" y="4432204"/>
                      <a:chExt cx="231407" cy="289979"/>
                    </a:xfrm>
                  </p:grpSpPr>
                  <p:sp>
                    <p:nvSpPr>
                      <p:cNvPr id="1681" name="Google Shape;1681;p44"/>
                      <p:cNvSpPr/>
                      <p:nvPr/>
                    </p:nvSpPr>
                    <p:spPr>
                      <a:xfrm>
                        <a:off x="5340851" y="4432204"/>
                        <a:ext cx="231407" cy="289979"/>
                      </a:xfrm>
                      <a:custGeom>
                        <a:avLst/>
                        <a:gdLst/>
                        <a:ahLst/>
                        <a:cxnLst/>
                        <a:rect l="l" t="t" r="r" b="b"/>
                        <a:pathLst>
                          <a:path w="231407" h="289979" extrusionOk="0">
                            <a:moveTo>
                              <a:pt x="62589" y="289980"/>
                            </a:moveTo>
                            <a:lnTo>
                              <a:pt x="132678" y="286487"/>
                            </a:lnTo>
                            <a:cubicBezTo>
                              <a:pt x="132678" y="286487"/>
                              <a:pt x="181633" y="283722"/>
                              <a:pt x="197466" y="275285"/>
                            </a:cubicBezTo>
                            <a:cubicBezTo>
                              <a:pt x="213299" y="266842"/>
                              <a:pt x="231408" y="220554"/>
                              <a:pt x="231408" y="220554"/>
                            </a:cubicBezTo>
                            <a:cubicBezTo>
                              <a:pt x="231408" y="220554"/>
                              <a:pt x="219543" y="137865"/>
                              <a:pt x="208166" y="122599"/>
                            </a:cubicBezTo>
                            <a:cubicBezTo>
                              <a:pt x="205161" y="118618"/>
                              <a:pt x="216454" y="66391"/>
                              <a:pt x="215016" y="57082"/>
                            </a:cubicBezTo>
                            <a:cubicBezTo>
                              <a:pt x="213546" y="47741"/>
                              <a:pt x="169138" y="42"/>
                              <a:pt x="169138" y="42"/>
                            </a:cubicBezTo>
                            <a:cubicBezTo>
                              <a:pt x="169138" y="42"/>
                              <a:pt x="140477" y="-1571"/>
                              <a:pt x="132086" y="15270"/>
                            </a:cubicBezTo>
                            <a:cubicBezTo>
                              <a:pt x="131963" y="15445"/>
                              <a:pt x="131885" y="15588"/>
                              <a:pt x="131800" y="15803"/>
                            </a:cubicBezTo>
                            <a:cubicBezTo>
                              <a:pt x="123741" y="33249"/>
                              <a:pt x="101910" y="45595"/>
                              <a:pt x="101910" y="45595"/>
                            </a:cubicBezTo>
                            <a:lnTo>
                              <a:pt x="103381" y="75016"/>
                            </a:lnTo>
                            <a:cubicBezTo>
                              <a:pt x="103381" y="75016"/>
                              <a:pt x="66232" y="71217"/>
                              <a:pt x="56436" y="81417"/>
                            </a:cubicBezTo>
                            <a:cubicBezTo>
                              <a:pt x="46568" y="91603"/>
                              <a:pt x="31204" y="113576"/>
                              <a:pt x="31204" y="113576"/>
                            </a:cubicBezTo>
                            <a:lnTo>
                              <a:pt x="0" y="126814"/>
                            </a:lnTo>
                            <a:cubicBezTo>
                              <a:pt x="0" y="126814"/>
                              <a:pt x="28914" y="141404"/>
                              <a:pt x="28270" y="161920"/>
                            </a:cubicBezTo>
                            <a:cubicBezTo>
                              <a:pt x="27587" y="182391"/>
                              <a:pt x="44538" y="206296"/>
                              <a:pt x="45098" y="211226"/>
                            </a:cubicBezTo>
                            <a:cubicBezTo>
                              <a:pt x="45325" y="212944"/>
                              <a:pt x="47492" y="222837"/>
                              <a:pt x="50139" y="235112"/>
                            </a:cubicBezTo>
                            <a:cubicBezTo>
                              <a:pt x="55336" y="258315"/>
                              <a:pt x="62589" y="289980"/>
                              <a:pt x="62589" y="289980"/>
                            </a:cubicBezTo>
                            <a:close/>
                          </a:path>
                        </a:pathLst>
                      </a:custGeom>
                      <a:solidFill>
                        <a:schemeClr val="dk2"/>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82" name="Google Shape;1682;p44"/>
                      <p:cNvSpPr/>
                      <p:nvPr/>
                    </p:nvSpPr>
                    <p:spPr>
                      <a:xfrm>
                        <a:off x="5390990" y="4432204"/>
                        <a:ext cx="181268" cy="289979"/>
                      </a:xfrm>
                      <a:custGeom>
                        <a:avLst/>
                        <a:gdLst/>
                        <a:ahLst/>
                        <a:cxnLst/>
                        <a:rect l="l" t="t" r="r" b="b"/>
                        <a:pathLst>
                          <a:path w="181268" h="289979" extrusionOk="0">
                            <a:moveTo>
                              <a:pt x="12450" y="289980"/>
                            </a:moveTo>
                            <a:lnTo>
                              <a:pt x="82539" y="286487"/>
                            </a:lnTo>
                            <a:cubicBezTo>
                              <a:pt x="82539" y="286487"/>
                              <a:pt x="131494" y="283722"/>
                              <a:pt x="147327" y="275285"/>
                            </a:cubicBezTo>
                            <a:cubicBezTo>
                              <a:pt x="163160" y="266842"/>
                              <a:pt x="181269" y="220554"/>
                              <a:pt x="181269" y="220554"/>
                            </a:cubicBezTo>
                            <a:cubicBezTo>
                              <a:pt x="181269" y="220554"/>
                              <a:pt x="169404" y="137865"/>
                              <a:pt x="158027" y="122599"/>
                            </a:cubicBezTo>
                            <a:cubicBezTo>
                              <a:pt x="155022" y="118618"/>
                              <a:pt x="166315" y="66391"/>
                              <a:pt x="164877" y="57082"/>
                            </a:cubicBezTo>
                            <a:cubicBezTo>
                              <a:pt x="163407" y="47741"/>
                              <a:pt x="118999" y="42"/>
                              <a:pt x="118999" y="42"/>
                            </a:cubicBezTo>
                            <a:cubicBezTo>
                              <a:pt x="118999" y="42"/>
                              <a:pt x="90338" y="-1571"/>
                              <a:pt x="81947" y="15270"/>
                            </a:cubicBezTo>
                            <a:cubicBezTo>
                              <a:pt x="83983" y="17787"/>
                              <a:pt x="86468" y="20103"/>
                              <a:pt x="89330" y="22080"/>
                            </a:cubicBezTo>
                            <a:cubicBezTo>
                              <a:pt x="107960" y="34927"/>
                              <a:pt x="125217" y="48860"/>
                              <a:pt x="120013" y="74893"/>
                            </a:cubicBezTo>
                            <a:cubicBezTo>
                              <a:pt x="114920" y="100274"/>
                              <a:pt x="94228" y="147024"/>
                              <a:pt x="68476" y="144669"/>
                            </a:cubicBezTo>
                            <a:cubicBezTo>
                              <a:pt x="88400" y="147427"/>
                              <a:pt x="108038" y="170858"/>
                              <a:pt x="112969" y="190372"/>
                            </a:cubicBezTo>
                            <a:cubicBezTo>
                              <a:pt x="117301" y="207538"/>
                              <a:pt x="103257" y="190639"/>
                              <a:pt x="89792" y="202191"/>
                            </a:cubicBezTo>
                            <a:cubicBezTo>
                              <a:pt x="68118" y="220866"/>
                              <a:pt x="34397" y="215520"/>
                              <a:pt x="9172" y="228984"/>
                            </a:cubicBezTo>
                            <a:cubicBezTo>
                              <a:pt x="5874" y="230754"/>
                              <a:pt x="2817" y="232803"/>
                              <a:pt x="0" y="235112"/>
                            </a:cubicBezTo>
                            <a:cubicBezTo>
                              <a:pt x="5197" y="258315"/>
                              <a:pt x="12450" y="289980"/>
                              <a:pt x="12450" y="289980"/>
                            </a:cubicBezTo>
                            <a:close/>
                          </a:path>
                        </a:pathLst>
                      </a:custGeom>
                      <a:solidFill>
                        <a:schemeClr val="lt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nvGrpSpPr>
                    <p:cNvPr id="1683" name="Google Shape;1683;p44"/>
                    <p:cNvGrpSpPr/>
                    <p:nvPr/>
                  </p:nvGrpSpPr>
                  <p:grpSpPr>
                    <a:xfrm>
                      <a:off x="5075554" y="4344536"/>
                      <a:ext cx="476480" cy="649269"/>
                      <a:chOff x="5075554" y="4344536"/>
                      <a:chExt cx="476480" cy="649269"/>
                    </a:xfrm>
                  </p:grpSpPr>
                  <p:grpSp>
                    <p:nvGrpSpPr>
                      <p:cNvPr id="1684" name="Google Shape;1684;p44"/>
                      <p:cNvGrpSpPr/>
                      <p:nvPr/>
                    </p:nvGrpSpPr>
                    <p:grpSpPr>
                      <a:xfrm>
                        <a:off x="5309381" y="4492605"/>
                        <a:ext cx="242653" cy="251929"/>
                        <a:chOff x="5309381" y="4492605"/>
                        <a:chExt cx="242653" cy="251929"/>
                      </a:xfrm>
                    </p:grpSpPr>
                    <p:sp>
                      <p:nvSpPr>
                        <p:cNvPr id="1685" name="Google Shape;1685;p44"/>
                        <p:cNvSpPr/>
                        <p:nvPr/>
                      </p:nvSpPr>
                      <p:spPr>
                        <a:xfrm>
                          <a:off x="5309381" y="4492605"/>
                          <a:ext cx="242653" cy="251929"/>
                        </a:xfrm>
                        <a:custGeom>
                          <a:avLst/>
                          <a:gdLst/>
                          <a:ahLst/>
                          <a:cxnLst/>
                          <a:rect l="l" t="t" r="r" b="b"/>
                          <a:pathLst>
                            <a:path w="242653" h="251929" extrusionOk="0">
                              <a:moveTo>
                                <a:pt x="115896" y="224050"/>
                              </a:moveTo>
                              <a:lnTo>
                                <a:pt x="93129" y="227094"/>
                              </a:lnTo>
                              <a:lnTo>
                                <a:pt x="66817" y="251930"/>
                              </a:lnTo>
                              <a:lnTo>
                                <a:pt x="46939" y="230561"/>
                              </a:lnTo>
                              <a:lnTo>
                                <a:pt x="24250" y="206311"/>
                              </a:lnTo>
                              <a:lnTo>
                                <a:pt x="23918" y="205986"/>
                              </a:lnTo>
                              <a:lnTo>
                                <a:pt x="10804" y="191793"/>
                              </a:lnTo>
                              <a:cubicBezTo>
                                <a:pt x="14187" y="187916"/>
                                <a:pt x="16906" y="185028"/>
                                <a:pt x="17485" y="184371"/>
                              </a:cubicBezTo>
                              <a:cubicBezTo>
                                <a:pt x="17570" y="184286"/>
                                <a:pt x="17654" y="184208"/>
                                <a:pt x="17654" y="184208"/>
                              </a:cubicBezTo>
                              <a:cubicBezTo>
                                <a:pt x="17654" y="184208"/>
                                <a:pt x="14350" y="178595"/>
                                <a:pt x="10635" y="170099"/>
                              </a:cubicBezTo>
                              <a:cubicBezTo>
                                <a:pt x="10148" y="169026"/>
                                <a:pt x="9647" y="167875"/>
                                <a:pt x="9152" y="166717"/>
                              </a:cubicBezTo>
                              <a:cubicBezTo>
                                <a:pt x="8248" y="164492"/>
                                <a:pt x="7259" y="162098"/>
                                <a:pt x="6349" y="159626"/>
                              </a:cubicBezTo>
                              <a:cubicBezTo>
                                <a:pt x="5854" y="157975"/>
                                <a:pt x="5275" y="156322"/>
                                <a:pt x="4697" y="154592"/>
                              </a:cubicBezTo>
                              <a:cubicBezTo>
                                <a:pt x="4124" y="152855"/>
                                <a:pt x="3630" y="151047"/>
                                <a:pt x="3129" y="149225"/>
                              </a:cubicBezTo>
                              <a:cubicBezTo>
                                <a:pt x="2634" y="147495"/>
                                <a:pt x="2225" y="145687"/>
                                <a:pt x="1893" y="143950"/>
                              </a:cubicBezTo>
                              <a:lnTo>
                                <a:pt x="1809" y="143865"/>
                              </a:lnTo>
                              <a:cubicBezTo>
                                <a:pt x="1236" y="141147"/>
                                <a:pt x="742" y="138506"/>
                                <a:pt x="495" y="135780"/>
                              </a:cubicBezTo>
                              <a:cubicBezTo>
                                <a:pt x="163" y="133393"/>
                                <a:pt x="0" y="130999"/>
                                <a:pt x="0" y="128690"/>
                              </a:cubicBezTo>
                              <a:cubicBezTo>
                                <a:pt x="0" y="123909"/>
                                <a:pt x="657" y="119284"/>
                                <a:pt x="1977" y="114997"/>
                              </a:cubicBezTo>
                              <a:cubicBezTo>
                                <a:pt x="2472" y="113592"/>
                                <a:pt x="2966" y="112272"/>
                                <a:pt x="3630" y="110951"/>
                              </a:cubicBezTo>
                              <a:cubicBezTo>
                                <a:pt x="4039" y="110132"/>
                                <a:pt x="4456" y="109305"/>
                                <a:pt x="4950" y="108479"/>
                              </a:cubicBezTo>
                              <a:cubicBezTo>
                                <a:pt x="6186" y="106008"/>
                                <a:pt x="7422" y="103529"/>
                                <a:pt x="8580" y="100888"/>
                              </a:cubicBezTo>
                              <a:cubicBezTo>
                                <a:pt x="10148" y="97591"/>
                                <a:pt x="11715" y="94208"/>
                                <a:pt x="13114" y="90832"/>
                              </a:cubicBezTo>
                              <a:cubicBezTo>
                                <a:pt x="17075" y="81426"/>
                                <a:pt x="20041" y="71773"/>
                                <a:pt x="20783" y="61541"/>
                              </a:cubicBezTo>
                              <a:cubicBezTo>
                                <a:pt x="20867" y="60474"/>
                                <a:pt x="20952" y="59316"/>
                                <a:pt x="21115" y="58158"/>
                              </a:cubicBezTo>
                              <a:cubicBezTo>
                                <a:pt x="21362" y="53624"/>
                                <a:pt x="21362" y="49169"/>
                                <a:pt x="21609" y="44550"/>
                              </a:cubicBezTo>
                              <a:cubicBezTo>
                                <a:pt x="21778" y="42326"/>
                                <a:pt x="21941" y="40016"/>
                                <a:pt x="22266" y="37786"/>
                              </a:cubicBezTo>
                              <a:cubicBezTo>
                                <a:pt x="22435" y="36549"/>
                                <a:pt x="22682" y="35314"/>
                                <a:pt x="22845" y="34078"/>
                              </a:cubicBezTo>
                              <a:cubicBezTo>
                                <a:pt x="23092" y="32920"/>
                                <a:pt x="23424" y="31769"/>
                                <a:pt x="23671" y="30695"/>
                              </a:cubicBezTo>
                              <a:cubicBezTo>
                                <a:pt x="24419" y="28139"/>
                                <a:pt x="25323" y="25661"/>
                                <a:pt x="26481" y="23351"/>
                              </a:cubicBezTo>
                              <a:cubicBezTo>
                                <a:pt x="26806" y="22525"/>
                                <a:pt x="27223" y="21784"/>
                                <a:pt x="27717" y="21042"/>
                              </a:cubicBezTo>
                              <a:cubicBezTo>
                                <a:pt x="29447" y="18076"/>
                                <a:pt x="31672" y="15435"/>
                                <a:pt x="34397" y="13373"/>
                              </a:cubicBezTo>
                              <a:cubicBezTo>
                                <a:pt x="35302" y="12625"/>
                                <a:pt x="36212" y="12053"/>
                                <a:pt x="37285" y="11474"/>
                              </a:cubicBezTo>
                              <a:cubicBezTo>
                                <a:pt x="37448" y="11389"/>
                                <a:pt x="37533" y="11311"/>
                                <a:pt x="37611" y="11311"/>
                              </a:cubicBezTo>
                              <a:cubicBezTo>
                                <a:pt x="37780" y="11226"/>
                                <a:pt x="37858" y="11226"/>
                                <a:pt x="38027" y="11142"/>
                              </a:cubicBezTo>
                              <a:cubicBezTo>
                                <a:pt x="38190" y="10979"/>
                                <a:pt x="38437" y="10895"/>
                                <a:pt x="38684" y="10810"/>
                              </a:cubicBezTo>
                              <a:cubicBezTo>
                                <a:pt x="39185" y="10563"/>
                                <a:pt x="39757" y="10485"/>
                                <a:pt x="40336" y="10485"/>
                              </a:cubicBezTo>
                              <a:cubicBezTo>
                                <a:pt x="40993" y="10485"/>
                                <a:pt x="41572" y="10647"/>
                                <a:pt x="42151" y="11057"/>
                              </a:cubicBezTo>
                              <a:cubicBezTo>
                                <a:pt x="42398" y="11142"/>
                                <a:pt x="42645" y="11311"/>
                                <a:pt x="42808" y="11474"/>
                              </a:cubicBezTo>
                              <a:cubicBezTo>
                                <a:pt x="43634" y="12137"/>
                                <a:pt x="44298" y="13041"/>
                                <a:pt x="44792" y="13945"/>
                              </a:cubicBezTo>
                              <a:cubicBezTo>
                                <a:pt x="44955" y="14115"/>
                                <a:pt x="45117" y="14355"/>
                                <a:pt x="45286" y="14609"/>
                              </a:cubicBezTo>
                              <a:cubicBezTo>
                                <a:pt x="45371" y="14849"/>
                                <a:pt x="45534" y="15019"/>
                                <a:pt x="45612" y="15266"/>
                              </a:cubicBezTo>
                              <a:cubicBezTo>
                                <a:pt x="57164" y="38449"/>
                                <a:pt x="60547" y="65580"/>
                                <a:pt x="55018" y="90826"/>
                              </a:cubicBezTo>
                              <a:cubicBezTo>
                                <a:pt x="55018" y="90826"/>
                                <a:pt x="185432" y="-6428"/>
                                <a:pt x="193023" y="337"/>
                              </a:cubicBezTo>
                              <a:cubicBezTo>
                                <a:pt x="195827" y="2731"/>
                                <a:pt x="197557" y="5619"/>
                                <a:pt x="198715" y="8091"/>
                              </a:cubicBezTo>
                              <a:cubicBezTo>
                                <a:pt x="200614" y="12378"/>
                                <a:pt x="200614" y="15845"/>
                                <a:pt x="200614" y="15845"/>
                              </a:cubicBezTo>
                              <a:cubicBezTo>
                                <a:pt x="200614" y="15845"/>
                                <a:pt x="120599" y="94702"/>
                                <a:pt x="120183" y="99900"/>
                              </a:cubicBezTo>
                              <a:cubicBezTo>
                                <a:pt x="119935" y="103692"/>
                                <a:pt x="163908" y="78128"/>
                                <a:pt x="192529" y="63850"/>
                              </a:cubicBezTo>
                              <a:cubicBezTo>
                                <a:pt x="204075" y="57996"/>
                                <a:pt x="213149" y="54119"/>
                                <a:pt x="215790" y="54698"/>
                              </a:cubicBezTo>
                              <a:cubicBezTo>
                                <a:pt x="218346" y="55270"/>
                                <a:pt x="220656" y="58080"/>
                                <a:pt x="222392" y="61710"/>
                              </a:cubicBezTo>
                              <a:cubicBezTo>
                                <a:pt x="224038" y="65093"/>
                                <a:pt x="225359" y="69217"/>
                                <a:pt x="226269" y="73093"/>
                              </a:cubicBezTo>
                              <a:cubicBezTo>
                                <a:pt x="228000" y="79527"/>
                                <a:pt x="228741" y="85303"/>
                                <a:pt x="228741" y="85303"/>
                              </a:cubicBezTo>
                              <a:cubicBezTo>
                                <a:pt x="228741" y="85303"/>
                                <a:pt x="229645" y="86376"/>
                                <a:pt x="230972" y="88022"/>
                              </a:cubicBezTo>
                              <a:lnTo>
                                <a:pt x="231050" y="88022"/>
                              </a:lnTo>
                              <a:cubicBezTo>
                                <a:pt x="231460" y="88601"/>
                                <a:pt x="231961" y="89258"/>
                                <a:pt x="232455" y="89921"/>
                              </a:cubicBezTo>
                              <a:cubicBezTo>
                                <a:pt x="233606" y="91489"/>
                                <a:pt x="235096" y="93382"/>
                                <a:pt x="236579" y="95444"/>
                              </a:cubicBezTo>
                              <a:cubicBezTo>
                                <a:pt x="237074" y="96192"/>
                                <a:pt x="237568" y="96849"/>
                                <a:pt x="237978" y="97591"/>
                              </a:cubicBezTo>
                              <a:cubicBezTo>
                                <a:pt x="239708" y="100147"/>
                                <a:pt x="241282" y="102703"/>
                                <a:pt x="242518" y="105266"/>
                              </a:cubicBezTo>
                              <a:cubicBezTo>
                                <a:pt x="247137" y="114666"/>
                                <a:pt x="131898" y="219672"/>
                                <a:pt x="115896" y="224050"/>
                              </a:cubicBezTo>
                              <a:close/>
                            </a:path>
                          </a:pathLst>
                        </a:custGeom>
                        <a:solidFill>
                          <a:srgbClr val="694738"/>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nvGrpSpPr>
                        <p:cNvPr id="1686" name="Google Shape;1686;p44"/>
                        <p:cNvGrpSpPr/>
                        <p:nvPr/>
                      </p:nvGrpSpPr>
                      <p:grpSpPr>
                        <a:xfrm>
                          <a:off x="5471793" y="4554322"/>
                          <a:ext cx="75617" cy="62120"/>
                          <a:chOff x="5471793" y="4554322"/>
                          <a:chExt cx="75617" cy="62120"/>
                        </a:xfrm>
                      </p:grpSpPr>
                      <p:sp>
                        <p:nvSpPr>
                          <p:cNvPr id="1687" name="Google Shape;1687;p44"/>
                          <p:cNvSpPr/>
                          <p:nvPr/>
                        </p:nvSpPr>
                        <p:spPr>
                          <a:xfrm>
                            <a:off x="5471793" y="4554322"/>
                            <a:ext cx="63896" cy="45747"/>
                          </a:xfrm>
                          <a:custGeom>
                            <a:avLst/>
                            <a:gdLst/>
                            <a:ahLst/>
                            <a:cxnLst/>
                            <a:rect l="l" t="t" r="r" b="b"/>
                            <a:pathLst>
                              <a:path w="63896" h="45747" extrusionOk="0">
                                <a:moveTo>
                                  <a:pt x="63897" y="11364"/>
                                </a:moveTo>
                                <a:cubicBezTo>
                                  <a:pt x="61561" y="13120"/>
                                  <a:pt x="59168" y="14889"/>
                                  <a:pt x="56683" y="16600"/>
                                </a:cubicBezTo>
                                <a:cubicBezTo>
                                  <a:pt x="42209" y="26650"/>
                                  <a:pt x="27951" y="34026"/>
                                  <a:pt x="17387" y="38775"/>
                                </a:cubicBezTo>
                                <a:cubicBezTo>
                                  <a:pt x="7467" y="43224"/>
                                  <a:pt x="800" y="45494"/>
                                  <a:pt x="0" y="45748"/>
                                </a:cubicBezTo>
                                <a:cubicBezTo>
                                  <a:pt x="611" y="45195"/>
                                  <a:pt x="5874" y="40512"/>
                                  <a:pt x="14245" y="33708"/>
                                </a:cubicBezTo>
                                <a:cubicBezTo>
                                  <a:pt x="23203" y="26429"/>
                                  <a:pt x="35627" y="16691"/>
                                  <a:pt x="49872" y="6823"/>
                                </a:cubicBezTo>
                                <a:cubicBezTo>
                                  <a:pt x="53313" y="4443"/>
                                  <a:pt x="56689" y="2179"/>
                                  <a:pt x="59974" y="0"/>
                                </a:cubicBezTo>
                                <a:cubicBezTo>
                                  <a:pt x="61620" y="3356"/>
                                  <a:pt x="62934" y="7481"/>
                                  <a:pt x="63897" y="11364"/>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sp>
                        <p:nvSpPr>
                          <p:cNvPr id="1688" name="Google Shape;1688;p44"/>
                          <p:cNvSpPr/>
                          <p:nvPr/>
                        </p:nvSpPr>
                        <p:spPr>
                          <a:xfrm>
                            <a:off x="5502339" y="4580588"/>
                            <a:ext cx="45071" cy="35854"/>
                          </a:xfrm>
                          <a:custGeom>
                            <a:avLst/>
                            <a:gdLst/>
                            <a:ahLst/>
                            <a:cxnLst/>
                            <a:rect l="l" t="t" r="r" b="b"/>
                            <a:pathLst>
                              <a:path w="45071" h="35854" extrusionOk="0">
                                <a:moveTo>
                                  <a:pt x="45072" y="9614"/>
                                </a:moveTo>
                                <a:cubicBezTo>
                                  <a:pt x="22350" y="26045"/>
                                  <a:pt x="1333" y="35275"/>
                                  <a:pt x="0" y="35854"/>
                                </a:cubicBezTo>
                                <a:cubicBezTo>
                                  <a:pt x="930" y="34716"/>
                                  <a:pt x="15807" y="17173"/>
                                  <a:pt x="38066" y="0"/>
                                </a:cubicBezTo>
                                <a:cubicBezTo>
                                  <a:pt x="39855" y="2290"/>
                                  <a:pt x="42528" y="5763"/>
                                  <a:pt x="45072" y="9614"/>
                                </a:cubicBezTo>
                                <a:close/>
                              </a:path>
                            </a:pathLst>
                          </a:custGeom>
                          <a:solidFill>
                            <a:schemeClr val="dk1"/>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sp>
                    <p:nvSpPr>
                      <p:cNvPr id="1689" name="Google Shape;1689;p44"/>
                      <p:cNvSpPr/>
                      <p:nvPr/>
                    </p:nvSpPr>
                    <p:spPr>
                      <a:xfrm>
                        <a:off x="5075554" y="4344536"/>
                        <a:ext cx="341306" cy="649269"/>
                      </a:xfrm>
                      <a:custGeom>
                        <a:avLst/>
                        <a:gdLst/>
                        <a:ahLst/>
                        <a:cxnLst/>
                        <a:rect l="l" t="t" r="r" b="b"/>
                        <a:pathLst>
                          <a:path w="341306" h="649269" extrusionOk="0">
                            <a:moveTo>
                              <a:pt x="341306" y="441734"/>
                            </a:moveTo>
                            <a:lnTo>
                              <a:pt x="244632" y="339862"/>
                            </a:lnTo>
                            <a:lnTo>
                              <a:pt x="188684" y="283635"/>
                            </a:lnTo>
                            <a:lnTo>
                              <a:pt x="152101" y="311996"/>
                            </a:lnTo>
                            <a:cubicBezTo>
                              <a:pt x="152101" y="311996"/>
                              <a:pt x="185237" y="89161"/>
                              <a:pt x="180826" y="77401"/>
                            </a:cubicBezTo>
                            <a:cubicBezTo>
                              <a:pt x="176416" y="65640"/>
                              <a:pt x="144719" y="0"/>
                              <a:pt x="144719" y="0"/>
                            </a:cubicBezTo>
                            <a:lnTo>
                              <a:pt x="152095" y="89161"/>
                            </a:lnTo>
                            <a:lnTo>
                              <a:pt x="116143" y="340552"/>
                            </a:lnTo>
                            <a:lnTo>
                              <a:pt x="0" y="437161"/>
                            </a:lnTo>
                            <a:lnTo>
                              <a:pt x="185237" y="346432"/>
                            </a:lnTo>
                            <a:lnTo>
                              <a:pt x="281157" y="446463"/>
                            </a:lnTo>
                            <a:lnTo>
                              <a:pt x="51453" y="649269"/>
                            </a:lnTo>
                            <a:lnTo>
                              <a:pt x="341306" y="441734"/>
                            </a:lnTo>
                            <a:close/>
                          </a:path>
                        </a:pathLst>
                      </a:custGeom>
                      <a:solidFill>
                        <a:srgbClr val="3B2A34">
                          <a:alpha val="54380"/>
                        </a:srgbClr>
                      </a:solidFill>
                      <a:ln>
                        <a:noFill/>
                      </a:ln>
                    </p:spPr>
                    <p:txBody>
                      <a:bodyPr spcFirstLastPara="1" wrap="square" lIns="107475" tIns="53725" rIns="107475" bIns="53725" anchor="ctr" anchorCtr="0">
                        <a:noAutofit/>
                      </a:bodyPr>
                      <a:lstStyle/>
                      <a:p>
                        <a:pPr marL="0" marR="0" lvl="0" indent="0" algn="l" rtl="0">
                          <a:spcBef>
                            <a:spcPts val="0"/>
                          </a:spcBef>
                          <a:spcAft>
                            <a:spcPts val="0"/>
                          </a:spcAft>
                          <a:buNone/>
                        </a:pPr>
                        <a:endParaRPr sz="2116">
                          <a:solidFill>
                            <a:srgbClr val="000000"/>
                          </a:solidFill>
                          <a:latin typeface="Calibri"/>
                          <a:ea typeface="Calibri"/>
                          <a:cs typeface="Calibri"/>
                          <a:sym typeface="Calibri"/>
                        </a:endParaRPr>
                      </a:p>
                    </p:txBody>
                  </p:sp>
                </p:grpSp>
              </p:grpSp>
            </p:grpSp>
          </p:grpSp>
        </p:grpSp>
      </p:grpSp>
      <p:sp>
        <p:nvSpPr>
          <p:cNvPr id="1690" name="Google Shape;1690;p44"/>
          <p:cNvSpPr txBox="1">
            <a:spLocks noGrp="1"/>
          </p:cNvSpPr>
          <p:nvPr>
            <p:ph type="title"/>
          </p:nvPr>
        </p:nvSpPr>
        <p:spPr>
          <a:xfrm>
            <a:off x="546800" y="477388"/>
            <a:ext cx="4110300" cy="6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1691" name="Google Shape;1691;p44"/>
          <p:cNvSpPr txBox="1">
            <a:spLocks noGrp="1"/>
          </p:cNvSpPr>
          <p:nvPr>
            <p:ph type="body" idx="1"/>
          </p:nvPr>
        </p:nvSpPr>
        <p:spPr>
          <a:xfrm>
            <a:off x="546800" y="1158406"/>
            <a:ext cx="4110300" cy="2933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Clean air is essential for public health and quality of life</a:t>
            </a:r>
            <a:endParaRPr sz="2000"/>
          </a:p>
          <a:p>
            <a:pPr marL="457200" lvl="0" indent="-355600" algn="l" rtl="0">
              <a:spcBef>
                <a:spcPts val="0"/>
              </a:spcBef>
              <a:spcAft>
                <a:spcPts val="0"/>
              </a:spcAft>
              <a:buSzPts val="2000"/>
              <a:buChar char="●"/>
            </a:pPr>
            <a:r>
              <a:rPr lang="en" sz="2000"/>
              <a:t>China’s progress shows environmental policy can work</a:t>
            </a:r>
            <a:endParaRPr sz="2000"/>
          </a:p>
          <a:p>
            <a:pPr marL="457200" lvl="0" indent="-355600" algn="l" rtl="0">
              <a:spcBef>
                <a:spcPts val="0"/>
              </a:spcBef>
              <a:spcAft>
                <a:spcPts val="0"/>
              </a:spcAft>
              <a:buSzPts val="2000"/>
              <a:buChar char="●"/>
            </a:pPr>
            <a:r>
              <a:rPr lang="en" sz="2000"/>
              <a:t>Long-term improvement requires continued enforcement and cleaner development</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5"/>
          <p:cNvSpPr txBox="1">
            <a:spLocks noGrp="1"/>
          </p:cNvSpPr>
          <p:nvPr>
            <p:ph type="title"/>
          </p:nvPr>
        </p:nvSpPr>
        <p:spPr>
          <a:xfrm>
            <a:off x="250175" y="151300"/>
            <a:ext cx="7717200" cy="5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1697" name="Google Shape;1697;p45"/>
          <p:cNvSpPr txBox="1">
            <a:spLocks noGrp="1"/>
          </p:cNvSpPr>
          <p:nvPr>
            <p:ph type="body" idx="1"/>
          </p:nvPr>
        </p:nvSpPr>
        <p:spPr>
          <a:xfrm>
            <a:off x="250175" y="710800"/>
            <a:ext cx="8457900" cy="41775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900">
                <a:latin typeface="Arial"/>
                <a:ea typeface="Arial"/>
                <a:cs typeface="Arial"/>
                <a:sym typeface="Arial"/>
              </a:rPr>
              <a:t>Airly. “China Air Pollution – Sources, Causes, and Effects of This Problem.” </a:t>
            </a:r>
            <a:r>
              <a:rPr lang="en" sz="900" i="1">
                <a:latin typeface="Arial"/>
                <a:ea typeface="Arial"/>
                <a:cs typeface="Arial"/>
                <a:sym typeface="Arial"/>
              </a:rPr>
              <a:t>Airly</a:t>
            </a:r>
            <a:r>
              <a:rPr lang="en" sz="900">
                <a:latin typeface="Arial"/>
                <a:ea typeface="Arial"/>
                <a:cs typeface="Arial"/>
                <a:sym typeface="Arial"/>
              </a:rPr>
              <a:t>,</a:t>
            </a:r>
            <a:r>
              <a:rPr lang="en" sz="900">
                <a:uFill>
                  <a:noFill/>
                </a:uFill>
                <a:latin typeface="Arial"/>
                <a:ea typeface="Arial"/>
                <a:cs typeface="Arial"/>
                <a:sym typeface="Arial"/>
                <a:hlinkClick r:id="rId3"/>
              </a:rPr>
              <a:t> </a:t>
            </a:r>
            <a:r>
              <a:rPr lang="en" sz="900" u="sng">
                <a:latin typeface="Arial"/>
                <a:ea typeface="Arial"/>
                <a:cs typeface="Arial"/>
                <a:sym typeface="Arial"/>
                <a:hlinkClick r:id="rId3"/>
              </a:rPr>
              <a:t>https://airly.org/en/air-pollution-in-china-what-causes-it/</a:t>
            </a:r>
            <a:r>
              <a:rPr lang="en" sz="900">
                <a:latin typeface="Arial"/>
                <a:ea typeface="Arial"/>
                <a:cs typeface="Arial"/>
                <a:sym typeface="Arial"/>
              </a:rPr>
              <a:t>.</a:t>
            </a:r>
            <a:endParaRPr sz="900">
              <a:latin typeface="Arial"/>
              <a:ea typeface="Arial"/>
              <a:cs typeface="Arial"/>
              <a:sym typeface="Arial"/>
            </a:endParaRPr>
          </a:p>
          <a:p>
            <a:pPr marL="0" lvl="0" indent="0" algn="l" rtl="0">
              <a:lnSpc>
                <a:spcPct val="115000"/>
              </a:lnSpc>
              <a:spcBef>
                <a:spcPts val="1200"/>
              </a:spcBef>
              <a:spcAft>
                <a:spcPts val="0"/>
              </a:spcAft>
              <a:buNone/>
            </a:pPr>
            <a:r>
              <a:rPr lang="en" sz="900">
                <a:latin typeface="Arial"/>
                <a:ea typeface="Arial"/>
                <a:cs typeface="Arial"/>
                <a:sym typeface="Arial"/>
              </a:rPr>
              <a:t>Air Quality Life Index. “China: National Air Quality Action Plan (2013).” </a:t>
            </a:r>
            <a:r>
              <a:rPr lang="en" sz="900" i="1">
                <a:latin typeface="Arial"/>
                <a:ea typeface="Arial"/>
                <a:cs typeface="Arial"/>
                <a:sym typeface="Arial"/>
              </a:rPr>
              <a:t>Energy Policy Institute at the University of Chicago</a:t>
            </a:r>
            <a:r>
              <a:rPr lang="en" sz="900">
                <a:latin typeface="Arial"/>
                <a:ea typeface="Arial"/>
                <a:cs typeface="Arial"/>
                <a:sym typeface="Arial"/>
              </a:rPr>
              <a:t>, 23 Aug. 2023,</a:t>
            </a:r>
            <a:r>
              <a:rPr lang="en" sz="900">
                <a:uFill>
                  <a:noFill/>
                </a:uFill>
                <a:latin typeface="Arial"/>
                <a:ea typeface="Arial"/>
                <a:cs typeface="Arial"/>
                <a:sym typeface="Arial"/>
                <a:hlinkClick r:id="rId4"/>
              </a:rPr>
              <a:t> </a:t>
            </a:r>
            <a:r>
              <a:rPr lang="en" sz="900" u="sng">
                <a:latin typeface="Arial"/>
                <a:ea typeface="Arial"/>
                <a:cs typeface="Arial"/>
                <a:sym typeface="Arial"/>
                <a:hlinkClick r:id="rId4"/>
              </a:rPr>
              <a:t>https://aqli.epic.uchicago.edu/post/china-national-air-quality-action-plan-2013</a:t>
            </a:r>
            <a:r>
              <a:rPr lang="en" sz="900">
                <a:latin typeface="Arial"/>
                <a:ea typeface="Arial"/>
                <a:cs typeface="Arial"/>
                <a:sym typeface="Arial"/>
              </a:rPr>
              <a:t>.</a:t>
            </a:r>
            <a:endParaRPr sz="900">
              <a:latin typeface="Arial"/>
              <a:ea typeface="Arial"/>
              <a:cs typeface="Arial"/>
              <a:sym typeface="Arial"/>
            </a:endParaRPr>
          </a:p>
          <a:p>
            <a:pPr marL="0" lvl="0" indent="0" algn="l" rtl="0">
              <a:lnSpc>
                <a:spcPct val="115000"/>
              </a:lnSpc>
              <a:spcBef>
                <a:spcPts val="1200"/>
              </a:spcBef>
              <a:spcAft>
                <a:spcPts val="0"/>
              </a:spcAft>
              <a:buNone/>
            </a:pPr>
            <a:r>
              <a:rPr lang="en" sz="900">
                <a:latin typeface="Arial"/>
                <a:ea typeface="Arial"/>
                <a:cs typeface="Arial"/>
                <a:sym typeface="Arial"/>
              </a:rPr>
              <a:t>Asia Pacific Energy Portal. “Air Pollution Prevention and Control Action Plan.” </a:t>
            </a:r>
            <a:r>
              <a:rPr lang="en" sz="900" i="1">
                <a:latin typeface="Arial"/>
                <a:ea typeface="Arial"/>
                <a:cs typeface="Arial"/>
                <a:sym typeface="Arial"/>
              </a:rPr>
              <a:t>United Nations ESCAP</a:t>
            </a:r>
            <a:r>
              <a:rPr lang="en" sz="900">
                <a:latin typeface="Arial"/>
                <a:ea typeface="Arial"/>
                <a:cs typeface="Arial"/>
                <a:sym typeface="Arial"/>
              </a:rPr>
              <a:t>,</a:t>
            </a:r>
            <a:r>
              <a:rPr lang="en" sz="900">
                <a:uFill>
                  <a:noFill/>
                </a:uFill>
                <a:latin typeface="Arial"/>
                <a:ea typeface="Arial"/>
                <a:cs typeface="Arial"/>
                <a:sym typeface="Arial"/>
                <a:hlinkClick r:id="rId5"/>
              </a:rPr>
              <a:t> </a:t>
            </a:r>
            <a:r>
              <a:rPr lang="en" sz="900" u="sng">
                <a:latin typeface="Arial"/>
                <a:ea typeface="Arial"/>
                <a:cs typeface="Arial"/>
                <a:sym typeface="Arial"/>
                <a:hlinkClick r:id="rId5"/>
              </a:rPr>
              <a:t>https://policy.asiapacificenergy.org/node/2875</a:t>
            </a:r>
            <a:r>
              <a:rPr lang="en" sz="900">
                <a:latin typeface="Arial"/>
                <a:ea typeface="Arial"/>
                <a:cs typeface="Arial"/>
                <a:sym typeface="Arial"/>
              </a:rPr>
              <a:t>.</a:t>
            </a:r>
            <a:endParaRPr sz="900">
              <a:latin typeface="Arial"/>
              <a:ea typeface="Arial"/>
              <a:cs typeface="Arial"/>
              <a:sym typeface="Arial"/>
            </a:endParaRPr>
          </a:p>
          <a:p>
            <a:pPr marL="0" lvl="0" indent="0" algn="l" rtl="0">
              <a:lnSpc>
                <a:spcPct val="115000"/>
              </a:lnSpc>
              <a:spcBef>
                <a:spcPts val="1200"/>
              </a:spcBef>
              <a:spcAft>
                <a:spcPts val="0"/>
              </a:spcAft>
              <a:buNone/>
            </a:pPr>
            <a:r>
              <a:rPr lang="en" sz="900">
                <a:latin typeface="Arial"/>
                <a:ea typeface="Arial"/>
                <a:cs typeface="Arial"/>
                <a:sym typeface="Arial"/>
              </a:rPr>
              <a:t>Air Pollution and Mental Health: Evidence from China </a:t>
            </a:r>
            <a:r>
              <a:rPr lang="en" sz="900" u="sng">
                <a:latin typeface="Arial"/>
                <a:ea typeface="Arial"/>
                <a:cs typeface="Arial"/>
                <a:sym typeface="Arial"/>
                <a:hlinkClick r:id="rId6"/>
              </a:rPr>
              <a:t>https://www.aeaweb.org/articles?id=10.1257/pandp.20241062</a:t>
            </a:r>
            <a:endParaRPr sz="900">
              <a:latin typeface="Arial"/>
              <a:ea typeface="Arial"/>
              <a:cs typeface="Arial"/>
              <a:sym typeface="Arial"/>
            </a:endParaRPr>
          </a:p>
          <a:p>
            <a:pPr marL="0" lvl="0" indent="0" algn="l" rtl="0">
              <a:lnSpc>
                <a:spcPct val="115000"/>
              </a:lnSpc>
              <a:spcBef>
                <a:spcPts val="1200"/>
              </a:spcBef>
              <a:spcAft>
                <a:spcPts val="0"/>
              </a:spcAft>
              <a:buNone/>
            </a:pPr>
            <a:r>
              <a:rPr lang="en" sz="900">
                <a:latin typeface="Arial"/>
                <a:ea typeface="Arial"/>
                <a:cs typeface="Arial"/>
                <a:sym typeface="Arial"/>
              </a:rPr>
              <a:t>Cosford, Paul, Chris Whitty, and Karen Exley. “Health Matters: Air Pollution – Sources, Impacts and Actions.” </a:t>
            </a:r>
            <a:r>
              <a:rPr lang="en" sz="900" i="1">
                <a:latin typeface="Arial"/>
                <a:ea typeface="Arial"/>
                <a:cs typeface="Arial"/>
                <a:sym typeface="Arial"/>
              </a:rPr>
              <a:t>UK Health Security Agency</a:t>
            </a:r>
            <a:r>
              <a:rPr lang="en" sz="900">
                <a:latin typeface="Arial"/>
                <a:ea typeface="Arial"/>
                <a:cs typeface="Arial"/>
                <a:sym typeface="Arial"/>
              </a:rPr>
              <a:t>, 14 Nov. 2018,</a:t>
            </a:r>
            <a:r>
              <a:rPr lang="en" sz="900">
                <a:uFill>
                  <a:noFill/>
                </a:uFill>
                <a:latin typeface="Arial"/>
                <a:ea typeface="Arial"/>
                <a:cs typeface="Arial"/>
                <a:sym typeface="Arial"/>
                <a:hlinkClick r:id="rId7"/>
              </a:rPr>
              <a:t> </a:t>
            </a:r>
            <a:r>
              <a:rPr lang="en" sz="900" u="sng">
                <a:latin typeface="Arial"/>
                <a:ea typeface="Arial"/>
                <a:cs typeface="Arial"/>
                <a:sym typeface="Arial"/>
                <a:hlinkClick r:id="rId7"/>
              </a:rPr>
              <a:t>https://ukhsa.blog.gov.uk/2018/11/14/health-matters-air-pollution-sources-impacts-and-actions/</a:t>
            </a:r>
            <a:r>
              <a:rPr lang="en" sz="900">
                <a:latin typeface="Arial"/>
                <a:ea typeface="Arial"/>
                <a:cs typeface="Arial"/>
                <a:sym typeface="Arial"/>
              </a:rPr>
              <a:t>.</a:t>
            </a:r>
            <a:endParaRPr sz="900">
              <a:latin typeface="Arial"/>
              <a:ea typeface="Arial"/>
              <a:cs typeface="Arial"/>
              <a:sym typeface="Arial"/>
            </a:endParaRPr>
          </a:p>
          <a:p>
            <a:pPr marL="0" lvl="0" indent="0" algn="l" rtl="0">
              <a:lnSpc>
                <a:spcPct val="115000"/>
              </a:lnSpc>
              <a:spcBef>
                <a:spcPts val="1200"/>
              </a:spcBef>
              <a:spcAft>
                <a:spcPts val="0"/>
              </a:spcAft>
              <a:buNone/>
            </a:pPr>
            <a:r>
              <a:rPr lang="en" sz="900">
                <a:latin typeface="Arial"/>
                <a:ea typeface="Arial"/>
                <a:cs typeface="Arial"/>
                <a:sym typeface="Arial"/>
              </a:rPr>
              <a:t>World Health Organization. “Air Pollution in China.” </a:t>
            </a:r>
            <a:r>
              <a:rPr lang="en" sz="900" i="1">
                <a:latin typeface="Arial"/>
                <a:ea typeface="Arial"/>
                <a:cs typeface="Arial"/>
                <a:sym typeface="Arial"/>
              </a:rPr>
              <a:t>WHO China</a:t>
            </a:r>
            <a:r>
              <a:rPr lang="en" sz="900">
                <a:latin typeface="Arial"/>
                <a:ea typeface="Arial"/>
                <a:cs typeface="Arial"/>
                <a:sym typeface="Arial"/>
              </a:rPr>
              <a:t>,</a:t>
            </a:r>
            <a:r>
              <a:rPr lang="en" sz="900">
                <a:uFill>
                  <a:noFill/>
                </a:uFill>
                <a:latin typeface="Arial"/>
                <a:ea typeface="Arial"/>
                <a:cs typeface="Arial"/>
                <a:sym typeface="Arial"/>
                <a:hlinkClick r:id="rId8"/>
              </a:rPr>
              <a:t> </a:t>
            </a:r>
            <a:r>
              <a:rPr lang="en" sz="900" u="sng">
                <a:latin typeface="Arial"/>
                <a:ea typeface="Arial"/>
                <a:cs typeface="Arial"/>
                <a:sym typeface="Arial"/>
                <a:hlinkClick r:id="rId8"/>
              </a:rPr>
              <a:t>https://www.who.int/china/health-topics/air-pollution</a:t>
            </a:r>
            <a:r>
              <a:rPr lang="en" sz="900">
                <a:latin typeface="Arial"/>
                <a:ea typeface="Arial"/>
                <a:cs typeface="Arial"/>
                <a:sym typeface="Arial"/>
              </a:rPr>
              <a:t>.</a:t>
            </a:r>
            <a:endParaRPr sz="900">
              <a:latin typeface="Arial"/>
              <a:ea typeface="Arial"/>
              <a:cs typeface="Arial"/>
              <a:sym typeface="Arial"/>
            </a:endParaRPr>
          </a:p>
          <a:p>
            <a:pPr marL="0" lvl="0" indent="0" algn="l" rtl="0">
              <a:lnSpc>
                <a:spcPct val="115000"/>
              </a:lnSpc>
              <a:spcBef>
                <a:spcPts val="1200"/>
              </a:spcBef>
              <a:spcAft>
                <a:spcPts val="0"/>
              </a:spcAft>
              <a:buNone/>
            </a:pPr>
            <a:r>
              <a:rPr lang="en" sz="900">
                <a:latin typeface="Arial"/>
                <a:ea typeface="Arial"/>
                <a:cs typeface="Arial"/>
                <a:sym typeface="Arial"/>
              </a:rPr>
              <a:t>World Health Organization. “Ambient Air Pollution.” </a:t>
            </a:r>
            <a:r>
              <a:rPr lang="en" sz="900" i="1">
                <a:latin typeface="Arial"/>
                <a:ea typeface="Arial"/>
                <a:cs typeface="Arial"/>
                <a:sym typeface="Arial"/>
              </a:rPr>
              <a:t>Global Health Observatory</a:t>
            </a:r>
            <a:r>
              <a:rPr lang="en" sz="900">
                <a:latin typeface="Arial"/>
                <a:ea typeface="Arial"/>
                <a:cs typeface="Arial"/>
                <a:sym typeface="Arial"/>
              </a:rPr>
              <a:t>,</a:t>
            </a:r>
            <a:r>
              <a:rPr lang="en" sz="900">
                <a:uFill>
                  <a:noFill/>
                </a:uFill>
                <a:latin typeface="Arial"/>
                <a:ea typeface="Arial"/>
                <a:cs typeface="Arial"/>
                <a:sym typeface="Arial"/>
                <a:hlinkClick r:id="rId9"/>
              </a:rPr>
              <a:t> </a:t>
            </a:r>
            <a:r>
              <a:rPr lang="en" sz="900" u="sng">
                <a:latin typeface="Arial"/>
                <a:ea typeface="Arial"/>
                <a:cs typeface="Arial"/>
                <a:sym typeface="Arial"/>
                <a:hlinkClick r:id="rId9"/>
              </a:rPr>
              <a:t>https://www.who.int/data/gho/data/themes/topics/topic-details/GHO/ambient-air-pollution</a:t>
            </a:r>
            <a:r>
              <a:rPr lang="en" sz="900">
                <a:latin typeface="Arial"/>
                <a:ea typeface="Arial"/>
                <a:cs typeface="Arial"/>
                <a:sym typeface="Arial"/>
              </a:rPr>
              <a:t>.</a:t>
            </a:r>
            <a:endParaRPr sz="900">
              <a:latin typeface="Arial"/>
              <a:ea typeface="Arial"/>
              <a:cs typeface="Arial"/>
              <a:sym typeface="Arial"/>
            </a:endParaRPr>
          </a:p>
          <a:p>
            <a:pPr marL="0" lvl="0" indent="0" algn="l" rtl="0">
              <a:lnSpc>
                <a:spcPct val="115000"/>
              </a:lnSpc>
              <a:spcBef>
                <a:spcPts val="1200"/>
              </a:spcBef>
              <a:spcAft>
                <a:spcPts val="0"/>
              </a:spcAft>
              <a:buNone/>
            </a:pPr>
            <a:r>
              <a:rPr lang="en" sz="900">
                <a:latin typeface="Arial"/>
                <a:ea typeface="Arial"/>
                <a:cs typeface="Arial"/>
                <a:sym typeface="Arial"/>
              </a:rPr>
              <a:t>World Health Organization. </a:t>
            </a:r>
            <a:r>
              <a:rPr lang="en" sz="900" i="1">
                <a:latin typeface="Arial"/>
                <a:ea typeface="Arial"/>
                <a:cs typeface="Arial"/>
                <a:sym typeface="Arial"/>
              </a:rPr>
              <a:t>WHO Global Air Quality Guidelines: Particulate Matter (PM2.5 and PM10), Ozone, Nitrogen Dioxide, Sulfur Dioxide and Carbon Monoxide.</a:t>
            </a:r>
            <a:r>
              <a:rPr lang="en" sz="900">
                <a:latin typeface="Arial"/>
                <a:ea typeface="Arial"/>
                <a:cs typeface="Arial"/>
                <a:sym typeface="Arial"/>
              </a:rPr>
              <a:t> 22 Sept. 2021,</a:t>
            </a:r>
            <a:r>
              <a:rPr lang="en" sz="900">
                <a:uFill>
                  <a:noFill/>
                </a:uFill>
                <a:latin typeface="Arial"/>
                <a:ea typeface="Arial"/>
                <a:cs typeface="Arial"/>
                <a:sym typeface="Arial"/>
                <a:hlinkClick r:id="rId10"/>
              </a:rPr>
              <a:t> </a:t>
            </a:r>
            <a:r>
              <a:rPr lang="en" sz="900" u="sng">
                <a:latin typeface="Arial"/>
                <a:ea typeface="Arial"/>
                <a:cs typeface="Arial"/>
                <a:sym typeface="Arial"/>
                <a:hlinkClick r:id="rId10"/>
              </a:rPr>
              <a:t>https://www.who.int/publications/i/item/9789240034228</a:t>
            </a:r>
            <a:r>
              <a:rPr lang="en" sz="900">
                <a:latin typeface="Arial"/>
                <a:ea typeface="Arial"/>
                <a:cs typeface="Arial"/>
                <a:sym typeface="Arial"/>
              </a:rPr>
              <a:t>.</a:t>
            </a:r>
            <a:endParaRPr sz="900">
              <a:latin typeface="Arial"/>
              <a:ea typeface="Arial"/>
              <a:cs typeface="Arial"/>
              <a:sym typeface="Arial"/>
            </a:endParaRPr>
          </a:p>
          <a:p>
            <a:pPr marL="0" lvl="0" indent="0" algn="l" rtl="0">
              <a:lnSpc>
                <a:spcPct val="115000"/>
              </a:lnSpc>
              <a:spcBef>
                <a:spcPts val="1200"/>
              </a:spcBef>
              <a:spcAft>
                <a:spcPts val="0"/>
              </a:spcAft>
              <a:buNone/>
            </a:pPr>
            <a:r>
              <a:rPr lang="en" sz="900">
                <a:latin typeface="Arial"/>
                <a:ea typeface="Arial"/>
                <a:cs typeface="Arial"/>
                <a:sym typeface="Arial"/>
              </a:rPr>
              <a:t>Xinhua. “Graphic: China Makes Headway in Air Pollution Control.” </a:t>
            </a:r>
            <a:r>
              <a:rPr lang="en" sz="900" i="1">
                <a:latin typeface="Arial"/>
                <a:ea typeface="Arial"/>
                <a:cs typeface="Arial"/>
                <a:sym typeface="Arial"/>
              </a:rPr>
              <a:t>Xinhua</a:t>
            </a:r>
            <a:r>
              <a:rPr lang="en" sz="900">
                <a:latin typeface="Arial"/>
                <a:ea typeface="Arial"/>
                <a:cs typeface="Arial"/>
                <a:sym typeface="Arial"/>
              </a:rPr>
              <a:t>, 18 Mar. 2018,</a:t>
            </a:r>
            <a:r>
              <a:rPr lang="en" sz="900">
                <a:uFill>
                  <a:noFill/>
                </a:uFill>
                <a:latin typeface="Arial"/>
                <a:ea typeface="Arial"/>
                <a:cs typeface="Arial"/>
                <a:sym typeface="Arial"/>
                <a:hlinkClick r:id="rId11"/>
              </a:rPr>
              <a:t> </a:t>
            </a:r>
            <a:r>
              <a:rPr lang="en" sz="900" u="sng">
                <a:latin typeface="Arial"/>
                <a:ea typeface="Arial"/>
                <a:cs typeface="Arial"/>
                <a:sym typeface="Arial"/>
                <a:hlinkClick r:id="rId11"/>
              </a:rPr>
              <a:t>https://www.xinhuanet.com/english/2018-03/18/c_137048301.htm</a:t>
            </a:r>
            <a:r>
              <a:rPr lang="en" sz="900">
                <a:latin typeface="Arial"/>
                <a:ea typeface="Arial"/>
                <a:cs typeface="Arial"/>
                <a:sym typeface="Arial"/>
              </a:rPr>
              <a:t>.</a:t>
            </a:r>
            <a:endParaRPr sz="9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900">
                <a:solidFill>
                  <a:srgbClr val="000000"/>
                </a:solidFill>
                <a:latin typeface="Arial"/>
                <a:ea typeface="Arial"/>
                <a:cs typeface="Arial"/>
                <a:sym typeface="Arial"/>
              </a:rPr>
              <a:t>Severe Air Pollution and Psychological Distress in China: The Interactive Effects of Coping and Perceived Controllability </a:t>
            </a:r>
            <a:r>
              <a:rPr lang="en" sz="900">
                <a:solidFill>
                  <a:srgbClr val="000000"/>
                </a:solidFill>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https://www.frontiersin.org/journals/psychology/articles/10.3389/fpsyg.2021.601964/full</a:t>
            </a:r>
            <a:endParaRPr sz="9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35" descr="For the fourth day in a row, large sections of northeast China remain covered by a thick layer of smog considered hazardous to human health. Millions of people have been told to stay indoors, and most factories and schools have been shut. It comes as President Xi Jinping attends the opening of the UN Global Conference on Climate Change in Paris. &#10;Celia Hatton reports.&#10;&#10;Subscribe to BBC News HERE http://bit.ly/1rbfUog&#10;Check out our website: http://www.bbc.com/news &#10;Facebook: http://www.facebook.com/bbcworldnews &#10;Twitter: http://www.twitter.com/bbcworld&#10;Instagram: http://instagram.com/bbcnews" title="China smog: 'Sky dark from air pollution'  - BBC News">
            <a:hlinkClick r:id="rId3"/>
          </p:cNvPr>
          <p:cNvPicPr preferRelativeResize="0"/>
          <p:nvPr/>
        </p:nvPicPr>
        <p:blipFill>
          <a:blip r:embed="rId4">
            <a:alphaModFix/>
          </a:blip>
          <a:stretch>
            <a:fillRect/>
          </a:stretch>
        </p:blipFill>
        <p:spPr>
          <a:xfrm>
            <a:off x="1353063" y="444375"/>
            <a:ext cx="6437875" cy="3621275"/>
          </a:xfrm>
          <a:prstGeom prst="rect">
            <a:avLst/>
          </a:prstGeom>
          <a:noFill/>
          <a:ln>
            <a:noFill/>
          </a:ln>
          <a:effectLst>
            <a:outerShdw blurRad="57150" dist="76200" dir="5400000" algn="bl" rotWithShape="0">
              <a:srgbClr val="8B6E85">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grpSp>
        <p:nvGrpSpPr>
          <p:cNvPr id="651" name="Google Shape;651;p36"/>
          <p:cNvGrpSpPr/>
          <p:nvPr/>
        </p:nvGrpSpPr>
        <p:grpSpPr>
          <a:xfrm>
            <a:off x="6563849" y="0"/>
            <a:ext cx="4016034" cy="5143526"/>
            <a:chOff x="6553011" y="8359"/>
            <a:chExt cx="3932277" cy="4807483"/>
          </a:xfrm>
        </p:grpSpPr>
        <p:sp>
          <p:nvSpPr>
            <p:cNvPr id="652" name="Google Shape;652;p36"/>
            <p:cNvSpPr/>
            <p:nvPr/>
          </p:nvSpPr>
          <p:spPr>
            <a:xfrm>
              <a:off x="8797529" y="1395225"/>
              <a:ext cx="1566156" cy="1215827"/>
            </a:xfrm>
            <a:custGeom>
              <a:avLst/>
              <a:gdLst/>
              <a:ahLst/>
              <a:cxnLst/>
              <a:rect l="l" t="t" r="r" b="b"/>
              <a:pathLst>
                <a:path w="672170" h="521814" extrusionOk="0">
                  <a:moveTo>
                    <a:pt x="672171" y="0"/>
                  </a:moveTo>
                  <a:lnTo>
                    <a:pt x="672171" y="359819"/>
                  </a:lnTo>
                  <a:cubicBezTo>
                    <a:pt x="625336" y="355662"/>
                    <a:pt x="579543" y="337241"/>
                    <a:pt x="542791" y="306506"/>
                  </a:cubicBezTo>
                  <a:cubicBezTo>
                    <a:pt x="520870" y="336077"/>
                    <a:pt x="486980" y="356489"/>
                    <a:pt x="450618" y="362037"/>
                  </a:cubicBezTo>
                  <a:cubicBezTo>
                    <a:pt x="414321" y="367586"/>
                    <a:pt x="375878" y="358212"/>
                    <a:pt x="346151" y="336519"/>
                  </a:cubicBezTo>
                  <a:cubicBezTo>
                    <a:pt x="341532" y="333136"/>
                    <a:pt x="336849" y="329142"/>
                    <a:pt x="335288" y="323594"/>
                  </a:cubicBezTo>
                  <a:cubicBezTo>
                    <a:pt x="334572" y="321044"/>
                    <a:pt x="333727" y="317655"/>
                    <a:pt x="333401" y="314604"/>
                  </a:cubicBezTo>
                  <a:cubicBezTo>
                    <a:pt x="316164" y="345892"/>
                    <a:pt x="280192" y="363592"/>
                    <a:pt x="245327" y="373414"/>
                  </a:cubicBezTo>
                  <a:cubicBezTo>
                    <a:pt x="207989" y="383900"/>
                    <a:pt x="168310" y="388499"/>
                    <a:pt x="134355" y="407252"/>
                  </a:cubicBezTo>
                  <a:cubicBezTo>
                    <a:pt x="90838" y="431274"/>
                    <a:pt x="66185" y="472215"/>
                    <a:pt x="63388" y="521814"/>
                  </a:cubicBezTo>
                  <a:lnTo>
                    <a:pt x="1072" y="521814"/>
                  </a:lnTo>
                  <a:cubicBezTo>
                    <a:pt x="-5368" y="478265"/>
                    <a:pt x="18310" y="436374"/>
                    <a:pt x="42507" y="399596"/>
                  </a:cubicBezTo>
                  <a:cubicBezTo>
                    <a:pt x="66705" y="362818"/>
                    <a:pt x="93375" y="324036"/>
                    <a:pt x="93960" y="280044"/>
                  </a:cubicBezTo>
                  <a:cubicBezTo>
                    <a:pt x="94481" y="247644"/>
                    <a:pt x="80560" y="214860"/>
                    <a:pt x="89212" y="183624"/>
                  </a:cubicBezTo>
                  <a:cubicBezTo>
                    <a:pt x="95782" y="159992"/>
                    <a:pt x="115231" y="140965"/>
                    <a:pt x="138258" y="132425"/>
                  </a:cubicBezTo>
                  <a:cubicBezTo>
                    <a:pt x="161285" y="123877"/>
                    <a:pt x="187304" y="125211"/>
                    <a:pt x="210396" y="133478"/>
                  </a:cubicBezTo>
                  <a:cubicBezTo>
                    <a:pt x="223015" y="101299"/>
                    <a:pt x="259963" y="77719"/>
                    <a:pt x="294503" y="78389"/>
                  </a:cubicBezTo>
                  <a:cubicBezTo>
                    <a:pt x="323189" y="78994"/>
                    <a:pt x="350769" y="95588"/>
                    <a:pt x="365795" y="119942"/>
                  </a:cubicBezTo>
                  <a:cubicBezTo>
                    <a:pt x="360917" y="100356"/>
                    <a:pt x="369243" y="77446"/>
                    <a:pt x="377439" y="57249"/>
                  </a:cubicBezTo>
                  <a:cubicBezTo>
                    <a:pt x="385765" y="36615"/>
                    <a:pt x="397148" y="17361"/>
                    <a:pt x="411003" y="0"/>
                  </a:cubicBezTo>
                  <a:lnTo>
                    <a:pt x="672171"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3" name="Google Shape;653;p36"/>
            <p:cNvGrpSpPr/>
            <p:nvPr/>
          </p:nvGrpSpPr>
          <p:grpSpPr>
            <a:xfrm>
              <a:off x="6553011" y="8359"/>
              <a:ext cx="3932277" cy="4807483"/>
              <a:chOff x="6705411" y="8359"/>
              <a:chExt cx="3932277" cy="4807483"/>
            </a:xfrm>
          </p:grpSpPr>
          <p:grpSp>
            <p:nvGrpSpPr>
              <p:cNvPr id="654" name="Google Shape;654;p36"/>
              <p:cNvGrpSpPr/>
              <p:nvPr/>
            </p:nvGrpSpPr>
            <p:grpSpPr>
              <a:xfrm>
                <a:off x="7170265" y="2161289"/>
                <a:ext cx="3467423" cy="2520942"/>
                <a:chOff x="8110395" y="4478430"/>
                <a:chExt cx="2393307" cy="1740020"/>
              </a:xfrm>
            </p:grpSpPr>
            <p:grpSp>
              <p:nvGrpSpPr>
                <p:cNvPr id="655" name="Google Shape;655;p36"/>
                <p:cNvGrpSpPr/>
                <p:nvPr/>
              </p:nvGrpSpPr>
              <p:grpSpPr>
                <a:xfrm>
                  <a:off x="8497762" y="4785866"/>
                  <a:ext cx="1091403" cy="1332538"/>
                  <a:chOff x="8497762" y="4785866"/>
                  <a:chExt cx="1091403" cy="1332538"/>
                </a:xfrm>
              </p:grpSpPr>
              <p:grpSp>
                <p:nvGrpSpPr>
                  <p:cNvPr id="656" name="Google Shape;656;p36"/>
                  <p:cNvGrpSpPr/>
                  <p:nvPr/>
                </p:nvGrpSpPr>
                <p:grpSpPr>
                  <a:xfrm>
                    <a:off x="9189026" y="4785866"/>
                    <a:ext cx="400139" cy="1059569"/>
                    <a:chOff x="9189026" y="4785866"/>
                    <a:chExt cx="400139" cy="1059569"/>
                  </a:xfrm>
                </p:grpSpPr>
                <p:grpSp>
                  <p:nvGrpSpPr>
                    <p:cNvPr id="657" name="Google Shape;657;p36"/>
                    <p:cNvGrpSpPr/>
                    <p:nvPr/>
                  </p:nvGrpSpPr>
                  <p:grpSpPr>
                    <a:xfrm>
                      <a:off x="9190717" y="4785866"/>
                      <a:ext cx="396792" cy="572050"/>
                      <a:chOff x="9190717" y="4785866"/>
                      <a:chExt cx="396792" cy="572050"/>
                    </a:xfrm>
                  </p:grpSpPr>
                  <p:grpSp>
                    <p:nvGrpSpPr>
                      <p:cNvPr id="658" name="Google Shape;658;p36"/>
                      <p:cNvGrpSpPr/>
                      <p:nvPr/>
                    </p:nvGrpSpPr>
                    <p:grpSpPr>
                      <a:xfrm>
                        <a:off x="9190717" y="4860112"/>
                        <a:ext cx="396792" cy="497804"/>
                        <a:chOff x="9190717" y="4860112"/>
                        <a:chExt cx="396792" cy="497804"/>
                      </a:xfrm>
                    </p:grpSpPr>
                    <p:sp>
                      <p:nvSpPr>
                        <p:cNvPr id="659" name="Google Shape;659;p36"/>
                        <p:cNvSpPr/>
                        <p:nvPr/>
                      </p:nvSpPr>
                      <p:spPr>
                        <a:xfrm>
                          <a:off x="9190783" y="4860112"/>
                          <a:ext cx="396726" cy="497785"/>
                        </a:xfrm>
                        <a:custGeom>
                          <a:avLst/>
                          <a:gdLst/>
                          <a:ahLst/>
                          <a:cxnLst/>
                          <a:rect l="l" t="t" r="r" b="b"/>
                          <a:pathLst>
                            <a:path w="396726" h="497785" extrusionOk="0">
                              <a:moveTo>
                                <a:pt x="396727" y="497785"/>
                              </a:moveTo>
                              <a:lnTo>
                                <a:pt x="0" y="497785"/>
                              </a:lnTo>
                              <a:lnTo>
                                <a:pt x="40004" y="356241"/>
                              </a:lnTo>
                              <a:lnTo>
                                <a:pt x="80790" y="211764"/>
                              </a:lnTo>
                              <a:lnTo>
                                <a:pt x="93409" y="167121"/>
                              </a:lnTo>
                              <a:lnTo>
                                <a:pt x="119623" y="74356"/>
                              </a:lnTo>
                              <a:lnTo>
                                <a:pt x="119623" y="0"/>
                              </a:lnTo>
                              <a:lnTo>
                                <a:pt x="277104" y="0"/>
                              </a:lnTo>
                              <a:lnTo>
                                <a:pt x="277104" y="74356"/>
                              </a:lnTo>
                              <a:lnTo>
                                <a:pt x="303318" y="167121"/>
                              </a:lnTo>
                              <a:lnTo>
                                <a:pt x="315938" y="211764"/>
                              </a:lnTo>
                              <a:lnTo>
                                <a:pt x="356722" y="356241"/>
                              </a:lnTo>
                              <a:lnTo>
                                <a:pt x="396727" y="49778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36"/>
                        <p:cNvSpPr/>
                        <p:nvPr/>
                      </p:nvSpPr>
                      <p:spPr>
                        <a:xfrm>
                          <a:off x="9271572" y="5027233"/>
                          <a:ext cx="235148" cy="44642"/>
                        </a:xfrm>
                        <a:custGeom>
                          <a:avLst/>
                          <a:gdLst/>
                          <a:ahLst/>
                          <a:cxnLst/>
                          <a:rect l="l" t="t" r="r" b="b"/>
                          <a:pathLst>
                            <a:path w="235148" h="44642" extrusionOk="0">
                              <a:moveTo>
                                <a:pt x="235148" y="44643"/>
                              </a:moveTo>
                              <a:lnTo>
                                <a:pt x="0" y="44643"/>
                              </a:lnTo>
                              <a:lnTo>
                                <a:pt x="12619" y="0"/>
                              </a:lnTo>
                              <a:lnTo>
                                <a:pt x="222529" y="0"/>
                              </a:lnTo>
                              <a:lnTo>
                                <a:pt x="235148" y="4464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36"/>
                        <p:cNvSpPr/>
                        <p:nvPr/>
                      </p:nvSpPr>
                      <p:spPr>
                        <a:xfrm>
                          <a:off x="9190717" y="5216366"/>
                          <a:ext cx="396792" cy="141550"/>
                        </a:xfrm>
                        <a:custGeom>
                          <a:avLst/>
                          <a:gdLst/>
                          <a:ahLst/>
                          <a:cxnLst/>
                          <a:rect l="l" t="t" r="r" b="b"/>
                          <a:pathLst>
                            <a:path w="396792" h="141550" extrusionOk="0">
                              <a:moveTo>
                                <a:pt x="396792" y="141551"/>
                              </a:moveTo>
                              <a:lnTo>
                                <a:pt x="356788" y="0"/>
                              </a:lnTo>
                              <a:lnTo>
                                <a:pt x="40004" y="0"/>
                              </a:lnTo>
                              <a:lnTo>
                                <a:pt x="0" y="141551"/>
                              </a:lnTo>
                              <a:lnTo>
                                <a:pt x="396792" y="14155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62" name="Google Shape;662;p36"/>
                      <p:cNvSpPr/>
                      <p:nvPr/>
                    </p:nvSpPr>
                    <p:spPr>
                      <a:xfrm>
                        <a:off x="9299673" y="4785866"/>
                        <a:ext cx="174835" cy="95757"/>
                      </a:xfrm>
                      <a:custGeom>
                        <a:avLst/>
                        <a:gdLst/>
                        <a:ahLst/>
                        <a:cxnLst/>
                        <a:rect l="l" t="t" r="r" b="b"/>
                        <a:pathLst>
                          <a:path w="174835" h="95757" extrusionOk="0">
                            <a:moveTo>
                              <a:pt x="0" y="0"/>
                            </a:moveTo>
                            <a:lnTo>
                              <a:pt x="174835" y="0"/>
                            </a:lnTo>
                            <a:lnTo>
                              <a:pt x="174835" y="95757"/>
                            </a:lnTo>
                            <a:lnTo>
                              <a:pt x="0" y="9575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63" name="Google Shape;663;p36"/>
                    <p:cNvSpPr/>
                    <p:nvPr/>
                  </p:nvSpPr>
                  <p:spPr>
                    <a:xfrm>
                      <a:off x="9189026" y="5357917"/>
                      <a:ext cx="400139" cy="487518"/>
                    </a:xfrm>
                    <a:custGeom>
                      <a:avLst/>
                      <a:gdLst/>
                      <a:ahLst/>
                      <a:cxnLst/>
                      <a:rect l="l" t="t" r="r" b="b"/>
                      <a:pathLst>
                        <a:path w="400139" h="487518" extrusionOk="0">
                          <a:moveTo>
                            <a:pt x="0" y="0"/>
                          </a:moveTo>
                          <a:lnTo>
                            <a:pt x="400140" y="0"/>
                          </a:lnTo>
                          <a:lnTo>
                            <a:pt x="400140" y="487518"/>
                          </a:lnTo>
                          <a:lnTo>
                            <a:pt x="0" y="48751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4" name="Google Shape;664;p36"/>
                  <p:cNvGrpSpPr/>
                  <p:nvPr/>
                </p:nvGrpSpPr>
                <p:grpSpPr>
                  <a:xfrm>
                    <a:off x="8751840" y="5272620"/>
                    <a:ext cx="256118" cy="283877"/>
                    <a:chOff x="8751840" y="5272620"/>
                    <a:chExt cx="256118" cy="283877"/>
                  </a:xfrm>
                </p:grpSpPr>
                <p:sp>
                  <p:nvSpPr>
                    <p:cNvPr id="665" name="Google Shape;665;p36"/>
                    <p:cNvSpPr/>
                    <p:nvPr/>
                  </p:nvSpPr>
                  <p:spPr>
                    <a:xfrm>
                      <a:off x="8751840" y="5344146"/>
                      <a:ext cx="44843" cy="212351"/>
                    </a:xfrm>
                    <a:custGeom>
                      <a:avLst/>
                      <a:gdLst/>
                      <a:ahLst/>
                      <a:cxnLst/>
                      <a:rect l="l" t="t" r="r" b="b"/>
                      <a:pathLst>
                        <a:path w="44843" h="212351" extrusionOk="0">
                          <a:moveTo>
                            <a:pt x="0" y="0"/>
                          </a:moveTo>
                          <a:lnTo>
                            <a:pt x="44844" y="0"/>
                          </a:lnTo>
                          <a:lnTo>
                            <a:pt x="44844" y="212352"/>
                          </a:lnTo>
                          <a:lnTo>
                            <a:pt x="0" y="2123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36"/>
                    <p:cNvSpPr/>
                    <p:nvPr/>
                  </p:nvSpPr>
                  <p:spPr>
                    <a:xfrm>
                      <a:off x="8822286" y="5320300"/>
                      <a:ext cx="44843" cy="212351"/>
                    </a:xfrm>
                    <a:custGeom>
                      <a:avLst/>
                      <a:gdLst/>
                      <a:ahLst/>
                      <a:cxnLst/>
                      <a:rect l="l" t="t" r="r" b="b"/>
                      <a:pathLst>
                        <a:path w="44843" h="212351" extrusionOk="0">
                          <a:moveTo>
                            <a:pt x="0" y="0"/>
                          </a:moveTo>
                          <a:lnTo>
                            <a:pt x="44844" y="0"/>
                          </a:lnTo>
                          <a:lnTo>
                            <a:pt x="44844" y="212351"/>
                          </a:lnTo>
                          <a:lnTo>
                            <a:pt x="0" y="21235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36"/>
                    <p:cNvSpPr/>
                    <p:nvPr/>
                  </p:nvSpPr>
                  <p:spPr>
                    <a:xfrm>
                      <a:off x="8892668" y="5296460"/>
                      <a:ext cx="44844" cy="212351"/>
                    </a:xfrm>
                    <a:custGeom>
                      <a:avLst/>
                      <a:gdLst/>
                      <a:ahLst/>
                      <a:cxnLst/>
                      <a:rect l="l" t="t" r="r" b="b"/>
                      <a:pathLst>
                        <a:path w="44844" h="212351" extrusionOk="0">
                          <a:moveTo>
                            <a:pt x="0" y="0"/>
                          </a:moveTo>
                          <a:lnTo>
                            <a:pt x="44845" y="0"/>
                          </a:lnTo>
                          <a:lnTo>
                            <a:pt x="44845" y="212351"/>
                          </a:lnTo>
                          <a:lnTo>
                            <a:pt x="0" y="21235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36"/>
                    <p:cNvSpPr/>
                    <p:nvPr/>
                  </p:nvSpPr>
                  <p:spPr>
                    <a:xfrm>
                      <a:off x="8963115" y="5272620"/>
                      <a:ext cx="44843" cy="212351"/>
                    </a:xfrm>
                    <a:custGeom>
                      <a:avLst/>
                      <a:gdLst/>
                      <a:ahLst/>
                      <a:cxnLst/>
                      <a:rect l="l" t="t" r="r" b="b"/>
                      <a:pathLst>
                        <a:path w="44843" h="212351" extrusionOk="0">
                          <a:moveTo>
                            <a:pt x="0" y="0"/>
                          </a:moveTo>
                          <a:lnTo>
                            <a:pt x="44844" y="0"/>
                          </a:lnTo>
                          <a:lnTo>
                            <a:pt x="44844" y="212352"/>
                          </a:lnTo>
                          <a:lnTo>
                            <a:pt x="0" y="2123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9" name="Google Shape;669;p36"/>
                  <p:cNvGrpSpPr/>
                  <p:nvPr/>
                </p:nvGrpSpPr>
                <p:grpSpPr>
                  <a:xfrm>
                    <a:off x="8497762" y="5418604"/>
                    <a:ext cx="863837" cy="699800"/>
                    <a:chOff x="8497762" y="5418604"/>
                    <a:chExt cx="863837" cy="699800"/>
                  </a:xfrm>
                </p:grpSpPr>
                <p:sp>
                  <p:nvSpPr>
                    <p:cNvPr id="670" name="Google Shape;670;p36"/>
                    <p:cNvSpPr/>
                    <p:nvPr/>
                  </p:nvSpPr>
                  <p:spPr>
                    <a:xfrm>
                      <a:off x="8497762" y="5418606"/>
                      <a:ext cx="578536" cy="699798"/>
                    </a:xfrm>
                    <a:custGeom>
                      <a:avLst/>
                      <a:gdLst/>
                      <a:ahLst/>
                      <a:cxnLst/>
                      <a:rect l="l" t="t" r="r" b="b"/>
                      <a:pathLst>
                        <a:path w="578536" h="699798" extrusionOk="0">
                          <a:moveTo>
                            <a:pt x="578536" y="0"/>
                          </a:moveTo>
                          <a:lnTo>
                            <a:pt x="0" y="219908"/>
                          </a:lnTo>
                          <a:lnTo>
                            <a:pt x="0" y="699799"/>
                          </a:lnTo>
                          <a:lnTo>
                            <a:pt x="578536" y="439822"/>
                          </a:lnTo>
                          <a:lnTo>
                            <a:pt x="578536"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36"/>
                    <p:cNvSpPr/>
                    <p:nvPr/>
                  </p:nvSpPr>
                  <p:spPr>
                    <a:xfrm rot="10800000">
                      <a:off x="9076323" y="5418604"/>
                      <a:ext cx="285276" cy="439817"/>
                    </a:xfrm>
                    <a:custGeom>
                      <a:avLst/>
                      <a:gdLst/>
                      <a:ahLst/>
                      <a:cxnLst/>
                      <a:rect l="l" t="t" r="r" b="b"/>
                      <a:pathLst>
                        <a:path w="285276" h="439817" extrusionOk="0">
                          <a:moveTo>
                            <a:pt x="0" y="0"/>
                          </a:moveTo>
                          <a:lnTo>
                            <a:pt x="285276" y="0"/>
                          </a:lnTo>
                          <a:lnTo>
                            <a:pt x="285276" y="439817"/>
                          </a:lnTo>
                          <a:lnTo>
                            <a:pt x="0" y="43981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2" name="Google Shape;672;p36"/>
                    <p:cNvGrpSpPr/>
                    <p:nvPr/>
                  </p:nvGrpSpPr>
                  <p:grpSpPr>
                    <a:xfrm>
                      <a:off x="8689504" y="5520725"/>
                      <a:ext cx="603078" cy="491814"/>
                      <a:chOff x="8689504" y="5520725"/>
                      <a:chExt cx="603078" cy="491814"/>
                    </a:xfrm>
                  </p:grpSpPr>
                  <p:grpSp>
                    <p:nvGrpSpPr>
                      <p:cNvPr id="673" name="Google Shape;673;p36"/>
                      <p:cNvGrpSpPr/>
                      <p:nvPr/>
                    </p:nvGrpSpPr>
                    <p:grpSpPr>
                      <a:xfrm>
                        <a:off x="8689504" y="5638546"/>
                        <a:ext cx="265154" cy="373993"/>
                        <a:chOff x="8689504" y="5638546"/>
                        <a:chExt cx="265154" cy="373993"/>
                      </a:xfrm>
                    </p:grpSpPr>
                    <p:sp>
                      <p:nvSpPr>
                        <p:cNvPr id="674" name="Google Shape;674;p36"/>
                        <p:cNvSpPr/>
                        <p:nvPr/>
                      </p:nvSpPr>
                      <p:spPr>
                        <a:xfrm rot="10800000">
                          <a:off x="8879899" y="5638546"/>
                          <a:ext cx="74759" cy="308165"/>
                        </a:xfrm>
                        <a:custGeom>
                          <a:avLst/>
                          <a:gdLst/>
                          <a:ahLst/>
                          <a:cxnLst/>
                          <a:rect l="l" t="t" r="r" b="b"/>
                          <a:pathLst>
                            <a:path w="74759" h="308165" extrusionOk="0">
                              <a:moveTo>
                                <a:pt x="0" y="0"/>
                              </a:moveTo>
                              <a:lnTo>
                                <a:pt x="74759" y="0"/>
                              </a:lnTo>
                              <a:lnTo>
                                <a:pt x="74759" y="308165"/>
                              </a:lnTo>
                              <a:lnTo>
                                <a:pt x="0" y="30816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36"/>
                        <p:cNvSpPr/>
                        <p:nvPr/>
                      </p:nvSpPr>
                      <p:spPr>
                        <a:xfrm rot="10800000">
                          <a:off x="8689504" y="5704374"/>
                          <a:ext cx="74759" cy="308165"/>
                        </a:xfrm>
                        <a:custGeom>
                          <a:avLst/>
                          <a:gdLst/>
                          <a:ahLst/>
                          <a:cxnLst/>
                          <a:rect l="l" t="t" r="r" b="b"/>
                          <a:pathLst>
                            <a:path w="74759" h="308165" extrusionOk="0">
                              <a:moveTo>
                                <a:pt x="0" y="0"/>
                              </a:moveTo>
                              <a:lnTo>
                                <a:pt x="74759" y="0"/>
                              </a:lnTo>
                              <a:lnTo>
                                <a:pt x="74759" y="308165"/>
                              </a:lnTo>
                              <a:lnTo>
                                <a:pt x="0" y="30816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6" name="Google Shape;676;p36"/>
                      <p:cNvSpPr/>
                      <p:nvPr/>
                    </p:nvSpPr>
                    <p:spPr>
                      <a:xfrm rot="10800000">
                        <a:off x="9261648" y="5520725"/>
                        <a:ext cx="30934" cy="271867"/>
                      </a:xfrm>
                      <a:custGeom>
                        <a:avLst/>
                        <a:gdLst/>
                        <a:ahLst/>
                        <a:cxnLst/>
                        <a:rect l="l" t="t" r="r" b="b"/>
                        <a:pathLst>
                          <a:path w="30934" h="271867" extrusionOk="0">
                            <a:moveTo>
                              <a:pt x="0" y="0"/>
                            </a:moveTo>
                            <a:lnTo>
                              <a:pt x="30934" y="0"/>
                            </a:lnTo>
                            <a:lnTo>
                              <a:pt x="30934" y="271868"/>
                            </a:lnTo>
                            <a:lnTo>
                              <a:pt x="0" y="27186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36"/>
                      <p:cNvSpPr/>
                      <p:nvPr/>
                    </p:nvSpPr>
                    <p:spPr>
                      <a:xfrm rot="10800000">
                        <a:off x="9173573" y="5520725"/>
                        <a:ext cx="30934" cy="271867"/>
                      </a:xfrm>
                      <a:custGeom>
                        <a:avLst/>
                        <a:gdLst/>
                        <a:ahLst/>
                        <a:cxnLst/>
                        <a:rect l="l" t="t" r="r" b="b"/>
                        <a:pathLst>
                          <a:path w="30934" h="271867" extrusionOk="0">
                            <a:moveTo>
                              <a:pt x="0" y="0"/>
                            </a:moveTo>
                            <a:lnTo>
                              <a:pt x="30934" y="0"/>
                            </a:lnTo>
                            <a:lnTo>
                              <a:pt x="30934" y="271868"/>
                            </a:lnTo>
                            <a:lnTo>
                              <a:pt x="0" y="27186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78" name="Google Shape;678;p36"/>
                <p:cNvGrpSpPr/>
                <p:nvPr/>
              </p:nvGrpSpPr>
              <p:grpSpPr>
                <a:xfrm>
                  <a:off x="8212462" y="4970778"/>
                  <a:ext cx="490002" cy="1027691"/>
                  <a:chOff x="8212462" y="4970778"/>
                  <a:chExt cx="490002" cy="1027691"/>
                </a:xfrm>
              </p:grpSpPr>
              <p:grpSp>
                <p:nvGrpSpPr>
                  <p:cNvPr id="679" name="Google Shape;679;p36"/>
                  <p:cNvGrpSpPr/>
                  <p:nvPr/>
                </p:nvGrpSpPr>
                <p:grpSpPr>
                  <a:xfrm>
                    <a:off x="8212462" y="4970778"/>
                    <a:ext cx="490002" cy="1027691"/>
                    <a:chOff x="8212462" y="4970778"/>
                    <a:chExt cx="490002" cy="1027691"/>
                  </a:xfrm>
                </p:grpSpPr>
                <p:sp>
                  <p:nvSpPr>
                    <p:cNvPr id="680" name="Google Shape;680;p36"/>
                    <p:cNvSpPr/>
                    <p:nvPr/>
                  </p:nvSpPr>
                  <p:spPr>
                    <a:xfrm>
                      <a:off x="8339631" y="4970778"/>
                      <a:ext cx="362833" cy="1027691"/>
                    </a:xfrm>
                    <a:custGeom>
                      <a:avLst/>
                      <a:gdLst/>
                      <a:ahLst/>
                      <a:cxnLst/>
                      <a:rect l="l" t="t" r="r" b="b"/>
                      <a:pathLst>
                        <a:path w="362833" h="1027691" extrusionOk="0">
                          <a:moveTo>
                            <a:pt x="0" y="0"/>
                          </a:moveTo>
                          <a:lnTo>
                            <a:pt x="362834" y="0"/>
                          </a:lnTo>
                          <a:lnTo>
                            <a:pt x="362834" y="1027692"/>
                          </a:lnTo>
                          <a:lnTo>
                            <a:pt x="0" y="102769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6"/>
                    <p:cNvSpPr/>
                    <p:nvPr/>
                  </p:nvSpPr>
                  <p:spPr>
                    <a:xfrm>
                      <a:off x="8212462" y="4970778"/>
                      <a:ext cx="127190" cy="1027691"/>
                    </a:xfrm>
                    <a:custGeom>
                      <a:avLst/>
                      <a:gdLst/>
                      <a:ahLst/>
                      <a:cxnLst/>
                      <a:rect l="l" t="t" r="r" b="b"/>
                      <a:pathLst>
                        <a:path w="127190" h="1027691" extrusionOk="0">
                          <a:moveTo>
                            <a:pt x="0" y="0"/>
                          </a:moveTo>
                          <a:lnTo>
                            <a:pt x="127190" y="0"/>
                          </a:lnTo>
                          <a:lnTo>
                            <a:pt x="127190" y="1027692"/>
                          </a:lnTo>
                          <a:lnTo>
                            <a:pt x="0" y="102769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2" name="Google Shape;682;p36"/>
                  <p:cNvGrpSpPr/>
                  <p:nvPr/>
                </p:nvGrpSpPr>
                <p:grpSpPr>
                  <a:xfrm>
                    <a:off x="8409362" y="5055060"/>
                    <a:ext cx="195420" cy="769937"/>
                    <a:chOff x="8409362" y="5055060"/>
                    <a:chExt cx="195420" cy="769937"/>
                  </a:xfrm>
                </p:grpSpPr>
                <p:sp>
                  <p:nvSpPr>
                    <p:cNvPr id="683" name="Google Shape;683;p36"/>
                    <p:cNvSpPr/>
                    <p:nvPr/>
                  </p:nvSpPr>
                  <p:spPr>
                    <a:xfrm>
                      <a:off x="8409362" y="5055060"/>
                      <a:ext cx="59535" cy="95351"/>
                    </a:xfrm>
                    <a:custGeom>
                      <a:avLst/>
                      <a:gdLst/>
                      <a:ahLst/>
                      <a:cxnLst/>
                      <a:rect l="l" t="t" r="r" b="b"/>
                      <a:pathLst>
                        <a:path w="59535" h="95351" extrusionOk="0">
                          <a:moveTo>
                            <a:pt x="0" y="0"/>
                          </a:moveTo>
                          <a:lnTo>
                            <a:pt x="59536" y="0"/>
                          </a:lnTo>
                          <a:lnTo>
                            <a:pt x="59536"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36"/>
                    <p:cNvSpPr/>
                    <p:nvPr/>
                  </p:nvSpPr>
                  <p:spPr>
                    <a:xfrm>
                      <a:off x="8545247" y="5055060"/>
                      <a:ext cx="59535" cy="95351"/>
                    </a:xfrm>
                    <a:custGeom>
                      <a:avLst/>
                      <a:gdLst/>
                      <a:ahLst/>
                      <a:cxnLst/>
                      <a:rect l="l" t="t" r="r" b="b"/>
                      <a:pathLst>
                        <a:path w="59535" h="95351" extrusionOk="0">
                          <a:moveTo>
                            <a:pt x="0" y="0"/>
                          </a:moveTo>
                          <a:lnTo>
                            <a:pt x="59535" y="0"/>
                          </a:lnTo>
                          <a:lnTo>
                            <a:pt x="59535"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36"/>
                    <p:cNvSpPr/>
                    <p:nvPr/>
                  </p:nvSpPr>
                  <p:spPr>
                    <a:xfrm>
                      <a:off x="8409362" y="5223710"/>
                      <a:ext cx="59535" cy="95351"/>
                    </a:xfrm>
                    <a:custGeom>
                      <a:avLst/>
                      <a:gdLst/>
                      <a:ahLst/>
                      <a:cxnLst/>
                      <a:rect l="l" t="t" r="r" b="b"/>
                      <a:pathLst>
                        <a:path w="59535" h="95351" extrusionOk="0">
                          <a:moveTo>
                            <a:pt x="0" y="0"/>
                          </a:moveTo>
                          <a:lnTo>
                            <a:pt x="59536" y="0"/>
                          </a:lnTo>
                          <a:lnTo>
                            <a:pt x="59536"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6"/>
                    <p:cNvSpPr/>
                    <p:nvPr/>
                  </p:nvSpPr>
                  <p:spPr>
                    <a:xfrm>
                      <a:off x="8545247" y="5223710"/>
                      <a:ext cx="59535" cy="95351"/>
                    </a:xfrm>
                    <a:custGeom>
                      <a:avLst/>
                      <a:gdLst/>
                      <a:ahLst/>
                      <a:cxnLst/>
                      <a:rect l="l" t="t" r="r" b="b"/>
                      <a:pathLst>
                        <a:path w="59535" h="95351" extrusionOk="0">
                          <a:moveTo>
                            <a:pt x="0" y="0"/>
                          </a:moveTo>
                          <a:lnTo>
                            <a:pt x="59535" y="0"/>
                          </a:lnTo>
                          <a:lnTo>
                            <a:pt x="59535"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6"/>
                    <p:cNvSpPr/>
                    <p:nvPr/>
                  </p:nvSpPr>
                  <p:spPr>
                    <a:xfrm>
                      <a:off x="8409362" y="5392353"/>
                      <a:ext cx="59535" cy="95351"/>
                    </a:xfrm>
                    <a:custGeom>
                      <a:avLst/>
                      <a:gdLst/>
                      <a:ahLst/>
                      <a:cxnLst/>
                      <a:rect l="l" t="t" r="r" b="b"/>
                      <a:pathLst>
                        <a:path w="59535" h="95351" extrusionOk="0">
                          <a:moveTo>
                            <a:pt x="0" y="0"/>
                          </a:moveTo>
                          <a:lnTo>
                            <a:pt x="59536" y="0"/>
                          </a:lnTo>
                          <a:lnTo>
                            <a:pt x="59536"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6"/>
                    <p:cNvSpPr/>
                    <p:nvPr/>
                  </p:nvSpPr>
                  <p:spPr>
                    <a:xfrm>
                      <a:off x="8545247" y="5392353"/>
                      <a:ext cx="59535" cy="95351"/>
                    </a:xfrm>
                    <a:custGeom>
                      <a:avLst/>
                      <a:gdLst/>
                      <a:ahLst/>
                      <a:cxnLst/>
                      <a:rect l="l" t="t" r="r" b="b"/>
                      <a:pathLst>
                        <a:path w="59535" h="95351" extrusionOk="0">
                          <a:moveTo>
                            <a:pt x="0" y="0"/>
                          </a:moveTo>
                          <a:lnTo>
                            <a:pt x="59535" y="0"/>
                          </a:lnTo>
                          <a:lnTo>
                            <a:pt x="59535"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6"/>
                    <p:cNvSpPr/>
                    <p:nvPr/>
                  </p:nvSpPr>
                  <p:spPr>
                    <a:xfrm>
                      <a:off x="8409362" y="5561003"/>
                      <a:ext cx="59535" cy="95351"/>
                    </a:xfrm>
                    <a:custGeom>
                      <a:avLst/>
                      <a:gdLst/>
                      <a:ahLst/>
                      <a:cxnLst/>
                      <a:rect l="l" t="t" r="r" b="b"/>
                      <a:pathLst>
                        <a:path w="59535" h="95351" extrusionOk="0">
                          <a:moveTo>
                            <a:pt x="0" y="0"/>
                          </a:moveTo>
                          <a:lnTo>
                            <a:pt x="59536" y="0"/>
                          </a:lnTo>
                          <a:lnTo>
                            <a:pt x="59536"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36"/>
                    <p:cNvSpPr/>
                    <p:nvPr/>
                  </p:nvSpPr>
                  <p:spPr>
                    <a:xfrm>
                      <a:off x="8545247" y="5561003"/>
                      <a:ext cx="59535" cy="95351"/>
                    </a:xfrm>
                    <a:custGeom>
                      <a:avLst/>
                      <a:gdLst/>
                      <a:ahLst/>
                      <a:cxnLst/>
                      <a:rect l="l" t="t" r="r" b="b"/>
                      <a:pathLst>
                        <a:path w="59535" h="95351" extrusionOk="0">
                          <a:moveTo>
                            <a:pt x="0" y="0"/>
                          </a:moveTo>
                          <a:lnTo>
                            <a:pt x="59535" y="0"/>
                          </a:lnTo>
                          <a:lnTo>
                            <a:pt x="59535"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36"/>
                    <p:cNvSpPr/>
                    <p:nvPr/>
                  </p:nvSpPr>
                  <p:spPr>
                    <a:xfrm>
                      <a:off x="8409362" y="5729646"/>
                      <a:ext cx="59535" cy="95351"/>
                    </a:xfrm>
                    <a:custGeom>
                      <a:avLst/>
                      <a:gdLst/>
                      <a:ahLst/>
                      <a:cxnLst/>
                      <a:rect l="l" t="t" r="r" b="b"/>
                      <a:pathLst>
                        <a:path w="59535" h="95351" extrusionOk="0">
                          <a:moveTo>
                            <a:pt x="0" y="0"/>
                          </a:moveTo>
                          <a:lnTo>
                            <a:pt x="59536" y="0"/>
                          </a:lnTo>
                          <a:lnTo>
                            <a:pt x="59536"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36"/>
                    <p:cNvSpPr/>
                    <p:nvPr/>
                  </p:nvSpPr>
                  <p:spPr>
                    <a:xfrm>
                      <a:off x="8545247" y="5729646"/>
                      <a:ext cx="59535" cy="95351"/>
                    </a:xfrm>
                    <a:custGeom>
                      <a:avLst/>
                      <a:gdLst/>
                      <a:ahLst/>
                      <a:cxnLst/>
                      <a:rect l="l" t="t" r="r" b="b"/>
                      <a:pathLst>
                        <a:path w="59535" h="95351" extrusionOk="0">
                          <a:moveTo>
                            <a:pt x="0" y="0"/>
                          </a:moveTo>
                          <a:lnTo>
                            <a:pt x="59535" y="0"/>
                          </a:lnTo>
                          <a:lnTo>
                            <a:pt x="59535"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93" name="Google Shape;693;p36"/>
                <p:cNvGrpSpPr/>
                <p:nvPr/>
              </p:nvGrpSpPr>
              <p:grpSpPr>
                <a:xfrm>
                  <a:off x="9916977" y="4551440"/>
                  <a:ext cx="304359" cy="1146228"/>
                  <a:chOff x="9916977" y="4551440"/>
                  <a:chExt cx="304359" cy="1146228"/>
                </a:xfrm>
              </p:grpSpPr>
              <p:sp>
                <p:nvSpPr>
                  <p:cNvPr id="694" name="Google Shape;694;p36"/>
                  <p:cNvSpPr/>
                  <p:nvPr/>
                </p:nvSpPr>
                <p:spPr>
                  <a:xfrm>
                    <a:off x="9916977" y="4551440"/>
                    <a:ext cx="304359" cy="1146228"/>
                  </a:xfrm>
                  <a:custGeom>
                    <a:avLst/>
                    <a:gdLst/>
                    <a:ahLst/>
                    <a:cxnLst/>
                    <a:rect l="l" t="t" r="r" b="b"/>
                    <a:pathLst>
                      <a:path w="304359" h="1146228" extrusionOk="0">
                        <a:moveTo>
                          <a:pt x="304359" y="1146229"/>
                        </a:moveTo>
                        <a:lnTo>
                          <a:pt x="0" y="1146229"/>
                        </a:lnTo>
                        <a:lnTo>
                          <a:pt x="35972" y="593198"/>
                        </a:lnTo>
                        <a:lnTo>
                          <a:pt x="39484" y="512265"/>
                        </a:lnTo>
                        <a:lnTo>
                          <a:pt x="45013" y="388303"/>
                        </a:lnTo>
                        <a:lnTo>
                          <a:pt x="48656" y="307377"/>
                        </a:lnTo>
                        <a:lnTo>
                          <a:pt x="54120" y="183318"/>
                        </a:lnTo>
                        <a:lnTo>
                          <a:pt x="57763" y="102392"/>
                        </a:lnTo>
                        <a:lnTo>
                          <a:pt x="62251" y="0"/>
                        </a:lnTo>
                        <a:lnTo>
                          <a:pt x="242044" y="0"/>
                        </a:lnTo>
                        <a:lnTo>
                          <a:pt x="246597" y="102392"/>
                        </a:lnTo>
                        <a:lnTo>
                          <a:pt x="250239" y="183318"/>
                        </a:lnTo>
                        <a:lnTo>
                          <a:pt x="255638" y="307377"/>
                        </a:lnTo>
                        <a:lnTo>
                          <a:pt x="259281" y="388303"/>
                        </a:lnTo>
                        <a:lnTo>
                          <a:pt x="264810" y="512265"/>
                        </a:lnTo>
                        <a:lnTo>
                          <a:pt x="268388" y="593198"/>
                        </a:lnTo>
                        <a:lnTo>
                          <a:pt x="304359" y="11462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5" name="Google Shape;695;p36"/>
                  <p:cNvGrpSpPr/>
                  <p:nvPr/>
                </p:nvGrpSpPr>
                <p:grpSpPr>
                  <a:xfrm>
                    <a:off x="9952949" y="4653832"/>
                    <a:ext cx="232416" cy="490805"/>
                    <a:chOff x="9952949" y="4653832"/>
                    <a:chExt cx="232416" cy="490805"/>
                  </a:xfrm>
                </p:grpSpPr>
                <p:sp>
                  <p:nvSpPr>
                    <p:cNvPr id="696" name="Google Shape;696;p36"/>
                    <p:cNvSpPr/>
                    <p:nvPr/>
                  </p:nvSpPr>
                  <p:spPr>
                    <a:xfrm>
                      <a:off x="9971097" y="4653832"/>
                      <a:ext cx="196119" cy="80925"/>
                    </a:xfrm>
                    <a:custGeom>
                      <a:avLst/>
                      <a:gdLst/>
                      <a:ahLst/>
                      <a:cxnLst/>
                      <a:rect l="l" t="t" r="r" b="b"/>
                      <a:pathLst>
                        <a:path w="196119" h="80925" extrusionOk="0">
                          <a:moveTo>
                            <a:pt x="196119" y="80926"/>
                          </a:moveTo>
                          <a:lnTo>
                            <a:pt x="0" y="80926"/>
                          </a:lnTo>
                          <a:lnTo>
                            <a:pt x="3643" y="0"/>
                          </a:lnTo>
                          <a:lnTo>
                            <a:pt x="192477" y="0"/>
                          </a:lnTo>
                          <a:lnTo>
                            <a:pt x="196119" y="8092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6"/>
                    <p:cNvSpPr/>
                    <p:nvPr/>
                  </p:nvSpPr>
                  <p:spPr>
                    <a:xfrm>
                      <a:off x="9961990" y="4858817"/>
                      <a:ext cx="214268" cy="80925"/>
                    </a:xfrm>
                    <a:custGeom>
                      <a:avLst/>
                      <a:gdLst/>
                      <a:ahLst/>
                      <a:cxnLst/>
                      <a:rect l="l" t="t" r="r" b="b"/>
                      <a:pathLst>
                        <a:path w="214268" h="80925" extrusionOk="0">
                          <a:moveTo>
                            <a:pt x="214268" y="80926"/>
                          </a:moveTo>
                          <a:lnTo>
                            <a:pt x="0" y="80926"/>
                          </a:lnTo>
                          <a:lnTo>
                            <a:pt x="3643" y="0"/>
                          </a:lnTo>
                          <a:lnTo>
                            <a:pt x="210625" y="0"/>
                          </a:lnTo>
                          <a:lnTo>
                            <a:pt x="214268" y="8092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6"/>
                    <p:cNvSpPr/>
                    <p:nvPr/>
                  </p:nvSpPr>
                  <p:spPr>
                    <a:xfrm>
                      <a:off x="9952949" y="5063705"/>
                      <a:ext cx="232416" cy="80932"/>
                    </a:xfrm>
                    <a:custGeom>
                      <a:avLst/>
                      <a:gdLst/>
                      <a:ahLst/>
                      <a:cxnLst/>
                      <a:rect l="l" t="t" r="r" b="b"/>
                      <a:pathLst>
                        <a:path w="232416" h="80932" extrusionOk="0">
                          <a:moveTo>
                            <a:pt x="232416" y="80933"/>
                          </a:moveTo>
                          <a:lnTo>
                            <a:pt x="0" y="80933"/>
                          </a:lnTo>
                          <a:lnTo>
                            <a:pt x="3512" y="0"/>
                          </a:lnTo>
                          <a:lnTo>
                            <a:pt x="228838" y="0"/>
                          </a:lnTo>
                          <a:lnTo>
                            <a:pt x="232416" y="8093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99" name="Google Shape;699;p36"/>
                <p:cNvGrpSpPr/>
                <p:nvPr/>
              </p:nvGrpSpPr>
              <p:grpSpPr>
                <a:xfrm>
                  <a:off x="9544708" y="5252982"/>
                  <a:ext cx="847593" cy="697391"/>
                  <a:chOff x="9544708" y="5252982"/>
                  <a:chExt cx="847593" cy="697391"/>
                </a:xfrm>
              </p:grpSpPr>
              <p:sp>
                <p:nvSpPr>
                  <p:cNvPr id="700" name="Google Shape;700;p36"/>
                  <p:cNvSpPr/>
                  <p:nvPr/>
                </p:nvSpPr>
                <p:spPr>
                  <a:xfrm>
                    <a:off x="9544708" y="5252982"/>
                    <a:ext cx="847593" cy="697391"/>
                  </a:xfrm>
                  <a:custGeom>
                    <a:avLst/>
                    <a:gdLst/>
                    <a:ahLst/>
                    <a:cxnLst/>
                    <a:rect l="l" t="t" r="r" b="b"/>
                    <a:pathLst>
                      <a:path w="847593" h="697391" extrusionOk="0">
                        <a:moveTo>
                          <a:pt x="0" y="0"/>
                        </a:moveTo>
                        <a:lnTo>
                          <a:pt x="847594" y="0"/>
                        </a:lnTo>
                        <a:lnTo>
                          <a:pt x="847594" y="697391"/>
                        </a:lnTo>
                        <a:lnTo>
                          <a:pt x="0" y="69739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01" name="Google Shape;701;p36"/>
                  <p:cNvGrpSpPr/>
                  <p:nvPr/>
                </p:nvGrpSpPr>
                <p:grpSpPr>
                  <a:xfrm>
                    <a:off x="9878451" y="5326083"/>
                    <a:ext cx="381393" cy="314486"/>
                    <a:chOff x="9878451" y="5326083"/>
                    <a:chExt cx="381393" cy="314486"/>
                  </a:xfrm>
                </p:grpSpPr>
                <p:sp>
                  <p:nvSpPr>
                    <p:cNvPr id="702" name="Google Shape;702;p36"/>
                    <p:cNvSpPr/>
                    <p:nvPr/>
                  </p:nvSpPr>
                  <p:spPr>
                    <a:xfrm rot="10800000">
                      <a:off x="10196276" y="5326083"/>
                      <a:ext cx="63568" cy="314486"/>
                    </a:xfrm>
                    <a:custGeom>
                      <a:avLst/>
                      <a:gdLst/>
                      <a:ahLst/>
                      <a:cxnLst/>
                      <a:rect l="l" t="t" r="r" b="b"/>
                      <a:pathLst>
                        <a:path w="63568" h="314486" extrusionOk="0">
                          <a:moveTo>
                            <a:pt x="0" y="0"/>
                          </a:moveTo>
                          <a:lnTo>
                            <a:pt x="63568" y="0"/>
                          </a:lnTo>
                          <a:lnTo>
                            <a:pt x="63568" y="314487"/>
                          </a:lnTo>
                          <a:lnTo>
                            <a:pt x="0" y="3144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36"/>
                    <p:cNvSpPr/>
                    <p:nvPr/>
                  </p:nvSpPr>
                  <p:spPr>
                    <a:xfrm rot="10800000">
                      <a:off x="10037364" y="5326083"/>
                      <a:ext cx="63568" cy="314486"/>
                    </a:xfrm>
                    <a:custGeom>
                      <a:avLst/>
                      <a:gdLst/>
                      <a:ahLst/>
                      <a:cxnLst/>
                      <a:rect l="l" t="t" r="r" b="b"/>
                      <a:pathLst>
                        <a:path w="63568" h="314486" extrusionOk="0">
                          <a:moveTo>
                            <a:pt x="0" y="0"/>
                          </a:moveTo>
                          <a:lnTo>
                            <a:pt x="63569" y="0"/>
                          </a:lnTo>
                          <a:lnTo>
                            <a:pt x="63569" y="314487"/>
                          </a:lnTo>
                          <a:lnTo>
                            <a:pt x="0" y="3144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6"/>
                    <p:cNvSpPr/>
                    <p:nvPr/>
                  </p:nvSpPr>
                  <p:spPr>
                    <a:xfrm rot="10800000">
                      <a:off x="9878451" y="5326083"/>
                      <a:ext cx="63570" cy="314486"/>
                    </a:xfrm>
                    <a:custGeom>
                      <a:avLst/>
                      <a:gdLst/>
                      <a:ahLst/>
                      <a:cxnLst/>
                      <a:rect l="l" t="t" r="r" b="b"/>
                      <a:pathLst>
                        <a:path w="63570" h="314486" extrusionOk="0">
                          <a:moveTo>
                            <a:pt x="0" y="0"/>
                          </a:moveTo>
                          <a:lnTo>
                            <a:pt x="63570" y="0"/>
                          </a:lnTo>
                          <a:lnTo>
                            <a:pt x="63570" y="314487"/>
                          </a:lnTo>
                          <a:lnTo>
                            <a:pt x="0" y="3144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05" name="Google Shape;705;p36"/>
                <p:cNvGrpSpPr/>
                <p:nvPr/>
              </p:nvGrpSpPr>
              <p:grpSpPr>
                <a:xfrm>
                  <a:off x="8358625" y="4478430"/>
                  <a:ext cx="220512" cy="531109"/>
                  <a:chOff x="8358625" y="4478430"/>
                  <a:chExt cx="220512" cy="531109"/>
                </a:xfrm>
              </p:grpSpPr>
              <p:sp>
                <p:nvSpPr>
                  <p:cNvPr id="706" name="Google Shape;706;p36"/>
                  <p:cNvSpPr/>
                  <p:nvPr/>
                </p:nvSpPr>
                <p:spPr>
                  <a:xfrm>
                    <a:off x="8358625" y="4478430"/>
                    <a:ext cx="220512" cy="531109"/>
                  </a:xfrm>
                  <a:custGeom>
                    <a:avLst/>
                    <a:gdLst/>
                    <a:ahLst/>
                    <a:cxnLst/>
                    <a:rect l="l" t="t" r="r" b="b"/>
                    <a:pathLst>
                      <a:path w="220512" h="531109" extrusionOk="0">
                        <a:moveTo>
                          <a:pt x="220512" y="531110"/>
                        </a:moveTo>
                        <a:lnTo>
                          <a:pt x="185126" y="216772"/>
                        </a:lnTo>
                        <a:lnTo>
                          <a:pt x="183565" y="202702"/>
                        </a:lnTo>
                        <a:lnTo>
                          <a:pt x="171206" y="93292"/>
                        </a:lnTo>
                        <a:lnTo>
                          <a:pt x="168864" y="72034"/>
                        </a:lnTo>
                        <a:lnTo>
                          <a:pt x="160733" y="0"/>
                        </a:lnTo>
                        <a:lnTo>
                          <a:pt x="44948" y="0"/>
                        </a:lnTo>
                        <a:lnTo>
                          <a:pt x="38833" y="72034"/>
                        </a:lnTo>
                        <a:lnTo>
                          <a:pt x="37077" y="93292"/>
                        </a:lnTo>
                        <a:lnTo>
                          <a:pt x="27775" y="202702"/>
                        </a:lnTo>
                        <a:lnTo>
                          <a:pt x="26604" y="216772"/>
                        </a:lnTo>
                        <a:lnTo>
                          <a:pt x="2277" y="504147"/>
                        </a:lnTo>
                        <a:lnTo>
                          <a:pt x="0" y="531110"/>
                        </a:lnTo>
                        <a:lnTo>
                          <a:pt x="220512" y="5311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36"/>
                  <p:cNvSpPr/>
                  <p:nvPr/>
                </p:nvSpPr>
                <p:spPr>
                  <a:xfrm>
                    <a:off x="8395703" y="4550464"/>
                    <a:ext cx="134128" cy="21257"/>
                  </a:xfrm>
                  <a:custGeom>
                    <a:avLst/>
                    <a:gdLst/>
                    <a:ahLst/>
                    <a:cxnLst/>
                    <a:rect l="l" t="t" r="r" b="b"/>
                    <a:pathLst>
                      <a:path w="134128" h="21257" extrusionOk="0">
                        <a:moveTo>
                          <a:pt x="134128" y="21258"/>
                        </a:moveTo>
                        <a:lnTo>
                          <a:pt x="0" y="21258"/>
                        </a:lnTo>
                        <a:lnTo>
                          <a:pt x="1756" y="0"/>
                        </a:lnTo>
                        <a:lnTo>
                          <a:pt x="131787" y="0"/>
                        </a:lnTo>
                        <a:lnTo>
                          <a:pt x="134128" y="2125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36"/>
                  <p:cNvSpPr/>
                  <p:nvPr/>
                </p:nvSpPr>
                <p:spPr>
                  <a:xfrm>
                    <a:off x="8385229" y="4681132"/>
                    <a:ext cx="158521" cy="14069"/>
                  </a:xfrm>
                  <a:custGeom>
                    <a:avLst/>
                    <a:gdLst/>
                    <a:ahLst/>
                    <a:cxnLst/>
                    <a:rect l="l" t="t" r="r" b="b"/>
                    <a:pathLst>
                      <a:path w="158521" h="14069" extrusionOk="0">
                        <a:moveTo>
                          <a:pt x="158522" y="14070"/>
                        </a:moveTo>
                        <a:lnTo>
                          <a:pt x="0" y="14070"/>
                        </a:lnTo>
                        <a:lnTo>
                          <a:pt x="1171" y="0"/>
                        </a:lnTo>
                        <a:lnTo>
                          <a:pt x="156960" y="0"/>
                        </a:lnTo>
                        <a:lnTo>
                          <a:pt x="158522" y="1407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09" name="Google Shape;709;p36"/>
                <p:cNvSpPr/>
                <p:nvPr/>
              </p:nvSpPr>
              <p:spPr>
                <a:xfrm>
                  <a:off x="8110395" y="5834853"/>
                  <a:ext cx="2393307" cy="383597"/>
                </a:xfrm>
                <a:custGeom>
                  <a:avLst/>
                  <a:gdLst/>
                  <a:ahLst/>
                  <a:cxnLst/>
                  <a:rect l="l" t="t" r="r" b="b"/>
                  <a:pathLst>
                    <a:path w="2393307" h="111836" extrusionOk="0">
                      <a:moveTo>
                        <a:pt x="2393307" y="111837"/>
                      </a:moveTo>
                      <a:lnTo>
                        <a:pt x="0" y="111837"/>
                      </a:lnTo>
                      <a:lnTo>
                        <a:pt x="111882" y="0"/>
                      </a:lnTo>
                      <a:lnTo>
                        <a:pt x="2281425" y="0"/>
                      </a:lnTo>
                      <a:lnTo>
                        <a:pt x="2393307" y="11183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0" name="Google Shape;710;p36"/>
              <p:cNvGrpSpPr/>
              <p:nvPr/>
            </p:nvGrpSpPr>
            <p:grpSpPr>
              <a:xfrm flipH="1">
                <a:off x="6705411" y="3980066"/>
                <a:ext cx="771641" cy="835776"/>
                <a:chOff x="7942078" y="6189847"/>
                <a:chExt cx="337123" cy="365159"/>
              </a:xfrm>
            </p:grpSpPr>
            <p:sp>
              <p:nvSpPr>
                <p:cNvPr id="711" name="Google Shape;711;p36"/>
                <p:cNvSpPr/>
                <p:nvPr/>
              </p:nvSpPr>
              <p:spPr>
                <a:xfrm>
                  <a:off x="8092384" y="6189847"/>
                  <a:ext cx="87554" cy="365159"/>
                </a:xfrm>
                <a:custGeom>
                  <a:avLst/>
                  <a:gdLst/>
                  <a:ahLst/>
                  <a:cxnLst/>
                  <a:rect l="l" t="t" r="r" b="b"/>
                  <a:pathLst>
                    <a:path w="87554" h="365159" extrusionOk="0">
                      <a:moveTo>
                        <a:pt x="57242" y="0"/>
                      </a:moveTo>
                      <a:lnTo>
                        <a:pt x="87555" y="365159"/>
                      </a:lnTo>
                      <a:lnTo>
                        <a:pt x="50283" y="364249"/>
                      </a:lnTo>
                      <a:lnTo>
                        <a:pt x="0" y="12170"/>
                      </a:lnTo>
                      <a:lnTo>
                        <a:pt x="5724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2" name="Google Shape;712;p36"/>
                <p:cNvGrpSpPr/>
                <p:nvPr/>
              </p:nvGrpSpPr>
              <p:grpSpPr>
                <a:xfrm>
                  <a:off x="7942078" y="6202017"/>
                  <a:ext cx="337123" cy="246082"/>
                  <a:chOff x="7942078" y="6202017"/>
                  <a:chExt cx="337123" cy="246082"/>
                </a:xfrm>
              </p:grpSpPr>
              <p:sp>
                <p:nvSpPr>
                  <p:cNvPr id="713" name="Google Shape;713;p36"/>
                  <p:cNvSpPr/>
                  <p:nvPr/>
                </p:nvSpPr>
                <p:spPr>
                  <a:xfrm>
                    <a:off x="7942078" y="6202017"/>
                    <a:ext cx="337123" cy="246082"/>
                  </a:xfrm>
                  <a:custGeom>
                    <a:avLst/>
                    <a:gdLst/>
                    <a:ahLst/>
                    <a:cxnLst/>
                    <a:rect l="l" t="t" r="r" b="b"/>
                    <a:pathLst>
                      <a:path w="337123" h="246082" extrusionOk="0">
                        <a:moveTo>
                          <a:pt x="331594" y="0"/>
                        </a:moveTo>
                        <a:lnTo>
                          <a:pt x="337123" y="192347"/>
                        </a:lnTo>
                        <a:lnTo>
                          <a:pt x="57971" y="246082"/>
                        </a:lnTo>
                        <a:lnTo>
                          <a:pt x="0" y="32218"/>
                        </a:lnTo>
                        <a:lnTo>
                          <a:pt x="33159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4" name="Google Shape;714;p36"/>
                  <p:cNvGrpSpPr/>
                  <p:nvPr/>
                </p:nvGrpSpPr>
                <p:grpSpPr>
                  <a:xfrm>
                    <a:off x="8056580" y="6236851"/>
                    <a:ext cx="159175" cy="159175"/>
                    <a:chOff x="8056580" y="6236851"/>
                    <a:chExt cx="159175" cy="159175"/>
                  </a:xfrm>
                </p:grpSpPr>
                <p:sp>
                  <p:nvSpPr>
                    <p:cNvPr id="715" name="Google Shape;715;p36"/>
                    <p:cNvSpPr/>
                    <p:nvPr/>
                  </p:nvSpPr>
                  <p:spPr>
                    <a:xfrm rot="-352895">
                      <a:off x="8063631" y="6243902"/>
                      <a:ext cx="145073" cy="145073"/>
                    </a:xfrm>
                    <a:custGeom>
                      <a:avLst/>
                      <a:gdLst/>
                      <a:ahLst/>
                      <a:cxnLst/>
                      <a:rect l="l" t="t" r="r" b="b"/>
                      <a:pathLst>
                        <a:path w="145034" h="145034" extrusionOk="0">
                          <a:moveTo>
                            <a:pt x="145035" y="72517"/>
                          </a:moveTo>
                          <a:cubicBezTo>
                            <a:pt x="145035" y="112568"/>
                            <a:pt x="112567" y="145035"/>
                            <a:pt x="72517" y="145035"/>
                          </a:cubicBezTo>
                          <a:cubicBezTo>
                            <a:pt x="32467" y="145035"/>
                            <a:pt x="-1" y="112568"/>
                            <a:pt x="-1" y="72517"/>
                          </a:cubicBezTo>
                          <a:cubicBezTo>
                            <a:pt x="-1" y="32467"/>
                            <a:pt x="32467" y="0"/>
                            <a:pt x="72517" y="0"/>
                          </a:cubicBezTo>
                          <a:cubicBezTo>
                            <a:pt x="112567" y="0"/>
                            <a:pt x="145035" y="32467"/>
                            <a:pt x="145035" y="725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6" name="Google Shape;716;p36"/>
                    <p:cNvGrpSpPr/>
                    <p:nvPr/>
                  </p:nvGrpSpPr>
                  <p:grpSpPr>
                    <a:xfrm>
                      <a:off x="8076355" y="6258518"/>
                      <a:ext cx="119129" cy="117678"/>
                      <a:chOff x="8076355" y="6258518"/>
                      <a:chExt cx="119129" cy="117678"/>
                    </a:xfrm>
                  </p:grpSpPr>
                  <p:sp>
                    <p:nvSpPr>
                      <p:cNvPr id="717" name="Google Shape;717;p36"/>
                      <p:cNvSpPr/>
                      <p:nvPr/>
                    </p:nvSpPr>
                    <p:spPr>
                      <a:xfrm>
                        <a:off x="8124620" y="6304851"/>
                        <a:ext cx="23081" cy="23085"/>
                      </a:xfrm>
                      <a:custGeom>
                        <a:avLst/>
                        <a:gdLst/>
                        <a:ahLst/>
                        <a:cxnLst/>
                        <a:rect l="l" t="t" r="r" b="b"/>
                        <a:pathLst>
                          <a:path w="23081" h="23085" extrusionOk="0">
                            <a:moveTo>
                              <a:pt x="223" y="13784"/>
                            </a:moveTo>
                            <a:cubicBezTo>
                              <a:pt x="1459" y="20035"/>
                              <a:pt x="7508" y="24100"/>
                              <a:pt x="13752" y="22865"/>
                            </a:cubicBezTo>
                            <a:cubicBezTo>
                              <a:pt x="20062" y="21622"/>
                              <a:pt x="24095" y="15553"/>
                              <a:pt x="22859" y="9302"/>
                            </a:cubicBezTo>
                            <a:cubicBezTo>
                              <a:pt x="21624" y="3051"/>
                              <a:pt x="15574" y="-1014"/>
                              <a:pt x="9329" y="221"/>
                            </a:cubicBezTo>
                            <a:cubicBezTo>
                              <a:pt x="3020" y="1464"/>
                              <a:pt x="-1014" y="7533"/>
                              <a:pt x="223" y="137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18" name="Google Shape;718;p36"/>
                      <p:cNvGrpSpPr/>
                      <p:nvPr/>
                    </p:nvGrpSpPr>
                    <p:grpSpPr>
                      <a:xfrm>
                        <a:off x="8076355" y="6258518"/>
                        <a:ext cx="119129" cy="117678"/>
                        <a:chOff x="8076355" y="6258518"/>
                        <a:chExt cx="119129" cy="117678"/>
                      </a:xfrm>
                    </p:grpSpPr>
                    <p:sp>
                      <p:nvSpPr>
                        <p:cNvPr id="719" name="Google Shape;719;p36"/>
                        <p:cNvSpPr/>
                        <p:nvPr/>
                      </p:nvSpPr>
                      <p:spPr>
                        <a:xfrm>
                          <a:off x="8076355" y="6268627"/>
                          <a:ext cx="50048" cy="63661"/>
                        </a:xfrm>
                        <a:custGeom>
                          <a:avLst/>
                          <a:gdLst/>
                          <a:ahLst/>
                          <a:cxnLst/>
                          <a:rect l="l" t="t" r="r" b="b"/>
                          <a:pathLst>
                            <a:path w="50048" h="63661" extrusionOk="0">
                              <a:moveTo>
                                <a:pt x="50049" y="34664"/>
                              </a:moveTo>
                              <a:cubicBezTo>
                                <a:pt x="45170" y="38306"/>
                                <a:pt x="42503" y="44551"/>
                                <a:pt x="43804" y="50945"/>
                              </a:cubicBezTo>
                              <a:cubicBezTo>
                                <a:pt x="43869" y="51381"/>
                                <a:pt x="43999" y="51804"/>
                                <a:pt x="44129" y="52220"/>
                              </a:cubicBezTo>
                              <a:lnTo>
                                <a:pt x="2173" y="63662"/>
                              </a:lnTo>
                              <a:cubicBezTo>
                                <a:pt x="1783" y="62257"/>
                                <a:pt x="1458" y="60839"/>
                                <a:pt x="1133" y="59389"/>
                              </a:cubicBezTo>
                              <a:cubicBezTo>
                                <a:pt x="-3421" y="36140"/>
                                <a:pt x="6076" y="13380"/>
                                <a:pt x="23834" y="0"/>
                              </a:cubicBezTo>
                              <a:lnTo>
                                <a:pt x="50049" y="346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6"/>
                        <p:cNvSpPr/>
                        <p:nvPr/>
                      </p:nvSpPr>
                      <p:spPr>
                        <a:xfrm>
                          <a:off x="8140129" y="6258518"/>
                          <a:ext cx="55355" cy="56005"/>
                        </a:xfrm>
                        <a:custGeom>
                          <a:avLst/>
                          <a:gdLst/>
                          <a:ahLst/>
                          <a:cxnLst/>
                          <a:rect l="l" t="t" r="r" b="b"/>
                          <a:pathLst>
                            <a:path w="55355" h="56005" extrusionOk="0">
                              <a:moveTo>
                                <a:pt x="12229" y="56006"/>
                              </a:moveTo>
                              <a:cubicBezTo>
                                <a:pt x="12229" y="55570"/>
                                <a:pt x="12164" y="55141"/>
                                <a:pt x="12034" y="54705"/>
                              </a:cubicBezTo>
                              <a:cubicBezTo>
                                <a:pt x="10798" y="48311"/>
                                <a:pt x="5919" y="43549"/>
                                <a:pt x="0" y="42053"/>
                              </a:cubicBezTo>
                              <a:lnTo>
                                <a:pt x="11058" y="0"/>
                              </a:lnTo>
                              <a:cubicBezTo>
                                <a:pt x="32589" y="5607"/>
                                <a:pt x="50087" y="23014"/>
                                <a:pt x="54705" y="46255"/>
                              </a:cubicBezTo>
                              <a:cubicBezTo>
                                <a:pt x="54965" y="47706"/>
                                <a:pt x="55160" y="49156"/>
                                <a:pt x="55356" y="50601"/>
                              </a:cubicBezTo>
                              <a:lnTo>
                                <a:pt x="12229" y="560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36"/>
                        <p:cNvSpPr/>
                        <p:nvPr/>
                      </p:nvSpPr>
                      <p:spPr>
                        <a:xfrm>
                          <a:off x="8112809" y="6327775"/>
                          <a:ext cx="65958" cy="48421"/>
                        </a:xfrm>
                        <a:custGeom>
                          <a:avLst/>
                          <a:gdLst/>
                          <a:ahLst/>
                          <a:cxnLst/>
                          <a:rect l="l" t="t" r="r" b="b"/>
                          <a:pathLst>
                            <a:path w="65958" h="48421" extrusionOk="0">
                              <a:moveTo>
                                <a:pt x="16848" y="3604"/>
                              </a:moveTo>
                              <a:cubicBezTo>
                                <a:pt x="19775" y="4885"/>
                                <a:pt x="23157" y="5314"/>
                                <a:pt x="26539" y="4644"/>
                              </a:cubicBezTo>
                              <a:cubicBezTo>
                                <a:pt x="29922" y="3975"/>
                                <a:pt x="32849" y="2303"/>
                                <a:pt x="35061" y="0"/>
                              </a:cubicBezTo>
                              <a:lnTo>
                                <a:pt x="65959" y="30585"/>
                              </a:lnTo>
                              <a:cubicBezTo>
                                <a:pt x="57828" y="38853"/>
                                <a:pt x="47225" y="44851"/>
                                <a:pt x="34996" y="47270"/>
                              </a:cubicBezTo>
                              <a:cubicBezTo>
                                <a:pt x="22767" y="49696"/>
                                <a:pt x="10668" y="48194"/>
                                <a:pt x="0" y="43654"/>
                              </a:cubicBezTo>
                              <a:lnTo>
                                <a:pt x="16848" y="36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grpSp>
          <p:sp>
            <p:nvSpPr>
              <p:cNvPr id="722" name="Google Shape;722;p36"/>
              <p:cNvSpPr/>
              <p:nvPr/>
            </p:nvSpPr>
            <p:spPr>
              <a:xfrm flipH="1">
                <a:off x="6709839" y="8359"/>
                <a:ext cx="2856906" cy="2161440"/>
              </a:xfrm>
              <a:custGeom>
                <a:avLst/>
                <a:gdLst/>
                <a:ahLst/>
                <a:cxnLst/>
                <a:rect l="l" t="t" r="r" b="b"/>
                <a:pathLst>
                  <a:path w="707155" h="462340" extrusionOk="0">
                    <a:moveTo>
                      <a:pt x="582979" y="190558"/>
                    </a:moveTo>
                    <a:cubicBezTo>
                      <a:pt x="608933" y="214639"/>
                      <a:pt x="605550" y="258078"/>
                      <a:pt x="587858" y="288754"/>
                    </a:cubicBezTo>
                    <a:cubicBezTo>
                      <a:pt x="570229" y="319431"/>
                      <a:pt x="541803" y="342178"/>
                      <a:pt x="518841" y="369193"/>
                    </a:cubicBezTo>
                    <a:cubicBezTo>
                      <a:pt x="496010" y="396213"/>
                      <a:pt x="478902" y="428334"/>
                      <a:pt x="488724" y="462341"/>
                    </a:cubicBezTo>
                    <a:lnTo>
                      <a:pt x="446833" y="462341"/>
                    </a:lnTo>
                    <a:cubicBezTo>
                      <a:pt x="448134" y="425394"/>
                      <a:pt x="449370" y="387334"/>
                      <a:pt x="436947" y="352495"/>
                    </a:cubicBezTo>
                    <a:cubicBezTo>
                      <a:pt x="424587" y="317603"/>
                      <a:pt x="395250" y="286146"/>
                      <a:pt x="358498" y="282542"/>
                    </a:cubicBezTo>
                    <a:cubicBezTo>
                      <a:pt x="334366" y="280214"/>
                      <a:pt x="310623" y="289756"/>
                      <a:pt x="286361" y="289587"/>
                    </a:cubicBezTo>
                    <a:cubicBezTo>
                      <a:pt x="253641" y="289366"/>
                      <a:pt x="221768" y="269669"/>
                      <a:pt x="206807" y="240489"/>
                    </a:cubicBezTo>
                    <a:cubicBezTo>
                      <a:pt x="191976" y="211256"/>
                      <a:pt x="194708" y="173919"/>
                      <a:pt x="213832" y="147236"/>
                    </a:cubicBezTo>
                    <a:cubicBezTo>
                      <a:pt x="156980" y="164767"/>
                      <a:pt x="91217" y="148784"/>
                      <a:pt x="48740" y="107179"/>
                    </a:cubicBezTo>
                    <a:cubicBezTo>
                      <a:pt x="20139" y="79053"/>
                      <a:pt x="2940" y="39998"/>
                      <a:pt x="0" y="0"/>
                    </a:cubicBezTo>
                    <a:lnTo>
                      <a:pt x="707155" y="0"/>
                    </a:lnTo>
                    <a:cubicBezTo>
                      <a:pt x="697463" y="77830"/>
                      <a:pt x="651605" y="151783"/>
                      <a:pt x="582979" y="190558"/>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23" name="Google Shape;723;p36"/>
          <p:cNvSpPr txBox="1">
            <a:spLocks noGrp="1"/>
          </p:cNvSpPr>
          <p:nvPr>
            <p:ph type="title"/>
          </p:nvPr>
        </p:nvSpPr>
        <p:spPr>
          <a:xfrm>
            <a:off x="412025" y="483350"/>
            <a:ext cx="5847300" cy="5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This Issue Matters</a:t>
            </a:r>
            <a:endParaRPr/>
          </a:p>
        </p:txBody>
      </p:sp>
      <p:sp>
        <p:nvSpPr>
          <p:cNvPr id="724" name="Google Shape;724;p36"/>
          <p:cNvSpPr txBox="1">
            <a:spLocks noGrp="1"/>
          </p:cNvSpPr>
          <p:nvPr>
            <p:ph type="body" idx="1"/>
          </p:nvPr>
        </p:nvSpPr>
        <p:spPr>
          <a:xfrm>
            <a:off x="516000" y="1167650"/>
            <a:ext cx="4164300" cy="3570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Public health crisis</a:t>
            </a:r>
            <a:endParaRPr sz="2000"/>
          </a:p>
          <a:p>
            <a:pPr marL="457200" lvl="0" indent="-355600" algn="l" rtl="0">
              <a:spcBef>
                <a:spcPts val="0"/>
              </a:spcBef>
              <a:spcAft>
                <a:spcPts val="0"/>
              </a:spcAft>
              <a:buSzPts val="2000"/>
              <a:buChar char="●"/>
            </a:pPr>
            <a:r>
              <a:rPr lang="en" sz="2000"/>
              <a:t>PM2.5 exposure is linked to </a:t>
            </a:r>
            <a:r>
              <a:rPr lang="en" sz="2000" u="sng"/>
              <a:t>higher daily mortality rates</a:t>
            </a:r>
            <a:r>
              <a:rPr lang="en" sz="2000"/>
              <a:t> → people die earlier</a:t>
            </a:r>
            <a:endParaRPr sz="2000"/>
          </a:p>
          <a:p>
            <a:pPr marL="457200" lvl="0" indent="-355600" algn="l" rtl="0">
              <a:spcBef>
                <a:spcPts val="0"/>
              </a:spcBef>
              <a:spcAft>
                <a:spcPts val="0"/>
              </a:spcAft>
              <a:buSzPts val="2000"/>
              <a:buChar char="●"/>
            </a:pPr>
            <a:r>
              <a:rPr lang="en" sz="2000"/>
              <a:t>Small particles enter deep into the lungs and bloodstream</a:t>
            </a:r>
            <a:endParaRPr sz="2000"/>
          </a:p>
          <a:p>
            <a:pPr marL="457200" lvl="0" indent="-355600" algn="l" rtl="0">
              <a:spcBef>
                <a:spcPts val="0"/>
              </a:spcBef>
              <a:spcAft>
                <a:spcPts val="0"/>
              </a:spcAft>
              <a:buSzPts val="2000"/>
              <a:buChar char="●"/>
            </a:pPr>
            <a:r>
              <a:rPr lang="en" sz="2000"/>
              <a:t>Higher PM2.5 levels increase risk of heart and lung disease</a:t>
            </a:r>
            <a:endParaRPr sz="2000"/>
          </a:p>
          <a:p>
            <a:pPr marL="457200" lvl="0" indent="-355600" algn="l" rtl="0">
              <a:spcBef>
                <a:spcPts val="0"/>
              </a:spcBef>
              <a:spcAft>
                <a:spcPts val="0"/>
              </a:spcAft>
              <a:buSzPts val="2000"/>
              <a:buChar char="●"/>
            </a:pPr>
            <a:r>
              <a:rPr lang="en" sz="2000"/>
              <a:t>Long-term exposure can </a:t>
            </a:r>
            <a:r>
              <a:rPr lang="en" sz="2000" u="sng"/>
              <a:t>reduce life expectancy</a:t>
            </a:r>
            <a:endParaRPr sz="2000" u="sng"/>
          </a:p>
          <a:p>
            <a:pPr marL="0" lvl="0" indent="0" algn="l" rtl="0">
              <a:spcBef>
                <a:spcPts val="0"/>
              </a:spcBef>
              <a:spcAft>
                <a:spcPts val="0"/>
              </a:spcAft>
              <a:buNone/>
            </a:pPr>
            <a:endParaRPr sz="2000"/>
          </a:p>
        </p:txBody>
      </p:sp>
      <p:pic>
        <p:nvPicPr>
          <p:cNvPr id="725" name="Google Shape;725;p36" title="Screenshot 2026-05-19 at 7.24.47 PM.png"/>
          <p:cNvPicPr preferRelativeResize="0"/>
          <p:nvPr/>
        </p:nvPicPr>
        <p:blipFill rotWithShape="1">
          <a:blip r:embed="rId3">
            <a:alphaModFix/>
          </a:blip>
          <a:srcRect l="2447" r="4165" b="7365"/>
          <a:stretch/>
        </p:blipFill>
        <p:spPr>
          <a:xfrm>
            <a:off x="4869300" y="338050"/>
            <a:ext cx="3971100" cy="3843800"/>
          </a:xfrm>
          <a:prstGeom prst="rect">
            <a:avLst/>
          </a:prstGeom>
          <a:noFill/>
          <a:ln>
            <a:noFill/>
          </a:ln>
        </p:spPr>
      </p:pic>
      <p:sp>
        <p:nvSpPr>
          <p:cNvPr id="726" name="Google Shape;726;p36"/>
          <p:cNvSpPr txBox="1"/>
          <p:nvPr/>
        </p:nvSpPr>
        <p:spPr>
          <a:xfrm>
            <a:off x="0" y="468180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World Health Organization. </a:t>
            </a:r>
            <a:r>
              <a:rPr lang="en" sz="600" i="1"/>
              <a:t>WHO Global Air Quality Guidelines: Particulate Matter, Ozone, Nitrogen Dioxide, Sulfur Dioxide and Carbon Monoxide</a:t>
            </a:r>
            <a:r>
              <a:rPr lang="en" sz="600"/>
              <a:t>, 2021, Fig. 3.6. Reprinted from Liu et al. 2019.</a:t>
            </a:r>
            <a:endParaRPr sz="900"/>
          </a:p>
        </p:txBody>
      </p:sp>
      <p:sp>
        <p:nvSpPr>
          <p:cNvPr id="727" name="Google Shape;727;p36"/>
          <p:cNvSpPr txBox="1"/>
          <p:nvPr/>
        </p:nvSpPr>
        <p:spPr>
          <a:xfrm>
            <a:off x="7129050" y="2245025"/>
            <a:ext cx="1323600" cy="4311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b="1" i="1">
                <a:solidFill>
                  <a:schemeClr val="accent1"/>
                </a:solidFill>
                <a:latin typeface="Spline Sans"/>
                <a:ea typeface="Spline Sans"/>
                <a:cs typeface="Spline Sans"/>
                <a:sym typeface="Spline Sans"/>
              </a:rPr>
              <a:t>Vertical lines = standards/targets</a:t>
            </a:r>
            <a:endParaRPr sz="800" b="1" i="1">
              <a:solidFill>
                <a:schemeClr val="accent1"/>
              </a:solidFill>
              <a:latin typeface="Spline Sans"/>
              <a:ea typeface="Spline Sans"/>
              <a:cs typeface="Spline Sans"/>
              <a:sym typeface="Spline Sans"/>
            </a:endParaRPr>
          </a:p>
        </p:txBody>
      </p:sp>
      <p:sp>
        <p:nvSpPr>
          <p:cNvPr id="728" name="Google Shape;728;p36"/>
          <p:cNvSpPr txBox="1"/>
          <p:nvPr/>
        </p:nvSpPr>
        <p:spPr>
          <a:xfrm>
            <a:off x="6259325" y="3469975"/>
            <a:ext cx="161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323939"/>
                </a:solidFill>
                <a:latin typeface="Spline Sans"/>
                <a:ea typeface="Spline Sans"/>
                <a:cs typeface="Spline Sans"/>
                <a:sym typeface="Spline Sans"/>
              </a:rPr>
              <a:t>micrograms per cubic meter</a:t>
            </a:r>
            <a:endParaRPr sz="700">
              <a:solidFill>
                <a:srgbClr val="323939"/>
              </a:solidFill>
              <a:latin typeface="Spline Sans"/>
              <a:ea typeface="Spline Sans"/>
              <a:cs typeface="Spline Sans"/>
              <a:sym typeface="Splin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37"/>
          <p:cNvSpPr txBox="1">
            <a:spLocks noGrp="1"/>
          </p:cNvSpPr>
          <p:nvPr>
            <p:ph type="title"/>
          </p:nvPr>
        </p:nvSpPr>
        <p:spPr>
          <a:xfrm>
            <a:off x="713475" y="463300"/>
            <a:ext cx="7717200" cy="5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Air Pollution?</a:t>
            </a:r>
            <a:endParaRPr/>
          </a:p>
        </p:txBody>
      </p:sp>
      <p:sp>
        <p:nvSpPr>
          <p:cNvPr id="734" name="Google Shape;734;p37"/>
          <p:cNvSpPr txBox="1">
            <a:spLocks noGrp="1"/>
          </p:cNvSpPr>
          <p:nvPr>
            <p:ph type="body" idx="1"/>
          </p:nvPr>
        </p:nvSpPr>
        <p:spPr>
          <a:xfrm>
            <a:off x="713475" y="1230750"/>
            <a:ext cx="4663500" cy="32697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Air pollution occurs when harmful particles and gases accumulate in the atmosphere. </a:t>
            </a:r>
            <a:endParaRPr sz="2100"/>
          </a:p>
          <a:p>
            <a:pPr marL="457200" lvl="0" indent="-361950" algn="l" rtl="0">
              <a:spcBef>
                <a:spcPts val="0"/>
              </a:spcBef>
              <a:spcAft>
                <a:spcPts val="0"/>
              </a:spcAft>
              <a:buSzPts val="2100"/>
              <a:buChar char="●"/>
            </a:pPr>
            <a:r>
              <a:rPr lang="en" sz="2100"/>
              <a:t>In China, the most serious pollutants include PM2.5, sulfur dioxide, and nitrogen oxides, which are mainly produced by coal combustion, transportation, and industrial activity.</a:t>
            </a:r>
            <a:endParaRPr sz="2100"/>
          </a:p>
        </p:txBody>
      </p:sp>
      <p:grpSp>
        <p:nvGrpSpPr>
          <p:cNvPr id="735" name="Google Shape;735;p37"/>
          <p:cNvGrpSpPr/>
          <p:nvPr/>
        </p:nvGrpSpPr>
        <p:grpSpPr>
          <a:xfrm flipH="1">
            <a:off x="5376965" y="-6000"/>
            <a:ext cx="6162333" cy="5155501"/>
            <a:chOff x="-1892385" y="-12013"/>
            <a:chExt cx="6162333" cy="5155501"/>
          </a:xfrm>
        </p:grpSpPr>
        <p:grpSp>
          <p:nvGrpSpPr>
            <p:cNvPr id="736" name="Google Shape;736;p37"/>
            <p:cNvGrpSpPr/>
            <p:nvPr/>
          </p:nvGrpSpPr>
          <p:grpSpPr>
            <a:xfrm>
              <a:off x="-1892385" y="-12013"/>
              <a:ext cx="6162333" cy="4697406"/>
              <a:chOff x="-1892385" y="-19288"/>
              <a:chExt cx="6162333" cy="4697406"/>
            </a:xfrm>
          </p:grpSpPr>
          <p:sp>
            <p:nvSpPr>
              <p:cNvPr id="737" name="Google Shape;737;p37"/>
              <p:cNvSpPr/>
              <p:nvPr/>
            </p:nvSpPr>
            <p:spPr>
              <a:xfrm>
                <a:off x="2909076" y="1690949"/>
                <a:ext cx="1360872" cy="868526"/>
              </a:xfrm>
              <a:custGeom>
                <a:avLst/>
                <a:gdLst/>
                <a:ahLst/>
                <a:cxnLst/>
                <a:rect l="l" t="t" r="r" b="b"/>
                <a:pathLst>
                  <a:path w="665463" h="424707" extrusionOk="0">
                    <a:moveTo>
                      <a:pt x="96905" y="385194"/>
                    </a:moveTo>
                    <a:cubicBezTo>
                      <a:pt x="69454" y="383510"/>
                      <a:pt x="47533" y="353432"/>
                      <a:pt x="54298" y="326749"/>
                    </a:cubicBezTo>
                    <a:cubicBezTo>
                      <a:pt x="21579" y="313954"/>
                      <a:pt x="-1188" y="279271"/>
                      <a:pt x="48" y="244177"/>
                    </a:cubicBezTo>
                    <a:cubicBezTo>
                      <a:pt x="1284" y="209084"/>
                      <a:pt x="26458" y="176092"/>
                      <a:pt x="59957" y="165638"/>
                    </a:cubicBezTo>
                    <a:cubicBezTo>
                      <a:pt x="48379" y="137778"/>
                      <a:pt x="62364" y="104136"/>
                      <a:pt x="86172" y="85617"/>
                    </a:cubicBezTo>
                    <a:cubicBezTo>
                      <a:pt x="110044" y="67104"/>
                      <a:pt x="141332" y="61119"/>
                      <a:pt x="171449" y="59949"/>
                    </a:cubicBezTo>
                    <a:cubicBezTo>
                      <a:pt x="212495" y="58361"/>
                      <a:pt x="253800" y="64717"/>
                      <a:pt x="292438" y="78559"/>
                    </a:cubicBezTo>
                    <a:cubicBezTo>
                      <a:pt x="309546" y="32869"/>
                      <a:pt x="356641" y="130"/>
                      <a:pt x="405427" y="0"/>
                    </a:cubicBezTo>
                    <a:cubicBezTo>
                      <a:pt x="454212" y="-130"/>
                      <a:pt x="501438" y="32355"/>
                      <a:pt x="518740" y="77947"/>
                    </a:cubicBezTo>
                    <a:cubicBezTo>
                      <a:pt x="576698" y="57659"/>
                      <a:pt x="647860" y="96076"/>
                      <a:pt x="662756" y="155608"/>
                    </a:cubicBezTo>
                    <a:cubicBezTo>
                      <a:pt x="666789" y="171870"/>
                      <a:pt x="666919" y="189830"/>
                      <a:pt x="658983" y="204615"/>
                    </a:cubicBezTo>
                    <a:cubicBezTo>
                      <a:pt x="651113" y="219400"/>
                      <a:pt x="633875" y="229847"/>
                      <a:pt x="617483" y="226263"/>
                    </a:cubicBezTo>
                    <a:cubicBezTo>
                      <a:pt x="598489" y="269689"/>
                      <a:pt x="554061" y="300834"/>
                      <a:pt x="506771" y="303865"/>
                    </a:cubicBezTo>
                    <a:cubicBezTo>
                      <a:pt x="459482" y="306903"/>
                      <a:pt x="411476" y="281684"/>
                      <a:pt x="387148" y="241042"/>
                    </a:cubicBezTo>
                    <a:cubicBezTo>
                      <a:pt x="343371" y="310461"/>
                      <a:pt x="248986" y="343037"/>
                      <a:pt x="171710" y="315385"/>
                    </a:cubicBezTo>
                    <a:cubicBezTo>
                      <a:pt x="184264" y="329605"/>
                      <a:pt x="186606" y="351910"/>
                      <a:pt x="177303" y="368412"/>
                    </a:cubicBezTo>
                    <a:cubicBezTo>
                      <a:pt x="167937" y="384921"/>
                      <a:pt x="147642" y="394444"/>
                      <a:pt x="128973" y="391049"/>
                    </a:cubicBezTo>
                    <a:cubicBezTo>
                      <a:pt x="136714" y="396688"/>
                      <a:pt x="138535" y="408931"/>
                      <a:pt x="132681" y="416535"/>
                    </a:cubicBezTo>
                    <a:cubicBezTo>
                      <a:pt x="114142" y="440843"/>
                      <a:pt x="88448" y="405086"/>
                      <a:pt x="96905" y="385194"/>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37"/>
              <p:cNvSpPr/>
              <p:nvPr/>
            </p:nvSpPr>
            <p:spPr>
              <a:xfrm flipH="1">
                <a:off x="-1892385" y="-19288"/>
                <a:ext cx="2961010" cy="2888992"/>
              </a:xfrm>
              <a:custGeom>
                <a:avLst/>
                <a:gdLst/>
                <a:ahLst/>
                <a:cxnLst/>
                <a:rect l="l" t="t" r="r" b="b"/>
                <a:pathLst>
                  <a:path w="565618" h="551861" extrusionOk="0">
                    <a:moveTo>
                      <a:pt x="565618" y="0"/>
                    </a:moveTo>
                    <a:lnTo>
                      <a:pt x="565618" y="144649"/>
                    </a:lnTo>
                    <a:cubicBezTo>
                      <a:pt x="551217" y="205046"/>
                      <a:pt x="519578" y="265365"/>
                      <a:pt x="455056" y="303891"/>
                    </a:cubicBezTo>
                    <a:cubicBezTo>
                      <a:pt x="283089" y="406551"/>
                      <a:pt x="49867" y="381295"/>
                      <a:pt x="47187" y="445233"/>
                    </a:cubicBezTo>
                    <a:cubicBezTo>
                      <a:pt x="44500" y="509171"/>
                      <a:pt x="65283" y="551861"/>
                      <a:pt x="65283" y="551861"/>
                    </a:cubicBezTo>
                    <a:lnTo>
                      <a:pt x="20992" y="544428"/>
                    </a:lnTo>
                    <a:cubicBezTo>
                      <a:pt x="20992" y="544428"/>
                      <a:pt x="-18974" y="420405"/>
                      <a:pt x="11384" y="389895"/>
                    </a:cubicBezTo>
                    <a:cubicBezTo>
                      <a:pt x="41736" y="359384"/>
                      <a:pt x="129414" y="395420"/>
                      <a:pt x="163232" y="289999"/>
                    </a:cubicBezTo>
                    <a:cubicBezTo>
                      <a:pt x="186734" y="216798"/>
                      <a:pt x="138208" y="77909"/>
                      <a:pt x="106374" y="0"/>
                    </a:cubicBezTo>
                    <a:lnTo>
                      <a:pt x="565618"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9" name="Google Shape;739;p37"/>
              <p:cNvSpPr/>
              <p:nvPr/>
            </p:nvSpPr>
            <p:spPr>
              <a:xfrm>
                <a:off x="501918" y="3005271"/>
                <a:ext cx="3111239" cy="1667643"/>
              </a:xfrm>
              <a:custGeom>
                <a:avLst/>
                <a:gdLst/>
                <a:ahLst/>
                <a:cxnLst/>
                <a:rect l="l" t="t" r="r" b="b"/>
                <a:pathLst>
                  <a:path w="1926464" h="1032596" extrusionOk="0">
                    <a:moveTo>
                      <a:pt x="0" y="1032596"/>
                    </a:moveTo>
                    <a:lnTo>
                      <a:pt x="0" y="821659"/>
                    </a:lnTo>
                    <a:lnTo>
                      <a:pt x="150404" y="821659"/>
                    </a:lnTo>
                    <a:lnTo>
                      <a:pt x="150404" y="439997"/>
                    </a:lnTo>
                    <a:lnTo>
                      <a:pt x="372906" y="439997"/>
                    </a:lnTo>
                    <a:lnTo>
                      <a:pt x="372906" y="112117"/>
                    </a:lnTo>
                    <a:lnTo>
                      <a:pt x="489811" y="0"/>
                    </a:lnTo>
                    <a:lnTo>
                      <a:pt x="629345" y="101598"/>
                    </a:lnTo>
                    <a:lnTo>
                      <a:pt x="629345" y="410732"/>
                    </a:lnTo>
                    <a:lnTo>
                      <a:pt x="934803" y="410732"/>
                    </a:lnTo>
                    <a:lnTo>
                      <a:pt x="934803" y="203645"/>
                    </a:lnTo>
                    <a:lnTo>
                      <a:pt x="1251586" y="203645"/>
                    </a:lnTo>
                    <a:lnTo>
                      <a:pt x="1251586" y="410732"/>
                    </a:lnTo>
                    <a:lnTo>
                      <a:pt x="1372264" y="410732"/>
                    </a:lnTo>
                    <a:lnTo>
                      <a:pt x="1372264" y="683458"/>
                    </a:lnTo>
                    <a:lnTo>
                      <a:pt x="1485395" y="683458"/>
                    </a:lnTo>
                    <a:lnTo>
                      <a:pt x="1485395" y="136418"/>
                    </a:lnTo>
                    <a:lnTo>
                      <a:pt x="1561299" y="136418"/>
                    </a:lnTo>
                    <a:lnTo>
                      <a:pt x="1561299" y="654616"/>
                    </a:lnTo>
                    <a:lnTo>
                      <a:pt x="1643786" y="654616"/>
                    </a:lnTo>
                    <a:lnTo>
                      <a:pt x="1643786" y="132002"/>
                    </a:lnTo>
                    <a:lnTo>
                      <a:pt x="1791881" y="132002"/>
                    </a:lnTo>
                    <a:lnTo>
                      <a:pt x="1791881" y="737539"/>
                    </a:lnTo>
                    <a:lnTo>
                      <a:pt x="1926465" y="737539"/>
                    </a:lnTo>
                    <a:lnTo>
                      <a:pt x="1926465" y="1032596"/>
                    </a:lnTo>
                    <a:lnTo>
                      <a:pt x="0" y="103259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40" name="Google Shape;740;p37"/>
              <p:cNvGrpSpPr/>
              <p:nvPr/>
            </p:nvGrpSpPr>
            <p:grpSpPr>
              <a:xfrm>
                <a:off x="621886" y="2804887"/>
                <a:ext cx="477254" cy="1869317"/>
                <a:chOff x="6418461" y="802717"/>
                <a:chExt cx="295623" cy="1157902"/>
              </a:xfrm>
            </p:grpSpPr>
            <p:sp>
              <p:nvSpPr>
                <p:cNvPr id="741" name="Google Shape;741;p37"/>
                <p:cNvSpPr/>
                <p:nvPr/>
              </p:nvSpPr>
              <p:spPr>
                <a:xfrm>
                  <a:off x="6418461" y="819367"/>
                  <a:ext cx="295623" cy="1141252"/>
                </a:xfrm>
                <a:custGeom>
                  <a:avLst/>
                  <a:gdLst/>
                  <a:ahLst/>
                  <a:cxnLst/>
                  <a:rect l="l" t="t" r="r" b="b"/>
                  <a:pathLst>
                    <a:path w="295623" h="1141252" extrusionOk="0">
                      <a:moveTo>
                        <a:pt x="0" y="1141253"/>
                      </a:moveTo>
                      <a:lnTo>
                        <a:pt x="54627" y="0"/>
                      </a:lnTo>
                      <a:lnTo>
                        <a:pt x="240996" y="0"/>
                      </a:lnTo>
                      <a:lnTo>
                        <a:pt x="295623" y="1141253"/>
                      </a:lnTo>
                      <a:lnTo>
                        <a:pt x="0" y="114125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7"/>
                <p:cNvSpPr/>
                <p:nvPr/>
              </p:nvSpPr>
              <p:spPr>
                <a:xfrm>
                  <a:off x="6464814" y="908127"/>
                  <a:ext cx="202806" cy="78122"/>
                </a:xfrm>
                <a:custGeom>
                  <a:avLst/>
                  <a:gdLst/>
                  <a:ahLst/>
                  <a:cxnLst/>
                  <a:rect l="l" t="t" r="r" b="b"/>
                  <a:pathLst>
                    <a:path w="202806" h="78122" extrusionOk="0">
                      <a:moveTo>
                        <a:pt x="3851" y="0"/>
                      </a:moveTo>
                      <a:lnTo>
                        <a:pt x="199365" y="0"/>
                      </a:lnTo>
                      <a:lnTo>
                        <a:pt x="202806" y="78123"/>
                      </a:lnTo>
                      <a:lnTo>
                        <a:pt x="0" y="78123"/>
                      </a:lnTo>
                      <a:lnTo>
                        <a:pt x="38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7"/>
                <p:cNvSpPr/>
                <p:nvPr/>
              </p:nvSpPr>
              <p:spPr>
                <a:xfrm>
                  <a:off x="6454901" y="1074279"/>
                  <a:ext cx="222743" cy="121418"/>
                </a:xfrm>
                <a:custGeom>
                  <a:avLst/>
                  <a:gdLst/>
                  <a:ahLst/>
                  <a:cxnLst/>
                  <a:rect l="l" t="t" r="r" b="b"/>
                  <a:pathLst>
                    <a:path w="222743" h="121418" extrusionOk="0">
                      <a:moveTo>
                        <a:pt x="5815" y="0"/>
                      </a:moveTo>
                      <a:lnTo>
                        <a:pt x="216759" y="0"/>
                      </a:lnTo>
                      <a:lnTo>
                        <a:pt x="222744" y="121418"/>
                      </a:lnTo>
                      <a:lnTo>
                        <a:pt x="0" y="121418"/>
                      </a:lnTo>
                      <a:lnTo>
                        <a:pt x="5815"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37"/>
                <p:cNvSpPr/>
                <p:nvPr/>
              </p:nvSpPr>
              <p:spPr>
                <a:xfrm>
                  <a:off x="6464814" y="802717"/>
                  <a:ext cx="202805" cy="22492"/>
                </a:xfrm>
                <a:custGeom>
                  <a:avLst/>
                  <a:gdLst/>
                  <a:ahLst/>
                  <a:cxnLst/>
                  <a:rect l="l" t="t" r="r" b="b"/>
                  <a:pathLst>
                    <a:path w="202805" h="22492" extrusionOk="0">
                      <a:moveTo>
                        <a:pt x="0" y="0"/>
                      </a:moveTo>
                      <a:lnTo>
                        <a:pt x="202806" y="0"/>
                      </a:lnTo>
                      <a:lnTo>
                        <a:pt x="202806" y="22493"/>
                      </a:lnTo>
                      <a:lnTo>
                        <a:pt x="0" y="224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5" name="Google Shape;745;p37"/>
              <p:cNvGrpSpPr/>
              <p:nvPr/>
            </p:nvGrpSpPr>
            <p:grpSpPr>
              <a:xfrm>
                <a:off x="2901798" y="2529918"/>
                <a:ext cx="477284" cy="2148200"/>
                <a:chOff x="7830696" y="627888"/>
                <a:chExt cx="295642" cy="1330649"/>
              </a:xfrm>
            </p:grpSpPr>
            <p:sp>
              <p:nvSpPr>
                <p:cNvPr id="746" name="Google Shape;746;p37"/>
                <p:cNvSpPr/>
                <p:nvPr/>
              </p:nvSpPr>
              <p:spPr>
                <a:xfrm>
                  <a:off x="7830696" y="644542"/>
                  <a:ext cx="295642" cy="1313995"/>
                </a:xfrm>
                <a:custGeom>
                  <a:avLst/>
                  <a:gdLst/>
                  <a:ahLst/>
                  <a:cxnLst/>
                  <a:rect l="l" t="t" r="r" b="b"/>
                  <a:pathLst>
                    <a:path w="295642" h="1313995" extrusionOk="0">
                      <a:moveTo>
                        <a:pt x="0" y="1313996"/>
                      </a:moveTo>
                      <a:lnTo>
                        <a:pt x="54628" y="0"/>
                      </a:lnTo>
                      <a:lnTo>
                        <a:pt x="241002" y="0"/>
                      </a:lnTo>
                      <a:lnTo>
                        <a:pt x="295643" y="1313996"/>
                      </a:lnTo>
                      <a:lnTo>
                        <a:pt x="0" y="131399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37"/>
                <p:cNvSpPr/>
                <p:nvPr/>
              </p:nvSpPr>
              <p:spPr>
                <a:xfrm>
                  <a:off x="7877049" y="733304"/>
                  <a:ext cx="202780" cy="78122"/>
                </a:xfrm>
                <a:custGeom>
                  <a:avLst/>
                  <a:gdLst/>
                  <a:ahLst/>
                  <a:cxnLst/>
                  <a:rect l="l" t="t" r="r" b="b"/>
                  <a:pathLst>
                    <a:path w="202780" h="78122" extrusionOk="0">
                      <a:moveTo>
                        <a:pt x="3851" y="0"/>
                      </a:moveTo>
                      <a:lnTo>
                        <a:pt x="199333" y="0"/>
                      </a:lnTo>
                      <a:lnTo>
                        <a:pt x="202780" y="78123"/>
                      </a:lnTo>
                      <a:lnTo>
                        <a:pt x="0" y="78123"/>
                      </a:lnTo>
                      <a:lnTo>
                        <a:pt x="38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37"/>
                <p:cNvSpPr/>
                <p:nvPr/>
              </p:nvSpPr>
              <p:spPr>
                <a:xfrm>
                  <a:off x="7867136" y="899449"/>
                  <a:ext cx="222710" cy="121418"/>
                </a:xfrm>
                <a:custGeom>
                  <a:avLst/>
                  <a:gdLst/>
                  <a:ahLst/>
                  <a:cxnLst/>
                  <a:rect l="l" t="t" r="r" b="b"/>
                  <a:pathLst>
                    <a:path w="222710" h="121418" extrusionOk="0">
                      <a:moveTo>
                        <a:pt x="5815" y="0"/>
                      </a:moveTo>
                      <a:lnTo>
                        <a:pt x="216726" y="0"/>
                      </a:lnTo>
                      <a:lnTo>
                        <a:pt x="222711" y="121418"/>
                      </a:lnTo>
                      <a:lnTo>
                        <a:pt x="0" y="121418"/>
                      </a:lnTo>
                      <a:lnTo>
                        <a:pt x="5815"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7"/>
                <p:cNvSpPr/>
                <p:nvPr/>
              </p:nvSpPr>
              <p:spPr>
                <a:xfrm>
                  <a:off x="7877049" y="627888"/>
                  <a:ext cx="202805" cy="22492"/>
                </a:xfrm>
                <a:custGeom>
                  <a:avLst/>
                  <a:gdLst/>
                  <a:ahLst/>
                  <a:cxnLst/>
                  <a:rect l="l" t="t" r="r" b="b"/>
                  <a:pathLst>
                    <a:path w="202805" h="22492" extrusionOk="0">
                      <a:moveTo>
                        <a:pt x="0" y="0"/>
                      </a:moveTo>
                      <a:lnTo>
                        <a:pt x="202806" y="0"/>
                      </a:lnTo>
                      <a:lnTo>
                        <a:pt x="202806" y="22493"/>
                      </a:lnTo>
                      <a:lnTo>
                        <a:pt x="0" y="224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7"/>
                <p:cNvSpPr/>
                <p:nvPr/>
              </p:nvSpPr>
              <p:spPr>
                <a:xfrm>
                  <a:off x="7863282" y="1043367"/>
                  <a:ext cx="35529" cy="679276"/>
                </a:xfrm>
                <a:custGeom>
                  <a:avLst/>
                  <a:gdLst/>
                  <a:ahLst/>
                  <a:cxnLst/>
                  <a:rect l="l" t="t" r="r" b="b"/>
                  <a:pathLst>
                    <a:path w="35529" h="679276" extrusionOk="0">
                      <a:moveTo>
                        <a:pt x="3861" y="679277"/>
                      </a:moveTo>
                      <a:cubicBezTo>
                        <a:pt x="3802" y="679277"/>
                        <a:pt x="3750" y="679277"/>
                        <a:pt x="3698" y="679277"/>
                      </a:cubicBezTo>
                      <a:cubicBezTo>
                        <a:pt x="1571" y="679192"/>
                        <a:pt x="-88" y="677397"/>
                        <a:pt x="4" y="675270"/>
                      </a:cubicBezTo>
                      <a:lnTo>
                        <a:pt x="27831" y="3696"/>
                      </a:lnTo>
                      <a:cubicBezTo>
                        <a:pt x="27922" y="1569"/>
                        <a:pt x="29900" y="-129"/>
                        <a:pt x="31838" y="8"/>
                      </a:cubicBezTo>
                      <a:cubicBezTo>
                        <a:pt x="33965" y="92"/>
                        <a:pt x="35617" y="1888"/>
                        <a:pt x="35526" y="4015"/>
                      </a:cubicBezTo>
                      <a:lnTo>
                        <a:pt x="7705" y="675582"/>
                      </a:lnTo>
                      <a:cubicBezTo>
                        <a:pt x="7621" y="677657"/>
                        <a:pt x="5916" y="679277"/>
                        <a:pt x="3861" y="6792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1" name="Google Shape;751;p37"/>
              <p:cNvGrpSpPr/>
              <p:nvPr/>
            </p:nvGrpSpPr>
            <p:grpSpPr>
              <a:xfrm>
                <a:off x="2492824" y="2820121"/>
                <a:ext cx="382195" cy="1852172"/>
                <a:chOff x="7577367" y="807647"/>
                <a:chExt cx="236741" cy="1147282"/>
              </a:xfrm>
            </p:grpSpPr>
            <p:sp>
              <p:nvSpPr>
                <p:cNvPr id="752" name="Google Shape;752;p37"/>
                <p:cNvSpPr/>
                <p:nvPr/>
              </p:nvSpPr>
              <p:spPr>
                <a:xfrm>
                  <a:off x="7577367" y="818094"/>
                  <a:ext cx="236741" cy="1136835"/>
                </a:xfrm>
                <a:custGeom>
                  <a:avLst/>
                  <a:gdLst/>
                  <a:ahLst/>
                  <a:cxnLst/>
                  <a:rect l="l" t="t" r="r" b="b"/>
                  <a:pathLst>
                    <a:path w="236741" h="1136835" extrusionOk="0">
                      <a:moveTo>
                        <a:pt x="0" y="1136836"/>
                      </a:moveTo>
                      <a:lnTo>
                        <a:pt x="43745" y="0"/>
                      </a:lnTo>
                      <a:lnTo>
                        <a:pt x="192997" y="0"/>
                      </a:lnTo>
                      <a:lnTo>
                        <a:pt x="236742" y="1136836"/>
                      </a:lnTo>
                      <a:lnTo>
                        <a:pt x="0" y="113683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7"/>
                <p:cNvSpPr/>
                <p:nvPr/>
              </p:nvSpPr>
              <p:spPr>
                <a:xfrm>
                  <a:off x="7614484" y="892066"/>
                  <a:ext cx="162417" cy="62563"/>
                </a:xfrm>
                <a:custGeom>
                  <a:avLst/>
                  <a:gdLst/>
                  <a:ahLst/>
                  <a:cxnLst/>
                  <a:rect l="l" t="t" r="r" b="b"/>
                  <a:pathLst>
                    <a:path w="162417" h="62563" extrusionOk="0">
                      <a:moveTo>
                        <a:pt x="3090" y="0"/>
                      </a:moveTo>
                      <a:lnTo>
                        <a:pt x="159667" y="0"/>
                      </a:lnTo>
                      <a:lnTo>
                        <a:pt x="162418" y="62563"/>
                      </a:lnTo>
                      <a:lnTo>
                        <a:pt x="0" y="62563"/>
                      </a:lnTo>
                      <a:lnTo>
                        <a:pt x="309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37"/>
                <p:cNvSpPr/>
                <p:nvPr/>
              </p:nvSpPr>
              <p:spPr>
                <a:xfrm>
                  <a:off x="7606548" y="1025122"/>
                  <a:ext cx="178381" cy="97240"/>
                </a:xfrm>
                <a:custGeom>
                  <a:avLst/>
                  <a:gdLst/>
                  <a:ahLst/>
                  <a:cxnLst/>
                  <a:rect l="l" t="t" r="r" b="b"/>
                  <a:pathLst>
                    <a:path w="178381" h="97240" extrusionOk="0">
                      <a:moveTo>
                        <a:pt x="4658" y="0"/>
                      </a:moveTo>
                      <a:lnTo>
                        <a:pt x="173593" y="0"/>
                      </a:lnTo>
                      <a:lnTo>
                        <a:pt x="178381" y="97240"/>
                      </a:lnTo>
                      <a:lnTo>
                        <a:pt x="0" y="97240"/>
                      </a:lnTo>
                      <a:lnTo>
                        <a:pt x="4658"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37"/>
                <p:cNvSpPr/>
                <p:nvPr/>
              </p:nvSpPr>
              <p:spPr>
                <a:xfrm>
                  <a:off x="7614484" y="807647"/>
                  <a:ext cx="162415" cy="18013"/>
                </a:xfrm>
                <a:custGeom>
                  <a:avLst/>
                  <a:gdLst/>
                  <a:ahLst/>
                  <a:cxnLst/>
                  <a:rect l="l" t="t" r="r" b="b"/>
                  <a:pathLst>
                    <a:path w="162415" h="18013" extrusionOk="0">
                      <a:moveTo>
                        <a:pt x="0" y="0"/>
                      </a:moveTo>
                      <a:lnTo>
                        <a:pt x="162415" y="0"/>
                      </a:lnTo>
                      <a:lnTo>
                        <a:pt x="162415" y="18013"/>
                      </a:lnTo>
                      <a:lnTo>
                        <a:pt x="0" y="180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37"/>
                <p:cNvSpPr/>
                <p:nvPr/>
              </p:nvSpPr>
              <p:spPr>
                <a:xfrm>
                  <a:off x="7602700" y="1139613"/>
                  <a:ext cx="29987" cy="545530"/>
                </a:xfrm>
                <a:custGeom>
                  <a:avLst/>
                  <a:gdLst/>
                  <a:ahLst/>
                  <a:cxnLst/>
                  <a:rect l="l" t="t" r="r" b="b"/>
                  <a:pathLst>
                    <a:path w="29987" h="545530" extrusionOk="0">
                      <a:moveTo>
                        <a:pt x="3854" y="545531"/>
                      </a:moveTo>
                      <a:cubicBezTo>
                        <a:pt x="3796" y="545531"/>
                        <a:pt x="3744" y="545531"/>
                        <a:pt x="3692" y="545524"/>
                      </a:cubicBezTo>
                      <a:cubicBezTo>
                        <a:pt x="1565" y="545440"/>
                        <a:pt x="-87" y="543644"/>
                        <a:pt x="4" y="541524"/>
                      </a:cubicBezTo>
                      <a:lnTo>
                        <a:pt x="22282" y="3695"/>
                      </a:lnTo>
                      <a:cubicBezTo>
                        <a:pt x="22367" y="1620"/>
                        <a:pt x="24078" y="0"/>
                        <a:pt x="26127" y="0"/>
                      </a:cubicBezTo>
                      <a:cubicBezTo>
                        <a:pt x="26185" y="0"/>
                        <a:pt x="26237" y="0"/>
                        <a:pt x="26290" y="7"/>
                      </a:cubicBezTo>
                      <a:cubicBezTo>
                        <a:pt x="28417" y="91"/>
                        <a:pt x="30076" y="1886"/>
                        <a:pt x="29984" y="4013"/>
                      </a:cubicBezTo>
                      <a:lnTo>
                        <a:pt x="7699" y="541836"/>
                      </a:lnTo>
                      <a:cubicBezTo>
                        <a:pt x="7614" y="543911"/>
                        <a:pt x="5910" y="545531"/>
                        <a:pt x="3854" y="5455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7" name="Google Shape;757;p37"/>
              <p:cNvSpPr/>
              <p:nvPr/>
            </p:nvSpPr>
            <p:spPr>
              <a:xfrm>
                <a:off x="1328594" y="3619170"/>
                <a:ext cx="8403" cy="2920"/>
              </a:xfrm>
              <a:custGeom>
                <a:avLst/>
                <a:gdLst/>
                <a:ahLst/>
                <a:cxnLst/>
                <a:rect l="l" t="t" r="r" b="b"/>
                <a:pathLst>
                  <a:path w="5203" h="1808" extrusionOk="0">
                    <a:moveTo>
                      <a:pt x="5204" y="1808"/>
                    </a:moveTo>
                    <a:cubicBezTo>
                      <a:pt x="3467" y="1073"/>
                      <a:pt x="1730" y="462"/>
                      <a:pt x="0" y="0"/>
                    </a:cubicBez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8" name="Google Shape;758;p37"/>
            <p:cNvGrpSpPr/>
            <p:nvPr/>
          </p:nvGrpSpPr>
          <p:grpSpPr>
            <a:xfrm>
              <a:off x="1068636" y="1839873"/>
              <a:ext cx="2125956" cy="3303616"/>
              <a:chOff x="1059911" y="1839873"/>
              <a:chExt cx="2125956" cy="3303616"/>
            </a:xfrm>
          </p:grpSpPr>
          <p:grpSp>
            <p:nvGrpSpPr>
              <p:cNvPr id="759" name="Google Shape;759;p37"/>
              <p:cNvGrpSpPr/>
              <p:nvPr/>
            </p:nvGrpSpPr>
            <p:grpSpPr>
              <a:xfrm>
                <a:off x="1059911" y="1839873"/>
                <a:ext cx="2125956" cy="3303616"/>
                <a:chOff x="6762162" y="201356"/>
                <a:chExt cx="1129806" cy="1755655"/>
              </a:xfrm>
            </p:grpSpPr>
            <p:grpSp>
              <p:nvGrpSpPr>
                <p:cNvPr id="760" name="Google Shape;760;p37"/>
                <p:cNvGrpSpPr/>
                <p:nvPr/>
              </p:nvGrpSpPr>
              <p:grpSpPr>
                <a:xfrm>
                  <a:off x="6762162" y="861312"/>
                  <a:ext cx="1129806" cy="1095699"/>
                  <a:chOff x="6762162" y="861312"/>
                  <a:chExt cx="1129806" cy="1095699"/>
                </a:xfrm>
              </p:grpSpPr>
              <p:sp>
                <p:nvSpPr>
                  <p:cNvPr id="761" name="Google Shape;761;p37"/>
                  <p:cNvSpPr/>
                  <p:nvPr/>
                </p:nvSpPr>
                <p:spPr>
                  <a:xfrm>
                    <a:off x="6762162" y="861312"/>
                    <a:ext cx="1129806" cy="1095699"/>
                  </a:xfrm>
                  <a:custGeom>
                    <a:avLst/>
                    <a:gdLst/>
                    <a:ahLst/>
                    <a:cxnLst/>
                    <a:rect l="l" t="t" r="r" b="b"/>
                    <a:pathLst>
                      <a:path w="1129806" h="1095699" extrusionOk="0">
                        <a:moveTo>
                          <a:pt x="1104681" y="433909"/>
                        </a:moveTo>
                        <a:cubicBezTo>
                          <a:pt x="1104681" y="462432"/>
                          <a:pt x="1104342" y="528274"/>
                          <a:pt x="1088666" y="587122"/>
                        </a:cubicBezTo>
                        <a:cubicBezTo>
                          <a:pt x="1072996" y="645978"/>
                          <a:pt x="1060448" y="704488"/>
                          <a:pt x="1054548" y="751466"/>
                        </a:cubicBezTo>
                        <a:cubicBezTo>
                          <a:pt x="1050451" y="784009"/>
                          <a:pt x="1043984" y="815915"/>
                          <a:pt x="1007122" y="838461"/>
                        </a:cubicBezTo>
                        <a:cubicBezTo>
                          <a:pt x="1007122" y="838461"/>
                          <a:pt x="1020763" y="906898"/>
                          <a:pt x="1019182" y="938992"/>
                        </a:cubicBezTo>
                        <a:cubicBezTo>
                          <a:pt x="1017640" y="971120"/>
                          <a:pt x="1070101" y="1047935"/>
                          <a:pt x="1070895" y="1095699"/>
                        </a:cubicBezTo>
                        <a:lnTo>
                          <a:pt x="58886" y="1095699"/>
                        </a:lnTo>
                        <a:cubicBezTo>
                          <a:pt x="59674" y="1047935"/>
                          <a:pt x="112173" y="971120"/>
                          <a:pt x="110593" y="938992"/>
                        </a:cubicBezTo>
                        <a:cubicBezTo>
                          <a:pt x="109019" y="906898"/>
                          <a:pt x="122699" y="838461"/>
                          <a:pt x="122699" y="838461"/>
                        </a:cubicBezTo>
                        <a:cubicBezTo>
                          <a:pt x="85790" y="815915"/>
                          <a:pt x="79364" y="784009"/>
                          <a:pt x="75272" y="751466"/>
                        </a:cubicBezTo>
                        <a:cubicBezTo>
                          <a:pt x="69333" y="704488"/>
                          <a:pt x="56779" y="645978"/>
                          <a:pt x="41109" y="587122"/>
                        </a:cubicBezTo>
                        <a:cubicBezTo>
                          <a:pt x="25439" y="528274"/>
                          <a:pt x="25101" y="462432"/>
                          <a:pt x="25101" y="433909"/>
                        </a:cubicBezTo>
                        <a:cubicBezTo>
                          <a:pt x="25101" y="405385"/>
                          <a:pt x="-8686" y="318611"/>
                          <a:pt x="2139" y="255586"/>
                        </a:cubicBezTo>
                        <a:cubicBezTo>
                          <a:pt x="12924" y="192561"/>
                          <a:pt x="92334" y="112819"/>
                          <a:pt x="124689" y="84257"/>
                        </a:cubicBezTo>
                        <a:cubicBezTo>
                          <a:pt x="141673" y="69263"/>
                          <a:pt x="196352" y="57535"/>
                          <a:pt x="247350" y="46978"/>
                        </a:cubicBezTo>
                        <a:cubicBezTo>
                          <a:pt x="293579" y="37390"/>
                          <a:pt x="336758" y="28751"/>
                          <a:pt x="346190" y="19501"/>
                        </a:cubicBezTo>
                        <a:cubicBezTo>
                          <a:pt x="366030" y="0"/>
                          <a:pt x="381030" y="0"/>
                          <a:pt x="381030" y="0"/>
                        </a:cubicBezTo>
                        <a:cubicBezTo>
                          <a:pt x="384783" y="4358"/>
                          <a:pt x="388920" y="8677"/>
                          <a:pt x="393389" y="12853"/>
                        </a:cubicBezTo>
                        <a:cubicBezTo>
                          <a:pt x="449121" y="65464"/>
                          <a:pt x="555436" y="106204"/>
                          <a:pt x="564907" y="109807"/>
                        </a:cubicBezTo>
                        <a:cubicBezTo>
                          <a:pt x="574417" y="106204"/>
                          <a:pt x="682123" y="64937"/>
                          <a:pt x="737518" y="11800"/>
                        </a:cubicBezTo>
                        <a:cubicBezTo>
                          <a:pt x="741577" y="7968"/>
                          <a:pt x="745370" y="4020"/>
                          <a:pt x="748791" y="0"/>
                        </a:cubicBezTo>
                        <a:cubicBezTo>
                          <a:pt x="748791" y="0"/>
                          <a:pt x="763752" y="0"/>
                          <a:pt x="783630" y="19501"/>
                        </a:cubicBezTo>
                        <a:cubicBezTo>
                          <a:pt x="790207" y="25967"/>
                          <a:pt x="813240" y="32134"/>
                          <a:pt x="842291" y="38521"/>
                        </a:cubicBezTo>
                        <a:cubicBezTo>
                          <a:pt x="900730" y="51375"/>
                          <a:pt x="983445" y="65165"/>
                          <a:pt x="1005092" y="84257"/>
                        </a:cubicBezTo>
                        <a:cubicBezTo>
                          <a:pt x="1037487" y="112819"/>
                          <a:pt x="1116858" y="192561"/>
                          <a:pt x="1127682" y="255586"/>
                        </a:cubicBezTo>
                        <a:cubicBezTo>
                          <a:pt x="1138467" y="318611"/>
                          <a:pt x="1104681" y="405346"/>
                          <a:pt x="1104681" y="43390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37"/>
                  <p:cNvSpPr/>
                  <p:nvPr/>
                </p:nvSpPr>
                <p:spPr>
                  <a:xfrm>
                    <a:off x="6879068" y="1694122"/>
                    <a:ext cx="110502" cy="42266"/>
                  </a:xfrm>
                  <a:custGeom>
                    <a:avLst/>
                    <a:gdLst/>
                    <a:ahLst/>
                    <a:cxnLst/>
                    <a:rect l="l" t="t" r="r" b="b"/>
                    <a:pathLst>
                      <a:path w="110502" h="42266" extrusionOk="0">
                        <a:moveTo>
                          <a:pt x="69781" y="42267"/>
                        </a:moveTo>
                        <a:cubicBezTo>
                          <a:pt x="62925" y="42267"/>
                          <a:pt x="56088" y="41447"/>
                          <a:pt x="49466" y="39788"/>
                        </a:cubicBezTo>
                        <a:cubicBezTo>
                          <a:pt x="29945" y="34884"/>
                          <a:pt x="12168" y="22590"/>
                          <a:pt x="686" y="6054"/>
                        </a:cubicBezTo>
                        <a:cubicBezTo>
                          <a:pt x="-523" y="4305"/>
                          <a:pt x="-94" y="1904"/>
                          <a:pt x="1656" y="694"/>
                        </a:cubicBezTo>
                        <a:cubicBezTo>
                          <a:pt x="3406" y="-528"/>
                          <a:pt x="5799" y="-93"/>
                          <a:pt x="7016" y="1657"/>
                        </a:cubicBezTo>
                        <a:cubicBezTo>
                          <a:pt x="17450" y="16683"/>
                          <a:pt x="33607" y="27859"/>
                          <a:pt x="51346" y="32314"/>
                        </a:cubicBezTo>
                        <a:cubicBezTo>
                          <a:pt x="69091" y="36770"/>
                          <a:pt x="88605" y="34558"/>
                          <a:pt x="104900" y="26245"/>
                        </a:cubicBezTo>
                        <a:cubicBezTo>
                          <a:pt x="106793" y="25276"/>
                          <a:pt x="109115" y="26031"/>
                          <a:pt x="110084" y="27924"/>
                        </a:cubicBezTo>
                        <a:cubicBezTo>
                          <a:pt x="111047" y="29816"/>
                          <a:pt x="110292" y="32139"/>
                          <a:pt x="108400" y="33108"/>
                        </a:cubicBezTo>
                        <a:cubicBezTo>
                          <a:pt x="96548" y="39151"/>
                          <a:pt x="83142" y="42267"/>
                          <a:pt x="69781" y="42267"/>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37"/>
                  <p:cNvSpPr/>
                  <p:nvPr/>
                </p:nvSpPr>
                <p:spPr>
                  <a:xfrm>
                    <a:off x="6872469" y="1418929"/>
                    <a:ext cx="162624" cy="43132"/>
                  </a:xfrm>
                  <a:custGeom>
                    <a:avLst/>
                    <a:gdLst/>
                    <a:ahLst/>
                    <a:cxnLst/>
                    <a:rect l="l" t="t" r="r" b="b"/>
                    <a:pathLst>
                      <a:path w="162624" h="43132" extrusionOk="0">
                        <a:moveTo>
                          <a:pt x="158776" y="43133"/>
                        </a:moveTo>
                        <a:cubicBezTo>
                          <a:pt x="157592" y="43133"/>
                          <a:pt x="156427" y="42599"/>
                          <a:pt x="155673" y="41571"/>
                        </a:cubicBezTo>
                        <a:cubicBezTo>
                          <a:pt x="141200" y="22025"/>
                          <a:pt x="115727" y="9782"/>
                          <a:pt x="85798" y="7974"/>
                        </a:cubicBezTo>
                        <a:cubicBezTo>
                          <a:pt x="58693" y="6361"/>
                          <a:pt x="32037" y="12703"/>
                          <a:pt x="4846" y="19943"/>
                        </a:cubicBezTo>
                        <a:cubicBezTo>
                          <a:pt x="2771" y="20483"/>
                          <a:pt x="677" y="19266"/>
                          <a:pt x="130" y="17211"/>
                        </a:cubicBezTo>
                        <a:cubicBezTo>
                          <a:pt x="-416" y="15155"/>
                          <a:pt x="807" y="13048"/>
                          <a:pt x="2862" y="12495"/>
                        </a:cubicBezTo>
                        <a:cubicBezTo>
                          <a:pt x="30690" y="5086"/>
                          <a:pt x="58004" y="-1445"/>
                          <a:pt x="86260" y="279"/>
                        </a:cubicBezTo>
                        <a:cubicBezTo>
                          <a:pt x="118472" y="2224"/>
                          <a:pt x="146033" y="15604"/>
                          <a:pt x="161866" y="36992"/>
                        </a:cubicBezTo>
                        <a:cubicBezTo>
                          <a:pt x="163134" y="38696"/>
                          <a:pt x="162776" y="41110"/>
                          <a:pt x="161065" y="42378"/>
                        </a:cubicBezTo>
                        <a:cubicBezTo>
                          <a:pt x="160376" y="42892"/>
                          <a:pt x="159569" y="43133"/>
                          <a:pt x="158776" y="43133"/>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37"/>
                  <p:cNvSpPr/>
                  <p:nvPr/>
                </p:nvSpPr>
                <p:spPr>
                  <a:xfrm>
                    <a:off x="7000494" y="1174951"/>
                    <a:ext cx="43424" cy="272351"/>
                  </a:xfrm>
                  <a:custGeom>
                    <a:avLst/>
                    <a:gdLst/>
                    <a:ahLst/>
                    <a:cxnLst/>
                    <a:rect l="l" t="t" r="r" b="b"/>
                    <a:pathLst>
                      <a:path w="43424" h="272351" extrusionOk="0">
                        <a:moveTo>
                          <a:pt x="20480" y="272352"/>
                        </a:moveTo>
                        <a:cubicBezTo>
                          <a:pt x="19848" y="272352"/>
                          <a:pt x="19211" y="272195"/>
                          <a:pt x="18619" y="271877"/>
                        </a:cubicBezTo>
                        <a:cubicBezTo>
                          <a:pt x="16759" y="270849"/>
                          <a:pt x="16076" y="268507"/>
                          <a:pt x="17103" y="266640"/>
                        </a:cubicBezTo>
                        <a:cubicBezTo>
                          <a:pt x="29105" y="244843"/>
                          <a:pt x="35363" y="223878"/>
                          <a:pt x="35701" y="204318"/>
                        </a:cubicBezTo>
                        <a:cubicBezTo>
                          <a:pt x="35987" y="187893"/>
                          <a:pt x="32110" y="171313"/>
                          <a:pt x="28364" y="155285"/>
                        </a:cubicBezTo>
                        <a:cubicBezTo>
                          <a:pt x="26854" y="148813"/>
                          <a:pt x="25293" y="142119"/>
                          <a:pt x="24005" y="135478"/>
                        </a:cubicBezTo>
                        <a:cubicBezTo>
                          <a:pt x="21032" y="120107"/>
                          <a:pt x="19393" y="104229"/>
                          <a:pt x="17806" y="88877"/>
                        </a:cubicBezTo>
                        <a:cubicBezTo>
                          <a:pt x="14892" y="60614"/>
                          <a:pt x="11880" y="31388"/>
                          <a:pt x="334" y="5421"/>
                        </a:cubicBezTo>
                        <a:cubicBezTo>
                          <a:pt x="-531" y="3476"/>
                          <a:pt x="341" y="1199"/>
                          <a:pt x="2285" y="334"/>
                        </a:cubicBezTo>
                        <a:cubicBezTo>
                          <a:pt x="4224" y="-531"/>
                          <a:pt x="6507" y="341"/>
                          <a:pt x="7372" y="2286"/>
                        </a:cubicBezTo>
                        <a:cubicBezTo>
                          <a:pt x="19420" y="29378"/>
                          <a:pt x="22496" y="59222"/>
                          <a:pt x="25475" y="88090"/>
                        </a:cubicBezTo>
                        <a:cubicBezTo>
                          <a:pt x="27043" y="103273"/>
                          <a:pt x="28663" y="118975"/>
                          <a:pt x="31570" y="134014"/>
                        </a:cubicBezTo>
                        <a:cubicBezTo>
                          <a:pt x="32826" y="140513"/>
                          <a:pt x="34374" y="147128"/>
                          <a:pt x="35870" y="153529"/>
                        </a:cubicBezTo>
                        <a:cubicBezTo>
                          <a:pt x="39721" y="170018"/>
                          <a:pt x="43702" y="187067"/>
                          <a:pt x="43409" y="204455"/>
                        </a:cubicBezTo>
                        <a:cubicBezTo>
                          <a:pt x="43045" y="225276"/>
                          <a:pt x="36469" y="247451"/>
                          <a:pt x="23855" y="270361"/>
                        </a:cubicBezTo>
                        <a:cubicBezTo>
                          <a:pt x="23153" y="271636"/>
                          <a:pt x="21839" y="272352"/>
                          <a:pt x="20480" y="272352"/>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37"/>
                  <p:cNvSpPr/>
                  <p:nvPr/>
                </p:nvSpPr>
                <p:spPr>
                  <a:xfrm>
                    <a:off x="6912266" y="1392447"/>
                    <a:ext cx="106382" cy="42691"/>
                  </a:xfrm>
                  <a:custGeom>
                    <a:avLst/>
                    <a:gdLst/>
                    <a:ahLst/>
                    <a:cxnLst/>
                    <a:rect l="l" t="t" r="r" b="b"/>
                    <a:pathLst>
                      <a:path w="106382" h="42691" extrusionOk="0">
                        <a:moveTo>
                          <a:pt x="102529" y="42691"/>
                        </a:moveTo>
                        <a:cubicBezTo>
                          <a:pt x="101670" y="42691"/>
                          <a:pt x="100805" y="42405"/>
                          <a:pt x="100089" y="41819"/>
                        </a:cubicBezTo>
                        <a:cubicBezTo>
                          <a:pt x="73530" y="20126"/>
                          <a:pt x="38664" y="7708"/>
                          <a:pt x="4365" y="7708"/>
                        </a:cubicBezTo>
                        <a:cubicBezTo>
                          <a:pt x="4196" y="7708"/>
                          <a:pt x="4046" y="7721"/>
                          <a:pt x="3851" y="7708"/>
                        </a:cubicBezTo>
                        <a:cubicBezTo>
                          <a:pt x="1730" y="7708"/>
                          <a:pt x="6" y="5991"/>
                          <a:pt x="0" y="3870"/>
                        </a:cubicBezTo>
                        <a:cubicBezTo>
                          <a:pt x="-6" y="1737"/>
                          <a:pt x="1711" y="7"/>
                          <a:pt x="3844" y="0"/>
                        </a:cubicBezTo>
                        <a:lnTo>
                          <a:pt x="4391" y="0"/>
                        </a:lnTo>
                        <a:cubicBezTo>
                          <a:pt x="40954" y="0"/>
                          <a:pt x="76646" y="12723"/>
                          <a:pt x="104968" y="35854"/>
                        </a:cubicBezTo>
                        <a:cubicBezTo>
                          <a:pt x="106613" y="37201"/>
                          <a:pt x="106861" y="39627"/>
                          <a:pt x="105514" y="41280"/>
                        </a:cubicBezTo>
                        <a:cubicBezTo>
                          <a:pt x="104753" y="42210"/>
                          <a:pt x="103647" y="42691"/>
                          <a:pt x="102529" y="42691"/>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37"/>
                  <p:cNvSpPr/>
                  <p:nvPr/>
                </p:nvSpPr>
                <p:spPr>
                  <a:xfrm>
                    <a:off x="6864903" y="1478417"/>
                    <a:ext cx="50523" cy="175100"/>
                  </a:xfrm>
                  <a:custGeom>
                    <a:avLst/>
                    <a:gdLst/>
                    <a:ahLst/>
                    <a:cxnLst/>
                    <a:rect l="l" t="t" r="r" b="b"/>
                    <a:pathLst>
                      <a:path w="50523" h="175100" extrusionOk="0">
                        <a:moveTo>
                          <a:pt x="8229" y="175101"/>
                        </a:moveTo>
                        <a:cubicBezTo>
                          <a:pt x="6454" y="175101"/>
                          <a:pt x="4853" y="173865"/>
                          <a:pt x="4463" y="172056"/>
                        </a:cubicBezTo>
                        <a:cubicBezTo>
                          <a:pt x="-8195" y="112928"/>
                          <a:pt x="6447" y="49161"/>
                          <a:pt x="43628" y="1481"/>
                        </a:cubicBezTo>
                        <a:cubicBezTo>
                          <a:pt x="44943" y="-197"/>
                          <a:pt x="47362" y="-490"/>
                          <a:pt x="49041" y="811"/>
                        </a:cubicBezTo>
                        <a:cubicBezTo>
                          <a:pt x="50719" y="2119"/>
                          <a:pt x="51018" y="4538"/>
                          <a:pt x="49704" y="6223"/>
                        </a:cubicBezTo>
                        <a:cubicBezTo>
                          <a:pt x="13908" y="52127"/>
                          <a:pt x="-188" y="113513"/>
                          <a:pt x="12002" y="170443"/>
                        </a:cubicBezTo>
                        <a:cubicBezTo>
                          <a:pt x="12445" y="172525"/>
                          <a:pt x="11124" y="174574"/>
                          <a:pt x="9043" y="175016"/>
                        </a:cubicBezTo>
                        <a:cubicBezTo>
                          <a:pt x="8769" y="175075"/>
                          <a:pt x="8496" y="175101"/>
                          <a:pt x="8229" y="175101"/>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37"/>
                  <p:cNvSpPr/>
                  <p:nvPr/>
                </p:nvSpPr>
                <p:spPr>
                  <a:xfrm>
                    <a:off x="7672412" y="1696657"/>
                    <a:ext cx="110502" cy="42261"/>
                  </a:xfrm>
                  <a:custGeom>
                    <a:avLst/>
                    <a:gdLst/>
                    <a:ahLst/>
                    <a:cxnLst/>
                    <a:rect l="l" t="t" r="r" b="b"/>
                    <a:pathLst>
                      <a:path w="110502" h="42261" extrusionOk="0">
                        <a:moveTo>
                          <a:pt x="40717" y="42262"/>
                        </a:moveTo>
                        <a:cubicBezTo>
                          <a:pt x="27356" y="42262"/>
                          <a:pt x="13956" y="39152"/>
                          <a:pt x="2105" y="33103"/>
                        </a:cubicBezTo>
                        <a:cubicBezTo>
                          <a:pt x="205" y="32140"/>
                          <a:pt x="-543" y="29818"/>
                          <a:pt x="420" y="27925"/>
                        </a:cubicBezTo>
                        <a:cubicBezTo>
                          <a:pt x="1382" y="26026"/>
                          <a:pt x="3705" y="25271"/>
                          <a:pt x="5604" y="26240"/>
                        </a:cubicBezTo>
                        <a:cubicBezTo>
                          <a:pt x="21905" y="34553"/>
                          <a:pt x="41426" y="36765"/>
                          <a:pt x="59158" y="32309"/>
                        </a:cubicBezTo>
                        <a:cubicBezTo>
                          <a:pt x="76896" y="27854"/>
                          <a:pt x="93048" y="16685"/>
                          <a:pt x="103481" y="1659"/>
                        </a:cubicBezTo>
                        <a:cubicBezTo>
                          <a:pt x="104698" y="-91"/>
                          <a:pt x="107098" y="-527"/>
                          <a:pt x="108848" y="690"/>
                        </a:cubicBezTo>
                        <a:cubicBezTo>
                          <a:pt x="110598" y="1906"/>
                          <a:pt x="111027" y="4306"/>
                          <a:pt x="109811" y="6056"/>
                        </a:cubicBezTo>
                        <a:cubicBezTo>
                          <a:pt x="98336" y="22585"/>
                          <a:pt x="80552" y="34879"/>
                          <a:pt x="61031" y="39783"/>
                        </a:cubicBezTo>
                        <a:cubicBezTo>
                          <a:pt x="54416" y="41442"/>
                          <a:pt x="47573" y="42262"/>
                          <a:pt x="40717" y="42262"/>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37"/>
                  <p:cNvSpPr/>
                  <p:nvPr/>
                </p:nvSpPr>
                <p:spPr>
                  <a:xfrm>
                    <a:off x="7626893" y="1421469"/>
                    <a:ext cx="162621" cy="43129"/>
                  </a:xfrm>
                  <a:custGeom>
                    <a:avLst/>
                    <a:gdLst/>
                    <a:ahLst/>
                    <a:cxnLst/>
                    <a:rect l="l" t="t" r="r" b="b"/>
                    <a:pathLst>
                      <a:path w="162621" h="43129" extrusionOk="0">
                        <a:moveTo>
                          <a:pt x="3846" y="43129"/>
                        </a:moveTo>
                        <a:cubicBezTo>
                          <a:pt x="3052" y="43129"/>
                          <a:pt x="2246" y="42889"/>
                          <a:pt x="1562" y="42375"/>
                        </a:cubicBezTo>
                        <a:cubicBezTo>
                          <a:pt x="-155" y="41106"/>
                          <a:pt x="-506" y="38693"/>
                          <a:pt x="756" y="36989"/>
                        </a:cubicBezTo>
                        <a:cubicBezTo>
                          <a:pt x="16595" y="15601"/>
                          <a:pt x="44150" y="2221"/>
                          <a:pt x="76361" y="276"/>
                        </a:cubicBezTo>
                        <a:cubicBezTo>
                          <a:pt x="104644" y="-1435"/>
                          <a:pt x="131938" y="5076"/>
                          <a:pt x="159759" y="12492"/>
                        </a:cubicBezTo>
                        <a:cubicBezTo>
                          <a:pt x="161814" y="13038"/>
                          <a:pt x="163037" y="15146"/>
                          <a:pt x="162491" y="17208"/>
                        </a:cubicBezTo>
                        <a:cubicBezTo>
                          <a:pt x="161938" y="19270"/>
                          <a:pt x="159837" y="20467"/>
                          <a:pt x="157775" y="19940"/>
                        </a:cubicBezTo>
                        <a:cubicBezTo>
                          <a:pt x="130585" y="12694"/>
                          <a:pt x="103928" y="6325"/>
                          <a:pt x="76829" y="7965"/>
                        </a:cubicBezTo>
                        <a:cubicBezTo>
                          <a:pt x="46894" y="9773"/>
                          <a:pt x="21422" y="22021"/>
                          <a:pt x="6948" y="41568"/>
                        </a:cubicBezTo>
                        <a:cubicBezTo>
                          <a:pt x="6194" y="42596"/>
                          <a:pt x="5029" y="43129"/>
                          <a:pt x="3846" y="43129"/>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37"/>
                  <p:cNvSpPr/>
                  <p:nvPr/>
                </p:nvSpPr>
                <p:spPr>
                  <a:xfrm>
                    <a:off x="7618066" y="1177482"/>
                    <a:ext cx="43424" cy="272356"/>
                  </a:xfrm>
                  <a:custGeom>
                    <a:avLst/>
                    <a:gdLst/>
                    <a:ahLst/>
                    <a:cxnLst/>
                    <a:rect l="l" t="t" r="r" b="b"/>
                    <a:pathLst>
                      <a:path w="43424" h="272356" extrusionOk="0">
                        <a:moveTo>
                          <a:pt x="22945" y="272357"/>
                        </a:moveTo>
                        <a:cubicBezTo>
                          <a:pt x="21592" y="272357"/>
                          <a:pt x="20271" y="271635"/>
                          <a:pt x="19568" y="270360"/>
                        </a:cubicBezTo>
                        <a:cubicBezTo>
                          <a:pt x="6956" y="247450"/>
                          <a:pt x="373" y="225282"/>
                          <a:pt x="15" y="204460"/>
                        </a:cubicBezTo>
                        <a:cubicBezTo>
                          <a:pt x="-278" y="187073"/>
                          <a:pt x="3703" y="170024"/>
                          <a:pt x="7554" y="153534"/>
                        </a:cubicBezTo>
                        <a:cubicBezTo>
                          <a:pt x="9050" y="147133"/>
                          <a:pt x="10592" y="140511"/>
                          <a:pt x="11853" y="134013"/>
                        </a:cubicBezTo>
                        <a:cubicBezTo>
                          <a:pt x="14762" y="118981"/>
                          <a:pt x="16381" y="103278"/>
                          <a:pt x="17949" y="88089"/>
                        </a:cubicBezTo>
                        <a:cubicBezTo>
                          <a:pt x="20928" y="59228"/>
                          <a:pt x="24005" y="29377"/>
                          <a:pt x="36045" y="2291"/>
                        </a:cubicBezTo>
                        <a:cubicBezTo>
                          <a:pt x="36917" y="346"/>
                          <a:pt x="39193" y="-532"/>
                          <a:pt x="41138" y="333"/>
                        </a:cubicBezTo>
                        <a:cubicBezTo>
                          <a:pt x="43083" y="1205"/>
                          <a:pt x="43955" y="3482"/>
                          <a:pt x="43090" y="5426"/>
                        </a:cubicBezTo>
                        <a:cubicBezTo>
                          <a:pt x="31544" y="31387"/>
                          <a:pt x="28532" y="60620"/>
                          <a:pt x="25611" y="88889"/>
                        </a:cubicBezTo>
                        <a:cubicBezTo>
                          <a:pt x="24031" y="104234"/>
                          <a:pt x="22391" y="120106"/>
                          <a:pt x="19418" y="135477"/>
                        </a:cubicBezTo>
                        <a:cubicBezTo>
                          <a:pt x="18131" y="142118"/>
                          <a:pt x="16569" y="148812"/>
                          <a:pt x="15054" y="155290"/>
                        </a:cubicBezTo>
                        <a:cubicBezTo>
                          <a:pt x="11313" y="171318"/>
                          <a:pt x="7444" y="187892"/>
                          <a:pt x="7723" y="204323"/>
                        </a:cubicBezTo>
                        <a:cubicBezTo>
                          <a:pt x="8055" y="223877"/>
                          <a:pt x="14312" y="244842"/>
                          <a:pt x="26320" y="266639"/>
                        </a:cubicBezTo>
                        <a:cubicBezTo>
                          <a:pt x="27348" y="268506"/>
                          <a:pt x="26665" y="270848"/>
                          <a:pt x="24798" y="271876"/>
                        </a:cubicBezTo>
                        <a:cubicBezTo>
                          <a:pt x="24213" y="272201"/>
                          <a:pt x="23575" y="272357"/>
                          <a:pt x="22945" y="272357"/>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37"/>
                  <p:cNvSpPr/>
                  <p:nvPr/>
                </p:nvSpPr>
                <p:spPr>
                  <a:xfrm>
                    <a:off x="7643333" y="1394978"/>
                    <a:ext cx="106384" cy="42697"/>
                  </a:xfrm>
                  <a:custGeom>
                    <a:avLst/>
                    <a:gdLst/>
                    <a:ahLst/>
                    <a:cxnLst/>
                    <a:rect l="l" t="t" r="r" b="b"/>
                    <a:pathLst>
                      <a:path w="106384" h="42697" extrusionOk="0">
                        <a:moveTo>
                          <a:pt x="3856" y="42697"/>
                        </a:moveTo>
                        <a:cubicBezTo>
                          <a:pt x="2737" y="42697"/>
                          <a:pt x="1631" y="42216"/>
                          <a:pt x="870" y="41279"/>
                        </a:cubicBezTo>
                        <a:cubicBezTo>
                          <a:pt x="-476" y="39634"/>
                          <a:pt x="-235" y="37207"/>
                          <a:pt x="1417" y="35861"/>
                        </a:cubicBezTo>
                        <a:cubicBezTo>
                          <a:pt x="29739" y="12730"/>
                          <a:pt x="65444" y="0"/>
                          <a:pt x="102007" y="0"/>
                        </a:cubicBezTo>
                        <a:lnTo>
                          <a:pt x="102541" y="0"/>
                        </a:lnTo>
                        <a:cubicBezTo>
                          <a:pt x="104667" y="7"/>
                          <a:pt x="106391" y="1743"/>
                          <a:pt x="106384" y="3864"/>
                        </a:cubicBezTo>
                        <a:cubicBezTo>
                          <a:pt x="106372" y="5991"/>
                          <a:pt x="104655" y="7708"/>
                          <a:pt x="102527" y="7708"/>
                        </a:cubicBezTo>
                        <a:cubicBezTo>
                          <a:pt x="102352" y="7715"/>
                          <a:pt x="102202" y="7708"/>
                          <a:pt x="102039" y="7708"/>
                        </a:cubicBezTo>
                        <a:cubicBezTo>
                          <a:pt x="67727" y="7708"/>
                          <a:pt x="32854" y="20126"/>
                          <a:pt x="6296" y="41826"/>
                        </a:cubicBezTo>
                        <a:cubicBezTo>
                          <a:pt x="5580" y="42411"/>
                          <a:pt x="4715" y="42697"/>
                          <a:pt x="3856" y="42697"/>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37"/>
                  <p:cNvSpPr/>
                  <p:nvPr/>
                </p:nvSpPr>
                <p:spPr>
                  <a:xfrm>
                    <a:off x="7746559" y="1480947"/>
                    <a:ext cx="50518" cy="175107"/>
                  </a:xfrm>
                  <a:custGeom>
                    <a:avLst/>
                    <a:gdLst/>
                    <a:ahLst/>
                    <a:cxnLst/>
                    <a:rect l="l" t="t" r="r" b="b"/>
                    <a:pathLst>
                      <a:path w="50518" h="175107" extrusionOk="0">
                        <a:moveTo>
                          <a:pt x="42292" y="175107"/>
                        </a:moveTo>
                        <a:cubicBezTo>
                          <a:pt x="42025" y="175107"/>
                          <a:pt x="41752" y="175081"/>
                          <a:pt x="41486" y="175016"/>
                        </a:cubicBezTo>
                        <a:cubicBezTo>
                          <a:pt x="39404" y="174574"/>
                          <a:pt x="38077" y="172525"/>
                          <a:pt x="38519" y="170450"/>
                        </a:cubicBezTo>
                        <a:cubicBezTo>
                          <a:pt x="50709" y="113520"/>
                          <a:pt x="36614" y="52128"/>
                          <a:pt x="811" y="6223"/>
                        </a:cubicBezTo>
                        <a:cubicBezTo>
                          <a:pt x="-490" y="4545"/>
                          <a:pt x="-197" y="2119"/>
                          <a:pt x="1481" y="811"/>
                        </a:cubicBezTo>
                        <a:cubicBezTo>
                          <a:pt x="3159" y="-490"/>
                          <a:pt x="5586" y="-197"/>
                          <a:pt x="6893" y="1481"/>
                        </a:cubicBezTo>
                        <a:cubicBezTo>
                          <a:pt x="44074" y="49161"/>
                          <a:pt x="58717" y="112928"/>
                          <a:pt x="46052" y="172056"/>
                        </a:cubicBezTo>
                        <a:cubicBezTo>
                          <a:pt x="45668" y="173865"/>
                          <a:pt x="44074" y="175101"/>
                          <a:pt x="42292" y="175101"/>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37"/>
                  <p:cNvSpPr/>
                  <p:nvPr/>
                </p:nvSpPr>
                <p:spPr>
                  <a:xfrm>
                    <a:off x="7118921" y="868343"/>
                    <a:ext cx="28898" cy="28289"/>
                  </a:xfrm>
                  <a:custGeom>
                    <a:avLst/>
                    <a:gdLst/>
                    <a:ahLst/>
                    <a:cxnLst/>
                    <a:rect l="l" t="t" r="r" b="b"/>
                    <a:pathLst>
                      <a:path w="28898" h="28289" extrusionOk="0">
                        <a:moveTo>
                          <a:pt x="3853" y="28290"/>
                        </a:moveTo>
                        <a:cubicBezTo>
                          <a:pt x="2851" y="28290"/>
                          <a:pt x="1843" y="27899"/>
                          <a:pt x="1089" y="27125"/>
                        </a:cubicBezTo>
                        <a:cubicBezTo>
                          <a:pt x="-395" y="25597"/>
                          <a:pt x="-356" y="23158"/>
                          <a:pt x="1167" y="21674"/>
                        </a:cubicBezTo>
                        <a:lnTo>
                          <a:pt x="22366" y="1093"/>
                        </a:lnTo>
                        <a:cubicBezTo>
                          <a:pt x="23888" y="-396"/>
                          <a:pt x="26327" y="-357"/>
                          <a:pt x="27810" y="1171"/>
                        </a:cubicBezTo>
                        <a:cubicBezTo>
                          <a:pt x="29293" y="2700"/>
                          <a:pt x="29254" y="5133"/>
                          <a:pt x="27732" y="6616"/>
                        </a:cubicBezTo>
                        <a:lnTo>
                          <a:pt x="6540" y="27203"/>
                        </a:lnTo>
                        <a:cubicBezTo>
                          <a:pt x="5791" y="27932"/>
                          <a:pt x="4822" y="28290"/>
                          <a:pt x="3853" y="28290"/>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37"/>
                  <p:cNvSpPr/>
                  <p:nvPr/>
                </p:nvSpPr>
                <p:spPr>
                  <a:xfrm>
                    <a:off x="7132407" y="879166"/>
                    <a:ext cx="24144" cy="28414"/>
                  </a:xfrm>
                  <a:custGeom>
                    <a:avLst/>
                    <a:gdLst/>
                    <a:ahLst/>
                    <a:cxnLst/>
                    <a:rect l="l" t="t" r="r" b="b"/>
                    <a:pathLst>
                      <a:path w="24144" h="28414" extrusionOk="0">
                        <a:moveTo>
                          <a:pt x="3851" y="28408"/>
                        </a:moveTo>
                        <a:cubicBezTo>
                          <a:pt x="3012" y="28408"/>
                          <a:pt x="2166" y="28134"/>
                          <a:pt x="1457" y="27575"/>
                        </a:cubicBezTo>
                        <a:cubicBezTo>
                          <a:pt x="-208" y="26255"/>
                          <a:pt x="-488" y="23828"/>
                          <a:pt x="833" y="22163"/>
                        </a:cubicBezTo>
                        <a:lnTo>
                          <a:pt x="17270" y="1458"/>
                        </a:lnTo>
                        <a:cubicBezTo>
                          <a:pt x="18597" y="-213"/>
                          <a:pt x="21024" y="-487"/>
                          <a:pt x="22682" y="840"/>
                        </a:cubicBezTo>
                        <a:cubicBezTo>
                          <a:pt x="24354" y="2161"/>
                          <a:pt x="24634" y="4587"/>
                          <a:pt x="23307" y="6252"/>
                        </a:cubicBezTo>
                        <a:lnTo>
                          <a:pt x="6870" y="26957"/>
                        </a:lnTo>
                        <a:cubicBezTo>
                          <a:pt x="6109" y="27913"/>
                          <a:pt x="4983" y="28414"/>
                          <a:pt x="3851" y="28414"/>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37"/>
                  <p:cNvSpPr/>
                  <p:nvPr/>
                </p:nvSpPr>
                <p:spPr>
                  <a:xfrm>
                    <a:off x="7516165" y="887453"/>
                    <a:ext cx="28610" cy="24478"/>
                  </a:xfrm>
                  <a:custGeom>
                    <a:avLst/>
                    <a:gdLst/>
                    <a:ahLst/>
                    <a:cxnLst/>
                    <a:rect l="l" t="t" r="r" b="b"/>
                    <a:pathLst>
                      <a:path w="28610" h="24478" extrusionOk="0">
                        <a:moveTo>
                          <a:pt x="24763" y="24479"/>
                        </a:moveTo>
                        <a:cubicBezTo>
                          <a:pt x="23624" y="24479"/>
                          <a:pt x="22493" y="23978"/>
                          <a:pt x="21732" y="23015"/>
                        </a:cubicBezTo>
                        <a:cubicBezTo>
                          <a:pt x="16528" y="16400"/>
                          <a:pt x="9762" y="10975"/>
                          <a:pt x="2178" y="7326"/>
                        </a:cubicBezTo>
                        <a:cubicBezTo>
                          <a:pt x="266" y="6402"/>
                          <a:pt x="-541" y="4099"/>
                          <a:pt x="383" y="2180"/>
                        </a:cubicBezTo>
                        <a:cubicBezTo>
                          <a:pt x="1306" y="268"/>
                          <a:pt x="3609" y="-539"/>
                          <a:pt x="5528" y="379"/>
                        </a:cubicBezTo>
                        <a:cubicBezTo>
                          <a:pt x="14160" y="4542"/>
                          <a:pt x="21855" y="10721"/>
                          <a:pt x="27781" y="18241"/>
                        </a:cubicBezTo>
                        <a:cubicBezTo>
                          <a:pt x="29101" y="19919"/>
                          <a:pt x="28815" y="22339"/>
                          <a:pt x="27144" y="23653"/>
                        </a:cubicBezTo>
                        <a:cubicBezTo>
                          <a:pt x="26435" y="24212"/>
                          <a:pt x="25596" y="24479"/>
                          <a:pt x="24763" y="24479"/>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37"/>
                  <p:cNvSpPr/>
                  <p:nvPr/>
                </p:nvSpPr>
                <p:spPr>
                  <a:xfrm>
                    <a:off x="7509157" y="902497"/>
                    <a:ext cx="23649" cy="20363"/>
                  </a:xfrm>
                  <a:custGeom>
                    <a:avLst/>
                    <a:gdLst/>
                    <a:ahLst/>
                    <a:cxnLst/>
                    <a:rect l="l" t="t" r="r" b="b"/>
                    <a:pathLst>
                      <a:path w="23649" h="20363" extrusionOk="0">
                        <a:moveTo>
                          <a:pt x="19795" y="20363"/>
                        </a:moveTo>
                        <a:cubicBezTo>
                          <a:pt x="18728" y="20363"/>
                          <a:pt x="17661" y="19921"/>
                          <a:pt x="16900" y="19049"/>
                        </a:cubicBezTo>
                        <a:cubicBezTo>
                          <a:pt x="12679" y="14242"/>
                          <a:pt x="7676" y="10268"/>
                          <a:pt x="2030" y="7249"/>
                        </a:cubicBezTo>
                        <a:cubicBezTo>
                          <a:pt x="157" y="6241"/>
                          <a:pt x="-546" y="3906"/>
                          <a:pt x="456" y="2026"/>
                        </a:cubicBezTo>
                        <a:cubicBezTo>
                          <a:pt x="1464" y="159"/>
                          <a:pt x="3799" y="-543"/>
                          <a:pt x="5673" y="452"/>
                        </a:cubicBezTo>
                        <a:cubicBezTo>
                          <a:pt x="12132" y="3913"/>
                          <a:pt x="17856" y="8459"/>
                          <a:pt x="22696" y="13969"/>
                        </a:cubicBezTo>
                        <a:cubicBezTo>
                          <a:pt x="24094" y="15569"/>
                          <a:pt x="23938" y="18002"/>
                          <a:pt x="22338" y="19407"/>
                        </a:cubicBezTo>
                        <a:cubicBezTo>
                          <a:pt x="21609" y="20051"/>
                          <a:pt x="20699" y="20363"/>
                          <a:pt x="19795" y="20363"/>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6" name="Google Shape;776;p37"/>
                <p:cNvGrpSpPr/>
                <p:nvPr/>
              </p:nvGrpSpPr>
              <p:grpSpPr>
                <a:xfrm>
                  <a:off x="6998125" y="201356"/>
                  <a:ext cx="645052" cy="769769"/>
                  <a:chOff x="6998125" y="201356"/>
                  <a:chExt cx="645052" cy="769769"/>
                </a:xfrm>
              </p:grpSpPr>
              <p:sp>
                <p:nvSpPr>
                  <p:cNvPr id="777" name="Google Shape;777;p37"/>
                  <p:cNvSpPr/>
                  <p:nvPr/>
                </p:nvSpPr>
                <p:spPr>
                  <a:xfrm>
                    <a:off x="7009512" y="201356"/>
                    <a:ext cx="611933" cy="706927"/>
                  </a:xfrm>
                  <a:custGeom>
                    <a:avLst/>
                    <a:gdLst/>
                    <a:ahLst/>
                    <a:cxnLst/>
                    <a:rect l="l" t="t" r="r" b="b"/>
                    <a:pathLst>
                      <a:path w="611933" h="706927" extrusionOk="0">
                        <a:moveTo>
                          <a:pt x="443191" y="42281"/>
                        </a:moveTo>
                        <a:cubicBezTo>
                          <a:pt x="467090" y="36005"/>
                          <a:pt x="493401" y="46077"/>
                          <a:pt x="511322" y="63326"/>
                        </a:cubicBezTo>
                        <a:cubicBezTo>
                          <a:pt x="529815" y="81139"/>
                          <a:pt x="540600" y="105491"/>
                          <a:pt x="548230" y="130032"/>
                        </a:cubicBezTo>
                        <a:cubicBezTo>
                          <a:pt x="576942" y="222330"/>
                          <a:pt x="566495" y="321919"/>
                          <a:pt x="581073" y="417486"/>
                        </a:cubicBezTo>
                        <a:cubicBezTo>
                          <a:pt x="588703" y="467616"/>
                          <a:pt x="603247" y="516552"/>
                          <a:pt x="609297" y="566905"/>
                        </a:cubicBezTo>
                        <a:cubicBezTo>
                          <a:pt x="614631" y="611216"/>
                          <a:pt x="612829" y="658005"/>
                          <a:pt x="594941" y="698478"/>
                        </a:cubicBezTo>
                        <a:cubicBezTo>
                          <a:pt x="565891" y="692090"/>
                          <a:pt x="542857" y="685923"/>
                          <a:pt x="536281" y="679458"/>
                        </a:cubicBezTo>
                        <a:cubicBezTo>
                          <a:pt x="516396" y="659956"/>
                          <a:pt x="501441" y="659956"/>
                          <a:pt x="501441" y="659956"/>
                        </a:cubicBezTo>
                        <a:cubicBezTo>
                          <a:pt x="498020" y="663976"/>
                          <a:pt x="494227" y="667925"/>
                          <a:pt x="490168" y="671756"/>
                        </a:cubicBezTo>
                        <a:cubicBezTo>
                          <a:pt x="481933" y="670670"/>
                          <a:pt x="474193" y="665596"/>
                          <a:pt x="468898" y="659020"/>
                        </a:cubicBezTo>
                        <a:cubicBezTo>
                          <a:pt x="462055" y="650485"/>
                          <a:pt x="458640" y="639700"/>
                          <a:pt x="455817" y="629104"/>
                        </a:cubicBezTo>
                        <a:cubicBezTo>
                          <a:pt x="445110" y="588852"/>
                          <a:pt x="440901" y="546916"/>
                          <a:pt x="443230" y="505311"/>
                        </a:cubicBezTo>
                        <a:cubicBezTo>
                          <a:pt x="443607" y="498325"/>
                          <a:pt x="444205" y="491293"/>
                          <a:pt x="444960" y="484340"/>
                        </a:cubicBezTo>
                        <a:cubicBezTo>
                          <a:pt x="446124" y="483215"/>
                          <a:pt x="447289" y="482089"/>
                          <a:pt x="448453" y="480957"/>
                        </a:cubicBezTo>
                        <a:cubicBezTo>
                          <a:pt x="481712" y="448039"/>
                          <a:pt x="478779" y="424514"/>
                          <a:pt x="478779" y="424514"/>
                        </a:cubicBezTo>
                        <a:cubicBezTo>
                          <a:pt x="478779" y="424514"/>
                          <a:pt x="492874" y="427333"/>
                          <a:pt x="505240" y="420004"/>
                        </a:cubicBezTo>
                        <a:cubicBezTo>
                          <a:pt x="517599" y="412676"/>
                          <a:pt x="534134" y="385355"/>
                          <a:pt x="539696" y="354877"/>
                        </a:cubicBezTo>
                        <a:cubicBezTo>
                          <a:pt x="545264" y="324399"/>
                          <a:pt x="537784" y="300911"/>
                          <a:pt x="524364" y="299521"/>
                        </a:cubicBezTo>
                        <a:cubicBezTo>
                          <a:pt x="518542" y="298919"/>
                          <a:pt x="514145" y="300498"/>
                          <a:pt x="511062" y="302489"/>
                        </a:cubicBezTo>
                        <a:cubicBezTo>
                          <a:pt x="497571" y="297040"/>
                          <a:pt x="488139" y="283473"/>
                          <a:pt x="483813" y="269381"/>
                        </a:cubicBezTo>
                        <a:cubicBezTo>
                          <a:pt x="479006" y="253822"/>
                          <a:pt x="479078" y="237287"/>
                          <a:pt x="477803" y="221090"/>
                        </a:cubicBezTo>
                        <a:cubicBezTo>
                          <a:pt x="476489" y="204854"/>
                          <a:pt x="473445" y="188056"/>
                          <a:pt x="463525" y="175128"/>
                        </a:cubicBezTo>
                        <a:cubicBezTo>
                          <a:pt x="454691" y="163628"/>
                          <a:pt x="441461" y="156526"/>
                          <a:pt x="429739" y="147995"/>
                        </a:cubicBezTo>
                        <a:cubicBezTo>
                          <a:pt x="418011" y="139427"/>
                          <a:pt x="393859" y="132807"/>
                          <a:pt x="398665" y="119128"/>
                        </a:cubicBezTo>
                        <a:cubicBezTo>
                          <a:pt x="406595" y="96504"/>
                          <a:pt x="433492" y="65844"/>
                          <a:pt x="420606" y="66557"/>
                        </a:cubicBezTo>
                        <a:cubicBezTo>
                          <a:pt x="407714" y="67234"/>
                          <a:pt x="380908" y="120172"/>
                          <a:pt x="380908" y="120172"/>
                        </a:cubicBezTo>
                        <a:cubicBezTo>
                          <a:pt x="358622" y="132799"/>
                          <a:pt x="318084" y="124732"/>
                          <a:pt x="292494" y="125484"/>
                        </a:cubicBezTo>
                        <a:cubicBezTo>
                          <a:pt x="264498" y="126348"/>
                          <a:pt x="237210" y="137584"/>
                          <a:pt x="215640" y="155473"/>
                        </a:cubicBezTo>
                        <a:cubicBezTo>
                          <a:pt x="194110" y="173362"/>
                          <a:pt x="178244" y="197676"/>
                          <a:pt x="169040" y="224133"/>
                        </a:cubicBezTo>
                        <a:cubicBezTo>
                          <a:pt x="163589" y="239766"/>
                          <a:pt x="160395" y="256151"/>
                          <a:pt x="154606" y="271635"/>
                        </a:cubicBezTo>
                        <a:cubicBezTo>
                          <a:pt x="149532" y="285276"/>
                          <a:pt x="142058" y="298580"/>
                          <a:pt x="130857" y="307674"/>
                        </a:cubicBezTo>
                        <a:cubicBezTo>
                          <a:pt x="129426" y="305570"/>
                          <a:pt x="123565" y="298317"/>
                          <a:pt x="112065" y="299519"/>
                        </a:cubicBezTo>
                        <a:cubicBezTo>
                          <a:pt x="98652" y="300910"/>
                          <a:pt x="91171" y="324398"/>
                          <a:pt x="96733" y="354876"/>
                        </a:cubicBezTo>
                        <a:cubicBezTo>
                          <a:pt x="102334" y="385354"/>
                          <a:pt x="118869" y="412675"/>
                          <a:pt x="131234" y="420003"/>
                        </a:cubicBezTo>
                        <a:cubicBezTo>
                          <a:pt x="143600" y="427331"/>
                          <a:pt x="157689" y="424513"/>
                          <a:pt x="157689" y="424513"/>
                        </a:cubicBezTo>
                        <a:cubicBezTo>
                          <a:pt x="157689" y="424513"/>
                          <a:pt x="154723" y="448038"/>
                          <a:pt x="187982" y="480957"/>
                        </a:cubicBezTo>
                        <a:cubicBezTo>
                          <a:pt x="190233" y="483176"/>
                          <a:pt x="192568" y="485433"/>
                          <a:pt x="194968" y="487644"/>
                        </a:cubicBezTo>
                        <a:cubicBezTo>
                          <a:pt x="196100" y="517527"/>
                          <a:pt x="194669" y="547475"/>
                          <a:pt x="190649" y="577092"/>
                        </a:cubicBezTo>
                        <a:cubicBezTo>
                          <a:pt x="189446" y="586257"/>
                          <a:pt x="187982" y="595357"/>
                          <a:pt x="186290" y="604451"/>
                        </a:cubicBezTo>
                        <a:cubicBezTo>
                          <a:pt x="183695" y="618313"/>
                          <a:pt x="180462" y="632220"/>
                          <a:pt x="173964" y="644774"/>
                        </a:cubicBezTo>
                        <a:cubicBezTo>
                          <a:pt x="167758" y="656723"/>
                          <a:pt x="158255" y="667398"/>
                          <a:pt x="146039" y="672810"/>
                        </a:cubicBezTo>
                        <a:cubicBezTo>
                          <a:pt x="141570" y="668634"/>
                          <a:pt x="137433" y="664314"/>
                          <a:pt x="133673" y="659956"/>
                        </a:cubicBezTo>
                        <a:cubicBezTo>
                          <a:pt x="133673" y="659956"/>
                          <a:pt x="118680" y="659956"/>
                          <a:pt x="98840" y="679458"/>
                        </a:cubicBezTo>
                        <a:cubicBezTo>
                          <a:pt x="89408" y="688701"/>
                          <a:pt x="46223" y="697346"/>
                          <a:pt x="0" y="706927"/>
                        </a:cubicBezTo>
                        <a:cubicBezTo>
                          <a:pt x="4774" y="620947"/>
                          <a:pt x="62459" y="544282"/>
                          <a:pt x="68736" y="458074"/>
                        </a:cubicBezTo>
                        <a:cubicBezTo>
                          <a:pt x="72834" y="402302"/>
                          <a:pt x="54985" y="346833"/>
                          <a:pt x="57652" y="290988"/>
                        </a:cubicBezTo>
                        <a:cubicBezTo>
                          <a:pt x="61294" y="214549"/>
                          <a:pt x="102483" y="145663"/>
                          <a:pt x="142507" y="80424"/>
                        </a:cubicBezTo>
                        <a:cubicBezTo>
                          <a:pt x="159419" y="52839"/>
                          <a:pt x="177906" y="23827"/>
                          <a:pt x="207106" y="9960"/>
                        </a:cubicBezTo>
                        <a:cubicBezTo>
                          <a:pt x="229203" y="-525"/>
                          <a:pt x="254649" y="-938"/>
                          <a:pt x="279036" y="753"/>
                        </a:cubicBezTo>
                        <a:cubicBezTo>
                          <a:pt x="335634" y="4699"/>
                          <a:pt x="391517" y="18829"/>
                          <a:pt x="443191" y="42280"/>
                        </a:cubicBezTo>
                        <a:close/>
                      </a:path>
                    </a:pathLst>
                  </a:custGeom>
                  <a:solidFill>
                    <a:schemeClr val="dk1"/>
                  </a:solidFill>
                  <a:ln w="9525" cap="flat" cmpd="sng">
                    <a:solidFill>
                      <a:srgbClr val="3B2A3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37"/>
                  <p:cNvSpPr/>
                  <p:nvPr/>
                </p:nvSpPr>
                <p:spPr>
                  <a:xfrm>
                    <a:off x="7104391" y="267902"/>
                    <a:ext cx="446672" cy="479875"/>
                  </a:xfrm>
                  <a:custGeom>
                    <a:avLst/>
                    <a:gdLst/>
                    <a:ahLst/>
                    <a:cxnLst/>
                    <a:rect l="l" t="t" r="r" b="b"/>
                    <a:pathLst>
                      <a:path w="446672" h="479875" extrusionOk="0">
                        <a:moveTo>
                          <a:pt x="416183" y="235943"/>
                        </a:moveTo>
                        <a:cubicBezTo>
                          <a:pt x="419267" y="233951"/>
                          <a:pt x="423664" y="232373"/>
                          <a:pt x="429486" y="232974"/>
                        </a:cubicBezTo>
                        <a:cubicBezTo>
                          <a:pt x="442905" y="234365"/>
                          <a:pt x="450379" y="257852"/>
                          <a:pt x="444817" y="288331"/>
                        </a:cubicBezTo>
                        <a:cubicBezTo>
                          <a:pt x="439256" y="318809"/>
                          <a:pt x="422721" y="346130"/>
                          <a:pt x="410361" y="353458"/>
                        </a:cubicBezTo>
                        <a:cubicBezTo>
                          <a:pt x="397996" y="360786"/>
                          <a:pt x="383900" y="357968"/>
                          <a:pt x="383900" y="357968"/>
                        </a:cubicBezTo>
                        <a:cubicBezTo>
                          <a:pt x="383900" y="357968"/>
                          <a:pt x="386834" y="381493"/>
                          <a:pt x="353575" y="414411"/>
                        </a:cubicBezTo>
                        <a:cubicBezTo>
                          <a:pt x="352410" y="415543"/>
                          <a:pt x="351246" y="416668"/>
                          <a:pt x="350082" y="417793"/>
                        </a:cubicBezTo>
                        <a:cubicBezTo>
                          <a:pt x="316823" y="449511"/>
                          <a:pt x="267738" y="479875"/>
                          <a:pt x="223355" y="479875"/>
                        </a:cubicBezTo>
                        <a:cubicBezTo>
                          <a:pt x="180515" y="479875"/>
                          <a:pt x="133238" y="451540"/>
                          <a:pt x="100089" y="421104"/>
                        </a:cubicBezTo>
                        <a:cubicBezTo>
                          <a:pt x="97689" y="418886"/>
                          <a:pt x="95361" y="416629"/>
                          <a:pt x="93104" y="414411"/>
                        </a:cubicBezTo>
                        <a:cubicBezTo>
                          <a:pt x="59845" y="381493"/>
                          <a:pt x="62811" y="357968"/>
                          <a:pt x="62811" y="357968"/>
                        </a:cubicBezTo>
                        <a:cubicBezTo>
                          <a:pt x="62811" y="357968"/>
                          <a:pt x="48721" y="360786"/>
                          <a:pt x="36356" y="353458"/>
                        </a:cubicBezTo>
                        <a:cubicBezTo>
                          <a:pt x="23990" y="346130"/>
                          <a:pt x="7455" y="318809"/>
                          <a:pt x="1854" y="288331"/>
                        </a:cubicBezTo>
                        <a:cubicBezTo>
                          <a:pt x="-3707" y="257852"/>
                          <a:pt x="3773" y="234365"/>
                          <a:pt x="17193" y="232974"/>
                        </a:cubicBezTo>
                        <a:cubicBezTo>
                          <a:pt x="28687" y="231771"/>
                          <a:pt x="34554" y="239024"/>
                          <a:pt x="35978" y="241129"/>
                        </a:cubicBezTo>
                        <a:cubicBezTo>
                          <a:pt x="47180" y="232035"/>
                          <a:pt x="54660" y="218731"/>
                          <a:pt x="59727" y="205089"/>
                        </a:cubicBezTo>
                        <a:cubicBezTo>
                          <a:pt x="65517" y="189606"/>
                          <a:pt x="68711" y="173221"/>
                          <a:pt x="74162" y="157588"/>
                        </a:cubicBezTo>
                        <a:cubicBezTo>
                          <a:pt x="83366" y="131131"/>
                          <a:pt x="99231" y="106816"/>
                          <a:pt x="120762" y="88928"/>
                        </a:cubicBezTo>
                        <a:cubicBezTo>
                          <a:pt x="142332" y="71040"/>
                          <a:pt x="169619" y="59803"/>
                          <a:pt x="197616" y="58939"/>
                        </a:cubicBezTo>
                        <a:cubicBezTo>
                          <a:pt x="223206" y="58187"/>
                          <a:pt x="263744" y="66254"/>
                          <a:pt x="286029" y="53627"/>
                        </a:cubicBezTo>
                        <a:cubicBezTo>
                          <a:pt x="286029" y="53627"/>
                          <a:pt x="312835" y="689"/>
                          <a:pt x="325728" y="12"/>
                        </a:cubicBezTo>
                        <a:cubicBezTo>
                          <a:pt x="338614" y="-702"/>
                          <a:pt x="311717" y="29958"/>
                          <a:pt x="303787" y="52583"/>
                        </a:cubicBezTo>
                        <a:cubicBezTo>
                          <a:pt x="298980" y="66262"/>
                          <a:pt x="323133" y="72882"/>
                          <a:pt x="334860" y="81450"/>
                        </a:cubicBezTo>
                        <a:cubicBezTo>
                          <a:pt x="346582" y="89981"/>
                          <a:pt x="359813" y="97084"/>
                          <a:pt x="368646" y="108583"/>
                        </a:cubicBezTo>
                        <a:cubicBezTo>
                          <a:pt x="378566" y="121511"/>
                          <a:pt x="381610" y="138309"/>
                          <a:pt x="382924" y="154545"/>
                        </a:cubicBezTo>
                        <a:cubicBezTo>
                          <a:pt x="384206" y="170742"/>
                          <a:pt x="384128" y="187277"/>
                          <a:pt x="388941" y="202836"/>
                        </a:cubicBezTo>
                        <a:cubicBezTo>
                          <a:pt x="393260" y="216928"/>
                          <a:pt x="402692" y="230495"/>
                          <a:pt x="416183" y="235944"/>
                        </a:cubicBezTo>
                        <a:close/>
                      </a:path>
                    </a:pathLst>
                  </a:custGeom>
                  <a:solidFill>
                    <a:srgbClr val="8057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37"/>
                  <p:cNvSpPr/>
                  <p:nvPr/>
                </p:nvSpPr>
                <p:spPr>
                  <a:xfrm>
                    <a:off x="7155551" y="706667"/>
                    <a:ext cx="344129" cy="264458"/>
                  </a:xfrm>
                  <a:custGeom>
                    <a:avLst/>
                    <a:gdLst/>
                    <a:ahLst/>
                    <a:cxnLst/>
                    <a:rect l="l" t="t" r="r" b="b"/>
                    <a:pathLst>
                      <a:path w="344129" h="264458" extrusionOk="0">
                        <a:moveTo>
                          <a:pt x="322859" y="153708"/>
                        </a:moveTo>
                        <a:cubicBezTo>
                          <a:pt x="328154" y="160285"/>
                          <a:pt x="335894" y="165358"/>
                          <a:pt x="344129" y="166445"/>
                        </a:cubicBezTo>
                        <a:cubicBezTo>
                          <a:pt x="288735" y="219582"/>
                          <a:pt x="181028" y="260849"/>
                          <a:pt x="171518" y="264459"/>
                        </a:cubicBezTo>
                        <a:cubicBezTo>
                          <a:pt x="162047" y="260849"/>
                          <a:pt x="55733" y="220109"/>
                          <a:pt x="0" y="167498"/>
                        </a:cubicBezTo>
                        <a:cubicBezTo>
                          <a:pt x="12216" y="162086"/>
                          <a:pt x="21726" y="151412"/>
                          <a:pt x="27925" y="139463"/>
                        </a:cubicBezTo>
                        <a:cubicBezTo>
                          <a:pt x="34423" y="126908"/>
                          <a:pt x="37656" y="113008"/>
                          <a:pt x="40252" y="99140"/>
                        </a:cubicBezTo>
                        <a:cubicBezTo>
                          <a:pt x="41943" y="90046"/>
                          <a:pt x="43407" y="80952"/>
                          <a:pt x="44610" y="71780"/>
                        </a:cubicBezTo>
                        <a:cubicBezTo>
                          <a:pt x="89896" y="94482"/>
                          <a:pt x="135892" y="102633"/>
                          <a:pt x="179864" y="86286"/>
                        </a:cubicBezTo>
                        <a:cubicBezTo>
                          <a:pt x="225937" y="69152"/>
                          <a:pt x="267048" y="38860"/>
                          <a:pt x="297191" y="0"/>
                        </a:cubicBezTo>
                        <a:cubicBezTo>
                          <a:pt x="294862" y="41605"/>
                          <a:pt x="299071" y="83541"/>
                          <a:pt x="309778" y="123793"/>
                        </a:cubicBezTo>
                        <a:cubicBezTo>
                          <a:pt x="312601" y="134389"/>
                          <a:pt x="316016" y="145174"/>
                          <a:pt x="322859" y="153708"/>
                        </a:cubicBezTo>
                        <a:close/>
                      </a:path>
                    </a:pathLst>
                  </a:custGeom>
                  <a:solidFill>
                    <a:srgbClr val="8057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37"/>
                  <p:cNvSpPr/>
                  <p:nvPr/>
                </p:nvSpPr>
                <p:spPr>
                  <a:xfrm>
                    <a:off x="7200161" y="685695"/>
                    <a:ext cx="254311" cy="115849"/>
                  </a:xfrm>
                  <a:custGeom>
                    <a:avLst/>
                    <a:gdLst/>
                    <a:ahLst/>
                    <a:cxnLst/>
                    <a:rect l="l" t="t" r="r" b="b"/>
                    <a:pathLst>
                      <a:path w="254311" h="115849" extrusionOk="0">
                        <a:moveTo>
                          <a:pt x="254311" y="0"/>
                        </a:moveTo>
                        <a:cubicBezTo>
                          <a:pt x="253557" y="6954"/>
                          <a:pt x="252958" y="13985"/>
                          <a:pt x="252581" y="20971"/>
                        </a:cubicBezTo>
                        <a:cubicBezTo>
                          <a:pt x="222438" y="59831"/>
                          <a:pt x="181327" y="90124"/>
                          <a:pt x="135254" y="107257"/>
                        </a:cubicBezTo>
                        <a:cubicBezTo>
                          <a:pt x="91282" y="123604"/>
                          <a:pt x="45286" y="115447"/>
                          <a:pt x="0" y="92752"/>
                        </a:cubicBezTo>
                        <a:cubicBezTo>
                          <a:pt x="4020" y="63135"/>
                          <a:pt x="5451" y="33187"/>
                          <a:pt x="4319" y="3311"/>
                        </a:cubicBezTo>
                        <a:cubicBezTo>
                          <a:pt x="37467" y="33753"/>
                          <a:pt x="84745" y="62088"/>
                          <a:pt x="127585" y="62088"/>
                        </a:cubicBezTo>
                        <a:cubicBezTo>
                          <a:pt x="171967" y="62088"/>
                          <a:pt x="221052" y="31724"/>
                          <a:pt x="25431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37"/>
                  <p:cNvSpPr/>
                  <p:nvPr/>
                </p:nvSpPr>
                <p:spPr>
                  <a:xfrm>
                    <a:off x="6998125" y="312324"/>
                    <a:ext cx="148356" cy="588881"/>
                  </a:xfrm>
                  <a:custGeom>
                    <a:avLst/>
                    <a:gdLst/>
                    <a:ahLst/>
                    <a:cxnLst/>
                    <a:rect l="l" t="t" r="r" b="b"/>
                    <a:pathLst>
                      <a:path w="148356" h="588881" extrusionOk="0">
                        <a:moveTo>
                          <a:pt x="30738" y="588882"/>
                        </a:moveTo>
                        <a:cubicBezTo>
                          <a:pt x="29951" y="588882"/>
                          <a:pt x="29158" y="588641"/>
                          <a:pt x="28468" y="588140"/>
                        </a:cubicBezTo>
                        <a:cubicBezTo>
                          <a:pt x="8323" y="573433"/>
                          <a:pt x="-2410" y="545690"/>
                          <a:pt x="459" y="515749"/>
                        </a:cubicBezTo>
                        <a:cubicBezTo>
                          <a:pt x="2969" y="489560"/>
                          <a:pt x="14659" y="464940"/>
                          <a:pt x="26413" y="441971"/>
                        </a:cubicBezTo>
                        <a:lnTo>
                          <a:pt x="28826" y="437268"/>
                        </a:lnTo>
                        <a:cubicBezTo>
                          <a:pt x="39566" y="416362"/>
                          <a:pt x="50669" y="394740"/>
                          <a:pt x="55151" y="371726"/>
                        </a:cubicBezTo>
                        <a:cubicBezTo>
                          <a:pt x="61298" y="340139"/>
                          <a:pt x="54767" y="307241"/>
                          <a:pt x="48451" y="275430"/>
                        </a:cubicBezTo>
                        <a:cubicBezTo>
                          <a:pt x="42304" y="244476"/>
                          <a:pt x="35955" y="212467"/>
                          <a:pt x="40827" y="180855"/>
                        </a:cubicBezTo>
                        <a:cubicBezTo>
                          <a:pt x="46415" y="144573"/>
                          <a:pt x="65988" y="113018"/>
                          <a:pt x="84390" y="86936"/>
                        </a:cubicBezTo>
                        <a:cubicBezTo>
                          <a:pt x="89327" y="79937"/>
                          <a:pt x="94407" y="73018"/>
                          <a:pt x="99487" y="66098"/>
                        </a:cubicBezTo>
                        <a:cubicBezTo>
                          <a:pt x="114383" y="45826"/>
                          <a:pt x="129780" y="24859"/>
                          <a:pt x="141053" y="2143"/>
                        </a:cubicBezTo>
                        <a:cubicBezTo>
                          <a:pt x="141996" y="237"/>
                          <a:pt x="144306" y="-544"/>
                          <a:pt x="146211" y="402"/>
                        </a:cubicBezTo>
                        <a:cubicBezTo>
                          <a:pt x="148124" y="1348"/>
                          <a:pt x="148898" y="3660"/>
                          <a:pt x="147955" y="5566"/>
                        </a:cubicBezTo>
                        <a:cubicBezTo>
                          <a:pt x="136389" y="28881"/>
                          <a:pt x="120790" y="50122"/>
                          <a:pt x="105700" y="70660"/>
                        </a:cubicBezTo>
                        <a:cubicBezTo>
                          <a:pt x="100645" y="77540"/>
                          <a:pt x="95598" y="84418"/>
                          <a:pt x="90687" y="91379"/>
                        </a:cubicBezTo>
                        <a:cubicBezTo>
                          <a:pt x="72799" y="116730"/>
                          <a:pt x="53791" y="147324"/>
                          <a:pt x="48444" y="182029"/>
                        </a:cubicBezTo>
                        <a:cubicBezTo>
                          <a:pt x="43780" y="212299"/>
                          <a:pt x="49999" y="243629"/>
                          <a:pt x="56009" y="273928"/>
                        </a:cubicBezTo>
                        <a:cubicBezTo>
                          <a:pt x="62475" y="306471"/>
                          <a:pt x="69149" y="340119"/>
                          <a:pt x="62716" y="373196"/>
                        </a:cubicBezTo>
                        <a:cubicBezTo>
                          <a:pt x="58026" y="397283"/>
                          <a:pt x="46669" y="419400"/>
                          <a:pt x="35682" y="440787"/>
                        </a:cubicBezTo>
                        <a:lnTo>
                          <a:pt x="33275" y="445477"/>
                        </a:lnTo>
                        <a:cubicBezTo>
                          <a:pt x="21385" y="468712"/>
                          <a:pt x="10515" y="491629"/>
                          <a:pt x="8134" y="516477"/>
                        </a:cubicBezTo>
                        <a:cubicBezTo>
                          <a:pt x="6085" y="537839"/>
                          <a:pt x="11549" y="566245"/>
                          <a:pt x="33015" y="581915"/>
                        </a:cubicBezTo>
                        <a:cubicBezTo>
                          <a:pt x="34732" y="583171"/>
                          <a:pt x="35110" y="585584"/>
                          <a:pt x="33854" y="587301"/>
                        </a:cubicBezTo>
                        <a:cubicBezTo>
                          <a:pt x="33100" y="588335"/>
                          <a:pt x="31929" y="588882"/>
                          <a:pt x="30738" y="588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37"/>
                  <p:cNvSpPr/>
                  <p:nvPr/>
                </p:nvSpPr>
                <p:spPr>
                  <a:xfrm>
                    <a:off x="7545951" y="359807"/>
                    <a:ext cx="97226" cy="525436"/>
                  </a:xfrm>
                  <a:custGeom>
                    <a:avLst/>
                    <a:gdLst/>
                    <a:ahLst/>
                    <a:cxnLst/>
                    <a:rect l="l" t="t" r="r" b="b"/>
                    <a:pathLst>
                      <a:path w="97226" h="525436" extrusionOk="0">
                        <a:moveTo>
                          <a:pt x="49922" y="525436"/>
                        </a:moveTo>
                        <a:cubicBezTo>
                          <a:pt x="49259" y="525436"/>
                          <a:pt x="48582" y="525261"/>
                          <a:pt x="47971" y="524903"/>
                        </a:cubicBezTo>
                        <a:cubicBezTo>
                          <a:pt x="46137" y="523823"/>
                          <a:pt x="45525" y="521462"/>
                          <a:pt x="46605" y="519628"/>
                        </a:cubicBezTo>
                        <a:cubicBezTo>
                          <a:pt x="80508" y="461963"/>
                          <a:pt x="95072" y="397923"/>
                          <a:pt x="87617" y="339308"/>
                        </a:cubicBezTo>
                        <a:cubicBezTo>
                          <a:pt x="82609" y="299993"/>
                          <a:pt x="67784" y="262091"/>
                          <a:pt x="53441" y="225439"/>
                        </a:cubicBezTo>
                        <a:cubicBezTo>
                          <a:pt x="46059" y="206577"/>
                          <a:pt x="38428" y="187073"/>
                          <a:pt x="32164" y="167491"/>
                        </a:cubicBezTo>
                        <a:cubicBezTo>
                          <a:pt x="15167" y="114366"/>
                          <a:pt x="7472" y="58453"/>
                          <a:pt x="37" y="4382"/>
                        </a:cubicBezTo>
                        <a:cubicBezTo>
                          <a:pt x="-256" y="2275"/>
                          <a:pt x="1214" y="330"/>
                          <a:pt x="3322" y="40"/>
                        </a:cubicBezTo>
                        <a:cubicBezTo>
                          <a:pt x="5468" y="-266"/>
                          <a:pt x="7374" y="1225"/>
                          <a:pt x="7667" y="3332"/>
                        </a:cubicBezTo>
                        <a:cubicBezTo>
                          <a:pt x="15063" y="57078"/>
                          <a:pt x="22706" y="112654"/>
                          <a:pt x="39495" y="165143"/>
                        </a:cubicBezTo>
                        <a:cubicBezTo>
                          <a:pt x="45688" y="184492"/>
                          <a:pt x="53279" y="203882"/>
                          <a:pt x="60616" y="222633"/>
                        </a:cubicBezTo>
                        <a:cubicBezTo>
                          <a:pt x="75128" y="259719"/>
                          <a:pt x="90135" y="298068"/>
                          <a:pt x="95261" y="338339"/>
                        </a:cubicBezTo>
                        <a:cubicBezTo>
                          <a:pt x="102930" y="398632"/>
                          <a:pt x="88007" y="464402"/>
                          <a:pt x="53246" y="523530"/>
                        </a:cubicBezTo>
                        <a:cubicBezTo>
                          <a:pt x="52524" y="524753"/>
                          <a:pt x="51243" y="525436"/>
                          <a:pt x="49922" y="5254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37"/>
                  <p:cNvSpPr/>
                  <p:nvPr/>
                </p:nvSpPr>
                <p:spPr>
                  <a:xfrm>
                    <a:off x="7145236" y="531844"/>
                    <a:ext cx="186360" cy="219790"/>
                  </a:xfrm>
                  <a:custGeom>
                    <a:avLst/>
                    <a:gdLst/>
                    <a:ahLst/>
                    <a:cxnLst/>
                    <a:rect l="l" t="t" r="r" b="b"/>
                    <a:pathLst>
                      <a:path w="186360" h="219790" extrusionOk="0">
                        <a:moveTo>
                          <a:pt x="182510" y="219790"/>
                        </a:moveTo>
                        <a:cubicBezTo>
                          <a:pt x="95918" y="219790"/>
                          <a:pt x="30486" y="144836"/>
                          <a:pt x="21614" y="112853"/>
                        </a:cubicBezTo>
                        <a:cubicBezTo>
                          <a:pt x="16228" y="93424"/>
                          <a:pt x="720" y="8158"/>
                          <a:pt x="64" y="4538"/>
                        </a:cubicBezTo>
                        <a:cubicBezTo>
                          <a:pt x="-320" y="2444"/>
                          <a:pt x="1072" y="439"/>
                          <a:pt x="3166" y="59"/>
                        </a:cubicBezTo>
                        <a:cubicBezTo>
                          <a:pt x="5267" y="-308"/>
                          <a:pt x="7265" y="1070"/>
                          <a:pt x="7641" y="3161"/>
                        </a:cubicBezTo>
                        <a:cubicBezTo>
                          <a:pt x="7804" y="4043"/>
                          <a:pt x="23748" y="91700"/>
                          <a:pt x="29042" y="110796"/>
                        </a:cubicBezTo>
                        <a:cubicBezTo>
                          <a:pt x="37193" y="140191"/>
                          <a:pt x="101063" y="212082"/>
                          <a:pt x="182510" y="212082"/>
                        </a:cubicBezTo>
                        <a:cubicBezTo>
                          <a:pt x="184637" y="212082"/>
                          <a:pt x="186360" y="213812"/>
                          <a:pt x="186360" y="215939"/>
                        </a:cubicBezTo>
                        <a:cubicBezTo>
                          <a:pt x="186360" y="218067"/>
                          <a:pt x="184637" y="219790"/>
                          <a:pt x="182510" y="219790"/>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37"/>
                  <p:cNvSpPr/>
                  <p:nvPr/>
                </p:nvSpPr>
                <p:spPr>
                  <a:xfrm>
                    <a:off x="7109640" y="519667"/>
                    <a:ext cx="47468" cy="87782"/>
                  </a:xfrm>
                  <a:custGeom>
                    <a:avLst/>
                    <a:gdLst/>
                    <a:ahLst/>
                    <a:cxnLst/>
                    <a:rect l="l" t="t" r="r" b="b"/>
                    <a:pathLst>
                      <a:path w="47468" h="87782" extrusionOk="0">
                        <a:moveTo>
                          <a:pt x="43615" y="87782"/>
                        </a:moveTo>
                        <a:cubicBezTo>
                          <a:pt x="43167" y="87782"/>
                          <a:pt x="42711" y="87704"/>
                          <a:pt x="42275" y="87540"/>
                        </a:cubicBezTo>
                        <a:cubicBezTo>
                          <a:pt x="31419" y="83510"/>
                          <a:pt x="24205" y="71793"/>
                          <a:pt x="25500" y="60285"/>
                        </a:cubicBezTo>
                        <a:cubicBezTo>
                          <a:pt x="25831" y="57320"/>
                          <a:pt x="26658" y="54575"/>
                          <a:pt x="27451" y="51922"/>
                        </a:cubicBezTo>
                        <a:cubicBezTo>
                          <a:pt x="28023" y="50026"/>
                          <a:pt x="28557" y="48234"/>
                          <a:pt x="28895" y="46448"/>
                        </a:cubicBezTo>
                        <a:cubicBezTo>
                          <a:pt x="30521" y="37831"/>
                          <a:pt x="27536" y="28590"/>
                          <a:pt x="24400" y="20689"/>
                        </a:cubicBezTo>
                        <a:cubicBezTo>
                          <a:pt x="23022" y="17216"/>
                          <a:pt x="21473" y="13608"/>
                          <a:pt x="19034" y="11006"/>
                        </a:cubicBezTo>
                        <a:cubicBezTo>
                          <a:pt x="16783" y="8601"/>
                          <a:pt x="13765" y="7332"/>
                          <a:pt x="11313" y="7796"/>
                        </a:cubicBezTo>
                        <a:cubicBezTo>
                          <a:pt x="10161" y="8011"/>
                          <a:pt x="8971" y="8842"/>
                          <a:pt x="8282" y="9913"/>
                        </a:cubicBezTo>
                        <a:cubicBezTo>
                          <a:pt x="7989" y="10362"/>
                          <a:pt x="7540" y="11254"/>
                          <a:pt x="7768" y="12176"/>
                        </a:cubicBezTo>
                        <a:cubicBezTo>
                          <a:pt x="8282" y="14240"/>
                          <a:pt x="7026" y="16330"/>
                          <a:pt x="4957" y="16843"/>
                        </a:cubicBezTo>
                        <a:cubicBezTo>
                          <a:pt x="2895" y="17360"/>
                          <a:pt x="801" y="16100"/>
                          <a:pt x="294" y="14034"/>
                        </a:cubicBezTo>
                        <a:cubicBezTo>
                          <a:pt x="-396" y="11271"/>
                          <a:pt x="137" y="8326"/>
                          <a:pt x="1803" y="5745"/>
                        </a:cubicBezTo>
                        <a:cubicBezTo>
                          <a:pt x="3637" y="2888"/>
                          <a:pt x="6668" y="822"/>
                          <a:pt x="9908" y="219"/>
                        </a:cubicBezTo>
                        <a:cubicBezTo>
                          <a:pt x="14955" y="-719"/>
                          <a:pt x="20601" y="1397"/>
                          <a:pt x="24660" y="5737"/>
                        </a:cubicBezTo>
                        <a:cubicBezTo>
                          <a:pt x="28023" y="9325"/>
                          <a:pt x="29910" y="13686"/>
                          <a:pt x="31562" y="17845"/>
                        </a:cubicBezTo>
                        <a:cubicBezTo>
                          <a:pt x="35107" y="26775"/>
                          <a:pt x="38463" y="37327"/>
                          <a:pt x="36467" y="47877"/>
                        </a:cubicBezTo>
                        <a:cubicBezTo>
                          <a:pt x="36057" y="50059"/>
                          <a:pt x="35432" y="52130"/>
                          <a:pt x="34834" y="54132"/>
                        </a:cubicBezTo>
                        <a:cubicBezTo>
                          <a:pt x="34106" y="56566"/>
                          <a:pt x="33416" y="58868"/>
                          <a:pt x="33162" y="61146"/>
                        </a:cubicBezTo>
                        <a:cubicBezTo>
                          <a:pt x="32265" y="69108"/>
                          <a:pt x="37449" y="77526"/>
                          <a:pt x="44956" y="80315"/>
                        </a:cubicBezTo>
                        <a:cubicBezTo>
                          <a:pt x="46953" y="81056"/>
                          <a:pt x="47967" y="83273"/>
                          <a:pt x="47226" y="85268"/>
                        </a:cubicBezTo>
                        <a:cubicBezTo>
                          <a:pt x="46653" y="86820"/>
                          <a:pt x="45177" y="87782"/>
                          <a:pt x="43615" y="87782"/>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37"/>
                  <p:cNvSpPr/>
                  <p:nvPr/>
                </p:nvSpPr>
                <p:spPr>
                  <a:xfrm>
                    <a:off x="7121011" y="535274"/>
                    <a:ext cx="18832" cy="50684"/>
                  </a:xfrm>
                  <a:custGeom>
                    <a:avLst/>
                    <a:gdLst/>
                    <a:ahLst/>
                    <a:cxnLst/>
                    <a:rect l="l" t="t" r="r" b="b"/>
                    <a:pathLst>
                      <a:path w="18832" h="50684" extrusionOk="0">
                        <a:moveTo>
                          <a:pt x="14974" y="50684"/>
                        </a:moveTo>
                        <a:cubicBezTo>
                          <a:pt x="14154" y="50684"/>
                          <a:pt x="13328" y="50423"/>
                          <a:pt x="12626" y="49883"/>
                        </a:cubicBezTo>
                        <a:cubicBezTo>
                          <a:pt x="5321" y="44249"/>
                          <a:pt x="624" y="35388"/>
                          <a:pt x="58" y="26176"/>
                        </a:cubicBezTo>
                        <a:cubicBezTo>
                          <a:pt x="-508" y="16967"/>
                          <a:pt x="3076" y="7598"/>
                          <a:pt x="9639" y="1111"/>
                        </a:cubicBezTo>
                        <a:cubicBezTo>
                          <a:pt x="11155" y="-382"/>
                          <a:pt x="13594" y="-369"/>
                          <a:pt x="15084" y="1143"/>
                        </a:cubicBezTo>
                        <a:cubicBezTo>
                          <a:pt x="16580" y="2658"/>
                          <a:pt x="16567" y="5098"/>
                          <a:pt x="15058" y="6594"/>
                        </a:cubicBezTo>
                        <a:cubicBezTo>
                          <a:pt x="10050" y="11540"/>
                          <a:pt x="7318" y="18683"/>
                          <a:pt x="7747" y="25704"/>
                        </a:cubicBezTo>
                        <a:cubicBezTo>
                          <a:pt x="8183" y="32727"/>
                          <a:pt x="11767" y="39485"/>
                          <a:pt x="17335" y="43780"/>
                        </a:cubicBezTo>
                        <a:cubicBezTo>
                          <a:pt x="19013" y="45080"/>
                          <a:pt x="19332" y="47499"/>
                          <a:pt x="18031" y="49185"/>
                        </a:cubicBezTo>
                        <a:cubicBezTo>
                          <a:pt x="17270" y="50168"/>
                          <a:pt x="16132" y="50684"/>
                          <a:pt x="14974" y="50684"/>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37"/>
                  <p:cNvSpPr/>
                  <p:nvPr/>
                </p:nvSpPr>
                <p:spPr>
                  <a:xfrm>
                    <a:off x="7325931" y="531837"/>
                    <a:ext cx="186367" cy="219797"/>
                  </a:xfrm>
                  <a:custGeom>
                    <a:avLst/>
                    <a:gdLst/>
                    <a:ahLst/>
                    <a:cxnLst/>
                    <a:rect l="l" t="t" r="r" b="b"/>
                    <a:pathLst>
                      <a:path w="186367" h="219797" extrusionOk="0">
                        <a:moveTo>
                          <a:pt x="3858" y="219798"/>
                        </a:moveTo>
                        <a:cubicBezTo>
                          <a:pt x="1724" y="219798"/>
                          <a:pt x="0" y="218074"/>
                          <a:pt x="0" y="215947"/>
                        </a:cubicBezTo>
                        <a:cubicBezTo>
                          <a:pt x="0" y="213813"/>
                          <a:pt x="1724" y="212089"/>
                          <a:pt x="3858" y="212089"/>
                        </a:cubicBezTo>
                        <a:cubicBezTo>
                          <a:pt x="85304" y="212089"/>
                          <a:pt x="149168" y="140198"/>
                          <a:pt x="157325" y="110803"/>
                        </a:cubicBezTo>
                        <a:cubicBezTo>
                          <a:pt x="162613" y="91707"/>
                          <a:pt x="178563" y="4051"/>
                          <a:pt x="178719" y="3168"/>
                        </a:cubicBezTo>
                        <a:cubicBezTo>
                          <a:pt x="179096" y="1074"/>
                          <a:pt x="181107" y="-326"/>
                          <a:pt x="183201" y="66"/>
                        </a:cubicBezTo>
                        <a:cubicBezTo>
                          <a:pt x="185296" y="446"/>
                          <a:pt x="186687" y="2452"/>
                          <a:pt x="186304" y="4545"/>
                        </a:cubicBezTo>
                        <a:cubicBezTo>
                          <a:pt x="185647" y="8165"/>
                          <a:pt x="170140" y="93430"/>
                          <a:pt x="164747" y="112860"/>
                        </a:cubicBezTo>
                        <a:cubicBezTo>
                          <a:pt x="155888" y="144843"/>
                          <a:pt x="90450" y="219798"/>
                          <a:pt x="3858" y="219798"/>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37"/>
                  <p:cNvSpPr/>
                  <p:nvPr/>
                </p:nvSpPr>
                <p:spPr>
                  <a:xfrm>
                    <a:off x="7500421" y="519672"/>
                    <a:ext cx="47475" cy="87777"/>
                  </a:xfrm>
                  <a:custGeom>
                    <a:avLst/>
                    <a:gdLst/>
                    <a:ahLst/>
                    <a:cxnLst/>
                    <a:rect l="l" t="t" r="r" b="b"/>
                    <a:pathLst>
                      <a:path w="47475" h="87777" extrusionOk="0">
                        <a:moveTo>
                          <a:pt x="3859" y="87777"/>
                        </a:moveTo>
                        <a:cubicBezTo>
                          <a:pt x="2291" y="87777"/>
                          <a:pt x="821" y="86816"/>
                          <a:pt x="242" y="85262"/>
                        </a:cubicBezTo>
                        <a:cubicBezTo>
                          <a:pt x="-500" y="83268"/>
                          <a:pt x="522" y="81050"/>
                          <a:pt x="2518" y="80310"/>
                        </a:cubicBezTo>
                        <a:cubicBezTo>
                          <a:pt x="10025" y="77522"/>
                          <a:pt x="15216" y="69103"/>
                          <a:pt x="14311" y="61141"/>
                        </a:cubicBezTo>
                        <a:cubicBezTo>
                          <a:pt x="14058" y="58865"/>
                          <a:pt x="13369" y="56566"/>
                          <a:pt x="12640" y="54131"/>
                        </a:cubicBezTo>
                        <a:cubicBezTo>
                          <a:pt x="12042" y="52128"/>
                          <a:pt x="11424" y="50057"/>
                          <a:pt x="11008" y="47872"/>
                        </a:cubicBezTo>
                        <a:cubicBezTo>
                          <a:pt x="9010" y="37318"/>
                          <a:pt x="12367" y="26767"/>
                          <a:pt x="15912" y="17839"/>
                        </a:cubicBezTo>
                        <a:cubicBezTo>
                          <a:pt x="17564" y="13681"/>
                          <a:pt x="19457" y="9322"/>
                          <a:pt x="22813" y="5734"/>
                        </a:cubicBezTo>
                        <a:cubicBezTo>
                          <a:pt x="26879" y="1393"/>
                          <a:pt x="32538" y="-706"/>
                          <a:pt x="37566" y="212"/>
                        </a:cubicBezTo>
                        <a:cubicBezTo>
                          <a:pt x="40806" y="816"/>
                          <a:pt x="43837" y="2880"/>
                          <a:pt x="45671" y="5736"/>
                        </a:cubicBezTo>
                        <a:cubicBezTo>
                          <a:pt x="47330" y="8315"/>
                          <a:pt x="47870" y="11262"/>
                          <a:pt x="47187" y="14027"/>
                        </a:cubicBezTo>
                        <a:cubicBezTo>
                          <a:pt x="46666" y="16092"/>
                          <a:pt x="44552" y="17338"/>
                          <a:pt x="42523" y="16839"/>
                        </a:cubicBezTo>
                        <a:cubicBezTo>
                          <a:pt x="40455" y="16327"/>
                          <a:pt x="39192" y="14237"/>
                          <a:pt x="39706" y="12172"/>
                        </a:cubicBezTo>
                        <a:cubicBezTo>
                          <a:pt x="39934" y="11250"/>
                          <a:pt x="39485" y="10356"/>
                          <a:pt x="39192" y="9905"/>
                        </a:cubicBezTo>
                        <a:cubicBezTo>
                          <a:pt x="38497" y="8817"/>
                          <a:pt x="37332" y="8007"/>
                          <a:pt x="36155" y="7788"/>
                        </a:cubicBezTo>
                        <a:cubicBezTo>
                          <a:pt x="33735" y="7341"/>
                          <a:pt x="30691" y="8601"/>
                          <a:pt x="28433" y="11000"/>
                        </a:cubicBezTo>
                        <a:cubicBezTo>
                          <a:pt x="26001" y="13602"/>
                          <a:pt x="24453" y="17210"/>
                          <a:pt x="23080" y="20681"/>
                        </a:cubicBezTo>
                        <a:cubicBezTo>
                          <a:pt x="19938" y="28584"/>
                          <a:pt x="16946" y="37824"/>
                          <a:pt x="18579" y="46442"/>
                        </a:cubicBezTo>
                        <a:cubicBezTo>
                          <a:pt x="18917" y="48229"/>
                          <a:pt x="19457" y="50022"/>
                          <a:pt x="20023" y="51920"/>
                        </a:cubicBezTo>
                        <a:cubicBezTo>
                          <a:pt x="20816" y="54571"/>
                          <a:pt x="21643" y="57314"/>
                          <a:pt x="21974" y="60277"/>
                        </a:cubicBezTo>
                        <a:cubicBezTo>
                          <a:pt x="23269" y="71788"/>
                          <a:pt x="16055" y="83504"/>
                          <a:pt x="5198" y="87534"/>
                        </a:cubicBezTo>
                        <a:cubicBezTo>
                          <a:pt x="4756" y="87698"/>
                          <a:pt x="4301" y="87776"/>
                          <a:pt x="3859" y="87776"/>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37"/>
                  <p:cNvSpPr/>
                  <p:nvPr/>
                </p:nvSpPr>
                <p:spPr>
                  <a:xfrm>
                    <a:off x="7517688" y="535274"/>
                    <a:ext cx="18835" cy="50684"/>
                  </a:xfrm>
                  <a:custGeom>
                    <a:avLst/>
                    <a:gdLst/>
                    <a:ahLst/>
                    <a:cxnLst/>
                    <a:rect l="l" t="t" r="r" b="b"/>
                    <a:pathLst>
                      <a:path w="18835" h="50684" extrusionOk="0">
                        <a:moveTo>
                          <a:pt x="3856" y="50685"/>
                        </a:moveTo>
                        <a:cubicBezTo>
                          <a:pt x="2704" y="50685"/>
                          <a:pt x="1559" y="50169"/>
                          <a:pt x="798" y="49185"/>
                        </a:cubicBezTo>
                        <a:cubicBezTo>
                          <a:pt x="-496" y="47500"/>
                          <a:pt x="-184" y="45080"/>
                          <a:pt x="1501" y="43780"/>
                        </a:cubicBezTo>
                        <a:cubicBezTo>
                          <a:pt x="7069" y="39483"/>
                          <a:pt x="10660" y="32726"/>
                          <a:pt x="11082" y="25704"/>
                        </a:cubicBezTo>
                        <a:cubicBezTo>
                          <a:pt x="11511" y="18684"/>
                          <a:pt x="8779" y="11540"/>
                          <a:pt x="3777" y="6594"/>
                        </a:cubicBezTo>
                        <a:cubicBezTo>
                          <a:pt x="2268" y="5098"/>
                          <a:pt x="2248" y="2658"/>
                          <a:pt x="3751" y="1143"/>
                        </a:cubicBezTo>
                        <a:cubicBezTo>
                          <a:pt x="5241" y="-369"/>
                          <a:pt x="7680" y="-383"/>
                          <a:pt x="9196" y="1112"/>
                        </a:cubicBezTo>
                        <a:cubicBezTo>
                          <a:pt x="15759" y="7598"/>
                          <a:pt x="19343" y="16968"/>
                          <a:pt x="18777" y="26175"/>
                        </a:cubicBezTo>
                        <a:cubicBezTo>
                          <a:pt x="18211" y="35383"/>
                          <a:pt x="13515" y="44246"/>
                          <a:pt x="6203" y="49883"/>
                        </a:cubicBezTo>
                        <a:cubicBezTo>
                          <a:pt x="5508" y="50423"/>
                          <a:pt x="4675" y="50685"/>
                          <a:pt x="3856" y="50685"/>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37"/>
                  <p:cNvSpPr/>
                  <p:nvPr/>
                </p:nvSpPr>
                <p:spPr>
                  <a:xfrm>
                    <a:off x="7138289" y="493527"/>
                    <a:ext cx="384704" cy="262602"/>
                  </a:xfrm>
                  <a:custGeom>
                    <a:avLst/>
                    <a:gdLst/>
                    <a:ahLst/>
                    <a:cxnLst/>
                    <a:rect l="l" t="t" r="r" b="b"/>
                    <a:pathLst>
                      <a:path w="384704" h="262602" extrusionOk="0">
                        <a:moveTo>
                          <a:pt x="378473" y="1270"/>
                        </a:moveTo>
                        <a:cubicBezTo>
                          <a:pt x="356760" y="27639"/>
                          <a:pt x="337044" y="55577"/>
                          <a:pt x="319494" y="84872"/>
                        </a:cubicBezTo>
                        <a:cubicBezTo>
                          <a:pt x="302575" y="74454"/>
                          <a:pt x="250394" y="45599"/>
                          <a:pt x="191499" y="45599"/>
                        </a:cubicBezTo>
                        <a:cubicBezTo>
                          <a:pt x="129072" y="45599"/>
                          <a:pt x="73073" y="78012"/>
                          <a:pt x="59432" y="86532"/>
                        </a:cubicBezTo>
                        <a:cubicBezTo>
                          <a:pt x="42858" y="59830"/>
                          <a:pt x="25458" y="33653"/>
                          <a:pt x="7179" y="8086"/>
                        </a:cubicBezTo>
                        <a:cubicBezTo>
                          <a:pt x="4389" y="4184"/>
                          <a:pt x="-2129" y="7933"/>
                          <a:pt x="694" y="11880"/>
                        </a:cubicBezTo>
                        <a:cubicBezTo>
                          <a:pt x="19733" y="38523"/>
                          <a:pt x="37856" y="65815"/>
                          <a:pt x="55048" y="93689"/>
                        </a:cubicBezTo>
                        <a:cubicBezTo>
                          <a:pt x="47724" y="129500"/>
                          <a:pt x="56245" y="198354"/>
                          <a:pt x="56245" y="198354"/>
                        </a:cubicBezTo>
                        <a:cubicBezTo>
                          <a:pt x="56245" y="198354"/>
                          <a:pt x="98032" y="262602"/>
                          <a:pt x="191622" y="262602"/>
                        </a:cubicBezTo>
                        <a:cubicBezTo>
                          <a:pt x="285213" y="262602"/>
                          <a:pt x="325257" y="192168"/>
                          <a:pt x="325257" y="192168"/>
                        </a:cubicBezTo>
                        <a:cubicBezTo>
                          <a:pt x="328881" y="159911"/>
                          <a:pt x="325810" y="98871"/>
                          <a:pt x="325322" y="89768"/>
                        </a:cubicBezTo>
                        <a:cubicBezTo>
                          <a:pt x="342710" y="60621"/>
                          <a:pt x="362211" y="32789"/>
                          <a:pt x="383787" y="6585"/>
                        </a:cubicBezTo>
                        <a:cubicBezTo>
                          <a:pt x="386838" y="2879"/>
                          <a:pt x="381556" y="-2468"/>
                          <a:pt x="378473" y="1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37"/>
                  <p:cNvSpPr/>
                  <p:nvPr/>
                </p:nvSpPr>
                <p:spPr>
                  <a:xfrm>
                    <a:off x="7235607" y="546508"/>
                    <a:ext cx="196623" cy="27518"/>
                  </a:xfrm>
                  <a:custGeom>
                    <a:avLst/>
                    <a:gdLst/>
                    <a:ahLst/>
                    <a:cxnLst/>
                    <a:rect l="l" t="t" r="r" b="b"/>
                    <a:pathLst>
                      <a:path w="196623" h="27518" extrusionOk="0">
                        <a:moveTo>
                          <a:pt x="192768" y="27517"/>
                        </a:moveTo>
                        <a:cubicBezTo>
                          <a:pt x="192248" y="27517"/>
                          <a:pt x="191714" y="27410"/>
                          <a:pt x="191214" y="27186"/>
                        </a:cubicBezTo>
                        <a:cubicBezTo>
                          <a:pt x="92523" y="-16490"/>
                          <a:pt x="6471" y="26650"/>
                          <a:pt x="5613" y="27089"/>
                        </a:cubicBezTo>
                        <a:cubicBezTo>
                          <a:pt x="3726" y="28062"/>
                          <a:pt x="1397" y="27316"/>
                          <a:pt x="428" y="25424"/>
                        </a:cubicBezTo>
                        <a:cubicBezTo>
                          <a:pt x="-547" y="23531"/>
                          <a:pt x="200" y="21210"/>
                          <a:pt x="2093" y="20237"/>
                        </a:cubicBezTo>
                        <a:cubicBezTo>
                          <a:pt x="2985" y="19781"/>
                          <a:pt x="92328" y="-25003"/>
                          <a:pt x="194330" y="20140"/>
                        </a:cubicBezTo>
                        <a:cubicBezTo>
                          <a:pt x="196275" y="21002"/>
                          <a:pt x="197153" y="23276"/>
                          <a:pt x="196294" y="25223"/>
                        </a:cubicBezTo>
                        <a:cubicBezTo>
                          <a:pt x="195657" y="26662"/>
                          <a:pt x="194245" y="27517"/>
                          <a:pt x="192768" y="27518"/>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37"/>
                  <p:cNvSpPr/>
                  <p:nvPr/>
                </p:nvSpPr>
                <p:spPr>
                  <a:xfrm>
                    <a:off x="7241179" y="604953"/>
                    <a:ext cx="154133" cy="49057"/>
                  </a:xfrm>
                  <a:custGeom>
                    <a:avLst/>
                    <a:gdLst/>
                    <a:ahLst/>
                    <a:cxnLst/>
                    <a:rect l="l" t="t" r="r" b="b"/>
                    <a:pathLst>
                      <a:path w="154133" h="49057" extrusionOk="0">
                        <a:moveTo>
                          <a:pt x="3852" y="49058"/>
                        </a:moveTo>
                        <a:cubicBezTo>
                          <a:pt x="2297" y="49058"/>
                          <a:pt x="834" y="48115"/>
                          <a:pt x="255" y="46573"/>
                        </a:cubicBezTo>
                        <a:cubicBezTo>
                          <a:pt x="-506" y="44587"/>
                          <a:pt x="496" y="42361"/>
                          <a:pt x="2479" y="41605"/>
                        </a:cubicBezTo>
                        <a:cubicBezTo>
                          <a:pt x="50069" y="23514"/>
                          <a:pt x="99550" y="9538"/>
                          <a:pt x="149559" y="68"/>
                        </a:cubicBezTo>
                        <a:cubicBezTo>
                          <a:pt x="151686" y="-327"/>
                          <a:pt x="153670" y="1046"/>
                          <a:pt x="154067" y="3136"/>
                        </a:cubicBezTo>
                        <a:cubicBezTo>
                          <a:pt x="154457" y="5226"/>
                          <a:pt x="153085" y="7243"/>
                          <a:pt x="150997" y="7638"/>
                        </a:cubicBezTo>
                        <a:cubicBezTo>
                          <a:pt x="101430" y="17026"/>
                          <a:pt x="52384" y="30878"/>
                          <a:pt x="5224" y="48804"/>
                        </a:cubicBezTo>
                        <a:cubicBezTo>
                          <a:pt x="4769" y="48980"/>
                          <a:pt x="4307" y="49058"/>
                          <a:pt x="3852" y="49058"/>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37"/>
                  <p:cNvSpPr/>
                  <p:nvPr/>
                </p:nvSpPr>
                <p:spPr>
                  <a:xfrm>
                    <a:off x="7273738" y="646083"/>
                    <a:ext cx="98246" cy="20228"/>
                  </a:xfrm>
                  <a:custGeom>
                    <a:avLst/>
                    <a:gdLst/>
                    <a:ahLst/>
                    <a:cxnLst/>
                    <a:rect l="l" t="t" r="r" b="b"/>
                    <a:pathLst>
                      <a:path w="98246" h="20228" extrusionOk="0">
                        <a:moveTo>
                          <a:pt x="3850" y="20228"/>
                        </a:moveTo>
                        <a:cubicBezTo>
                          <a:pt x="2022" y="20228"/>
                          <a:pt x="402" y="18934"/>
                          <a:pt x="64" y="17074"/>
                        </a:cubicBezTo>
                        <a:cubicBezTo>
                          <a:pt x="-320" y="14979"/>
                          <a:pt x="1066" y="12969"/>
                          <a:pt x="3160" y="12585"/>
                        </a:cubicBezTo>
                        <a:cubicBezTo>
                          <a:pt x="33108" y="7108"/>
                          <a:pt x="63681" y="2878"/>
                          <a:pt x="94032" y="19"/>
                        </a:cubicBezTo>
                        <a:cubicBezTo>
                          <a:pt x="96172" y="-190"/>
                          <a:pt x="98033" y="1376"/>
                          <a:pt x="98228" y="3494"/>
                        </a:cubicBezTo>
                        <a:cubicBezTo>
                          <a:pt x="98436" y="5612"/>
                          <a:pt x="96875" y="7492"/>
                          <a:pt x="94754" y="7694"/>
                        </a:cubicBezTo>
                        <a:cubicBezTo>
                          <a:pt x="64630" y="10530"/>
                          <a:pt x="34272" y="14732"/>
                          <a:pt x="4545" y="20170"/>
                        </a:cubicBezTo>
                        <a:cubicBezTo>
                          <a:pt x="4312" y="20209"/>
                          <a:pt x="4077" y="20228"/>
                          <a:pt x="3850" y="20228"/>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93" name="Google Shape;793;p37"/>
                <p:cNvGrpSpPr/>
                <p:nvPr/>
              </p:nvGrpSpPr>
              <p:grpSpPr>
                <a:xfrm>
                  <a:off x="6893543" y="782393"/>
                  <a:ext cx="858478" cy="858478"/>
                  <a:chOff x="6893543" y="782393"/>
                  <a:chExt cx="858478" cy="858478"/>
                </a:xfrm>
              </p:grpSpPr>
              <p:sp>
                <p:nvSpPr>
                  <p:cNvPr id="794" name="Google Shape;794;p37"/>
                  <p:cNvSpPr/>
                  <p:nvPr/>
                </p:nvSpPr>
                <p:spPr>
                  <a:xfrm rot="-2700000">
                    <a:off x="7019264" y="908114"/>
                    <a:ext cx="607035" cy="607035"/>
                  </a:xfrm>
                  <a:custGeom>
                    <a:avLst/>
                    <a:gdLst/>
                    <a:ahLst/>
                    <a:cxnLst/>
                    <a:rect l="l" t="t" r="r" b="b"/>
                    <a:pathLst>
                      <a:path w="606698" h="606698" extrusionOk="0">
                        <a:moveTo>
                          <a:pt x="606698" y="303349"/>
                        </a:moveTo>
                        <a:cubicBezTo>
                          <a:pt x="606698" y="470884"/>
                          <a:pt x="470884" y="606698"/>
                          <a:pt x="303349" y="606698"/>
                        </a:cubicBezTo>
                        <a:cubicBezTo>
                          <a:pt x="135814" y="606698"/>
                          <a:pt x="1" y="470884"/>
                          <a:pt x="1" y="303349"/>
                        </a:cubicBezTo>
                        <a:cubicBezTo>
                          <a:pt x="1" y="135814"/>
                          <a:pt x="135815" y="0"/>
                          <a:pt x="303349" y="0"/>
                        </a:cubicBezTo>
                        <a:cubicBezTo>
                          <a:pt x="470885" y="0"/>
                          <a:pt x="606698" y="135814"/>
                          <a:pt x="606698" y="3033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95" name="Google Shape;795;p37"/>
                  <p:cNvGrpSpPr/>
                  <p:nvPr/>
                </p:nvGrpSpPr>
                <p:grpSpPr>
                  <a:xfrm>
                    <a:off x="7066727" y="912751"/>
                    <a:ext cx="555940" cy="574987"/>
                    <a:chOff x="7066727" y="912751"/>
                    <a:chExt cx="555940" cy="574987"/>
                  </a:xfrm>
                </p:grpSpPr>
                <p:sp>
                  <p:nvSpPr>
                    <p:cNvPr id="796" name="Google Shape;796;p37"/>
                    <p:cNvSpPr/>
                    <p:nvPr/>
                  </p:nvSpPr>
                  <p:spPr>
                    <a:xfrm>
                      <a:off x="7611564" y="1255964"/>
                      <a:ext cx="11103" cy="27515"/>
                    </a:xfrm>
                    <a:custGeom>
                      <a:avLst/>
                      <a:gdLst/>
                      <a:ahLst/>
                      <a:cxnLst/>
                      <a:rect l="l" t="t" r="r" b="b"/>
                      <a:pathLst>
                        <a:path w="11103" h="27515" extrusionOk="0">
                          <a:moveTo>
                            <a:pt x="9067" y="3448"/>
                          </a:moveTo>
                          <a:cubicBezTo>
                            <a:pt x="9951" y="2472"/>
                            <a:pt x="10563" y="1236"/>
                            <a:pt x="11103" y="0"/>
                          </a:cubicBezTo>
                          <a:cubicBezTo>
                            <a:pt x="9756" y="9328"/>
                            <a:pt x="7961" y="18500"/>
                            <a:pt x="5789" y="27515"/>
                          </a:cubicBezTo>
                          <a:cubicBezTo>
                            <a:pt x="4273" y="22051"/>
                            <a:pt x="-1906" y="16717"/>
                            <a:pt x="585" y="10974"/>
                          </a:cubicBezTo>
                          <a:cubicBezTo>
                            <a:pt x="2256" y="7136"/>
                            <a:pt x="6550" y="6271"/>
                            <a:pt x="9067" y="34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37"/>
                    <p:cNvSpPr/>
                    <p:nvPr/>
                  </p:nvSpPr>
                  <p:spPr>
                    <a:xfrm>
                      <a:off x="7361876" y="940898"/>
                      <a:ext cx="258430" cy="442696"/>
                    </a:xfrm>
                    <a:custGeom>
                      <a:avLst/>
                      <a:gdLst/>
                      <a:ahLst/>
                      <a:cxnLst/>
                      <a:rect l="l" t="t" r="r" b="b"/>
                      <a:pathLst>
                        <a:path w="258430" h="442696" extrusionOk="0">
                          <a:moveTo>
                            <a:pt x="168657" y="96329"/>
                          </a:moveTo>
                          <a:lnTo>
                            <a:pt x="168807" y="96654"/>
                          </a:lnTo>
                          <a:cubicBezTo>
                            <a:pt x="167772" y="97090"/>
                            <a:pt x="166835" y="97890"/>
                            <a:pt x="166471" y="99061"/>
                          </a:cubicBezTo>
                          <a:cubicBezTo>
                            <a:pt x="165554" y="101858"/>
                            <a:pt x="169548" y="104395"/>
                            <a:pt x="170413" y="106327"/>
                          </a:cubicBezTo>
                          <a:cubicBezTo>
                            <a:pt x="173099" y="112285"/>
                            <a:pt x="169028" y="116624"/>
                            <a:pt x="173581" y="121548"/>
                          </a:cubicBezTo>
                          <a:cubicBezTo>
                            <a:pt x="178635" y="126986"/>
                            <a:pt x="184398" y="124280"/>
                            <a:pt x="183989" y="116884"/>
                          </a:cubicBezTo>
                          <a:cubicBezTo>
                            <a:pt x="183794" y="113632"/>
                            <a:pt x="181712" y="111856"/>
                            <a:pt x="180886" y="109124"/>
                          </a:cubicBezTo>
                          <a:cubicBezTo>
                            <a:pt x="180151" y="106626"/>
                            <a:pt x="181406" y="102639"/>
                            <a:pt x="180391" y="100277"/>
                          </a:cubicBezTo>
                          <a:cubicBezTo>
                            <a:pt x="178590" y="96004"/>
                            <a:pt x="172651" y="94508"/>
                            <a:pt x="168657" y="96329"/>
                          </a:cubicBezTo>
                          <a:close/>
                          <a:moveTo>
                            <a:pt x="138455" y="97675"/>
                          </a:moveTo>
                          <a:lnTo>
                            <a:pt x="138455" y="97825"/>
                          </a:lnTo>
                          <a:cubicBezTo>
                            <a:pt x="133291" y="97825"/>
                            <a:pt x="127768" y="103224"/>
                            <a:pt x="132295" y="108038"/>
                          </a:cubicBezTo>
                          <a:cubicBezTo>
                            <a:pt x="139756" y="105091"/>
                            <a:pt x="136979" y="108038"/>
                            <a:pt x="141643" y="111895"/>
                          </a:cubicBezTo>
                          <a:cubicBezTo>
                            <a:pt x="142924" y="112955"/>
                            <a:pt x="151569" y="116318"/>
                            <a:pt x="153137" y="115843"/>
                          </a:cubicBezTo>
                          <a:cubicBezTo>
                            <a:pt x="157488" y="114523"/>
                            <a:pt x="156948" y="106951"/>
                            <a:pt x="155062" y="104219"/>
                          </a:cubicBezTo>
                          <a:cubicBezTo>
                            <a:pt x="152935" y="101162"/>
                            <a:pt x="147061" y="99451"/>
                            <a:pt x="143854" y="98541"/>
                          </a:cubicBezTo>
                          <a:cubicBezTo>
                            <a:pt x="142072" y="98040"/>
                            <a:pt x="140250" y="97734"/>
                            <a:pt x="138455" y="97675"/>
                          </a:cubicBezTo>
                          <a:close/>
                          <a:moveTo>
                            <a:pt x="258124" y="243467"/>
                          </a:moveTo>
                          <a:cubicBezTo>
                            <a:pt x="259490" y="250362"/>
                            <a:pt x="256322" y="258474"/>
                            <a:pt x="248107" y="252275"/>
                          </a:cubicBezTo>
                          <a:cubicBezTo>
                            <a:pt x="242577" y="248086"/>
                            <a:pt x="243443" y="241451"/>
                            <a:pt x="241407" y="235792"/>
                          </a:cubicBezTo>
                          <a:cubicBezTo>
                            <a:pt x="238284" y="227010"/>
                            <a:pt x="243267" y="224733"/>
                            <a:pt x="244724" y="216602"/>
                          </a:cubicBezTo>
                          <a:cubicBezTo>
                            <a:pt x="246220" y="208146"/>
                            <a:pt x="238043" y="210943"/>
                            <a:pt x="233250" y="206540"/>
                          </a:cubicBezTo>
                          <a:cubicBezTo>
                            <a:pt x="227486" y="201186"/>
                            <a:pt x="233704" y="193816"/>
                            <a:pt x="228462" y="188456"/>
                          </a:cubicBezTo>
                          <a:cubicBezTo>
                            <a:pt x="226075" y="186030"/>
                            <a:pt x="221196" y="185965"/>
                            <a:pt x="218789" y="183669"/>
                          </a:cubicBezTo>
                          <a:cubicBezTo>
                            <a:pt x="216168" y="181171"/>
                            <a:pt x="216513" y="178029"/>
                            <a:pt x="213045" y="176078"/>
                          </a:cubicBezTo>
                          <a:cubicBezTo>
                            <a:pt x="210008" y="174386"/>
                            <a:pt x="205825" y="175837"/>
                            <a:pt x="202703" y="174432"/>
                          </a:cubicBezTo>
                          <a:cubicBezTo>
                            <a:pt x="200381" y="173391"/>
                            <a:pt x="197694" y="167771"/>
                            <a:pt x="194806" y="169117"/>
                          </a:cubicBezTo>
                          <a:cubicBezTo>
                            <a:pt x="188301" y="172155"/>
                            <a:pt x="201272" y="186049"/>
                            <a:pt x="203523" y="187702"/>
                          </a:cubicBezTo>
                          <a:cubicBezTo>
                            <a:pt x="206645" y="189998"/>
                            <a:pt x="208772" y="191299"/>
                            <a:pt x="210938" y="194467"/>
                          </a:cubicBezTo>
                          <a:cubicBezTo>
                            <a:pt x="211829" y="195768"/>
                            <a:pt x="212154" y="198083"/>
                            <a:pt x="213345" y="199150"/>
                          </a:cubicBezTo>
                          <a:cubicBezTo>
                            <a:pt x="215583" y="201121"/>
                            <a:pt x="216123" y="199970"/>
                            <a:pt x="218640" y="200971"/>
                          </a:cubicBezTo>
                          <a:cubicBezTo>
                            <a:pt x="222933" y="202663"/>
                            <a:pt x="224169" y="201856"/>
                            <a:pt x="224839" y="207580"/>
                          </a:cubicBezTo>
                          <a:cubicBezTo>
                            <a:pt x="225340" y="211873"/>
                            <a:pt x="224579" y="214436"/>
                            <a:pt x="221827" y="217689"/>
                          </a:cubicBezTo>
                          <a:cubicBezTo>
                            <a:pt x="216818" y="223589"/>
                            <a:pt x="209143" y="227316"/>
                            <a:pt x="205799" y="234712"/>
                          </a:cubicBezTo>
                          <a:cubicBezTo>
                            <a:pt x="203744" y="239265"/>
                            <a:pt x="206235" y="240436"/>
                            <a:pt x="201116" y="240800"/>
                          </a:cubicBezTo>
                          <a:cubicBezTo>
                            <a:pt x="197564" y="241041"/>
                            <a:pt x="194045" y="238829"/>
                            <a:pt x="192399" y="235948"/>
                          </a:cubicBezTo>
                          <a:cubicBezTo>
                            <a:pt x="187456" y="227316"/>
                            <a:pt x="196803" y="221897"/>
                            <a:pt x="196022" y="214222"/>
                          </a:cubicBezTo>
                          <a:cubicBezTo>
                            <a:pt x="195197" y="206279"/>
                            <a:pt x="183189" y="211724"/>
                            <a:pt x="178674" y="206409"/>
                          </a:cubicBezTo>
                          <a:cubicBezTo>
                            <a:pt x="174576" y="201576"/>
                            <a:pt x="178999" y="193120"/>
                            <a:pt x="173880" y="188157"/>
                          </a:cubicBezTo>
                          <a:cubicBezTo>
                            <a:pt x="168481" y="182908"/>
                            <a:pt x="161482" y="188001"/>
                            <a:pt x="163173" y="195247"/>
                          </a:cubicBezTo>
                          <a:cubicBezTo>
                            <a:pt x="164669" y="201726"/>
                            <a:pt x="171825" y="208062"/>
                            <a:pt x="175858" y="213005"/>
                          </a:cubicBezTo>
                          <a:cubicBezTo>
                            <a:pt x="180977" y="219335"/>
                            <a:pt x="182362" y="224629"/>
                            <a:pt x="180847" y="232175"/>
                          </a:cubicBezTo>
                          <a:cubicBezTo>
                            <a:pt x="179305" y="239805"/>
                            <a:pt x="181471" y="246050"/>
                            <a:pt x="190019" y="248632"/>
                          </a:cubicBezTo>
                          <a:cubicBezTo>
                            <a:pt x="191645" y="249126"/>
                            <a:pt x="193792" y="248112"/>
                            <a:pt x="195437" y="248567"/>
                          </a:cubicBezTo>
                          <a:cubicBezTo>
                            <a:pt x="197369" y="249107"/>
                            <a:pt x="198475" y="250714"/>
                            <a:pt x="200270" y="251299"/>
                          </a:cubicBezTo>
                          <a:cubicBezTo>
                            <a:pt x="203874" y="252489"/>
                            <a:pt x="206151" y="250883"/>
                            <a:pt x="209897" y="251598"/>
                          </a:cubicBezTo>
                          <a:cubicBezTo>
                            <a:pt x="218770" y="253270"/>
                            <a:pt x="214282" y="263417"/>
                            <a:pt x="212915" y="269682"/>
                          </a:cubicBezTo>
                          <a:cubicBezTo>
                            <a:pt x="211244" y="277448"/>
                            <a:pt x="211459" y="283303"/>
                            <a:pt x="211718" y="291388"/>
                          </a:cubicBezTo>
                          <a:cubicBezTo>
                            <a:pt x="212304" y="310083"/>
                            <a:pt x="191814" y="314376"/>
                            <a:pt x="187287" y="331458"/>
                          </a:cubicBezTo>
                          <a:cubicBezTo>
                            <a:pt x="186265" y="335295"/>
                            <a:pt x="186526" y="339458"/>
                            <a:pt x="185179" y="343212"/>
                          </a:cubicBezTo>
                          <a:cubicBezTo>
                            <a:pt x="183663" y="347505"/>
                            <a:pt x="180216" y="349866"/>
                            <a:pt x="178238" y="353769"/>
                          </a:cubicBezTo>
                          <a:cubicBezTo>
                            <a:pt x="174557" y="361054"/>
                            <a:pt x="175988" y="368971"/>
                            <a:pt x="171473" y="376367"/>
                          </a:cubicBezTo>
                          <a:cubicBezTo>
                            <a:pt x="167570" y="382780"/>
                            <a:pt x="164253" y="388615"/>
                            <a:pt x="161808" y="395660"/>
                          </a:cubicBezTo>
                          <a:cubicBezTo>
                            <a:pt x="159420" y="402535"/>
                            <a:pt x="158640" y="411037"/>
                            <a:pt x="152609" y="416020"/>
                          </a:cubicBezTo>
                          <a:cubicBezTo>
                            <a:pt x="146651" y="420970"/>
                            <a:pt x="139385" y="420163"/>
                            <a:pt x="133355" y="423396"/>
                          </a:cubicBezTo>
                          <a:cubicBezTo>
                            <a:pt x="127111" y="426714"/>
                            <a:pt x="123793" y="433394"/>
                            <a:pt x="118876" y="437882"/>
                          </a:cubicBezTo>
                          <a:cubicBezTo>
                            <a:pt x="113106" y="443171"/>
                            <a:pt x="103934" y="444231"/>
                            <a:pt x="97189" y="440419"/>
                          </a:cubicBezTo>
                          <a:cubicBezTo>
                            <a:pt x="87822" y="435105"/>
                            <a:pt x="85610" y="429530"/>
                            <a:pt x="93266" y="421920"/>
                          </a:cubicBezTo>
                          <a:cubicBezTo>
                            <a:pt x="100460" y="414790"/>
                            <a:pt x="102958" y="411213"/>
                            <a:pt x="98685" y="401384"/>
                          </a:cubicBezTo>
                          <a:cubicBezTo>
                            <a:pt x="95322" y="393624"/>
                            <a:pt x="94698" y="385968"/>
                            <a:pt x="96018" y="377583"/>
                          </a:cubicBezTo>
                          <a:cubicBezTo>
                            <a:pt x="97169" y="370187"/>
                            <a:pt x="106387" y="366779"/>
                            <a:pt x="107291" y="359949"/>
                          </a:cubicBezTo>
                          <a:cubicBezTo>
                            <a:pt x="107772" y="356462"/>
                            <a:pt x="104168" y="354530"/>
                            <a:pt x="102893" y="351362"/>
                          </a:cubicBezTo>
                          <a:cubicBezTo>
                            <a:pt x="101547" y="348071"/>
                            <a:pt x="102113" y="344727"/>
                            <a:pt x="102633" y="341436"/>
                          </a:cubicBezTo>
                          <a:cubicBezTo>
                            <a:pt x="103498" y="335621"/>
                            <a:pt x="107941" y="324673"/>
                            <a:pt x="103654" y="319229"/>
                          </a:cubicBezTo>
                          <a:cubicBezTo>
                            <a:pt x="102588" y="317863"/>
                            <a:pt x="100701" y="319118"/>
                            <a:pt x="99595" y="317908"/>
                          </a:cubicBezTo>
                          <a:cubicBezTo>
                            <a:pt x="98340" y="316542"/>
                            <a:pt x="98080" y="315176"/>
                            <a:pt x="97208" y="313699"/>
                          </a:cubicBezTo>
                          <a:cubicBezTo>
                            <a:pt x="95152" y="310232"/>
                            <a:pt x="92980" y="307891"/>
                            <a:pt x="90703" y="304638"/>
                          </a:cubicBezTo>
                          <a:cubicBezTo>
                            <a:pt x="86371" y="298439"/>
                            <a:pt x="91380" y="287245"/>
                            <a:pt x="84524" y="283667"/>
                          </a:cubicBezTo>
                          <a:cubicBezTo>
                            <a:pt x="80712" y="281696"/>
                            <a:pt x="78065" y="284838"/>
                            <a:pt x="74272" y="284753"/>
                          </a:cubicBezTo>
                          <a:cubicBezTo>
                            <a:pt x="70538" y="284649"/>
                            <a:pt x="69133" y="281911"/>
                            <a:pt x="65230" y="283823"/>
                          </a:cubicBezTo>
                          <a:cubicBezTo>
                            <a:pt x="62343" y="285254"/>
                            <a:pt x="62323" y="288656"/>
                            <a:pt x="58615" y="289612"/>
                          </a:cubicBezTo>
                          <a:cubicBezTo>
                            <a:pt x="55818" y="290328"/>
                            <a:pt x="51785" y="288396"/>
                            <a:pt x="49593" y="286861"/>
                          </a:cubicBezTo>
                          <a:cubicBezTo>
                            <a:pt x="46692" y="284844"/>
                            <a:pt x="46061" y="281676"/>
                            <a:pt x="42204" y="280655"/>
                          </a:cubicBezTo>
                          <a:cubicBezTo>
                            <a:pt x="38795" y="279790"/>
                            <a:pt x="34463" y="281091"/>
                            <a:pt x="30885" y="281137"/>
                          </a:cubicBezTo>
                          <a:cubicBezTo>
                            <a:pt x="25246" y="281221"/>
                            <a:pt x="15098" y="280980"/>
                            <a:pt x="10395" y="278144"/>
                          </a:cubicBezTo>
                          <a:cubicBezTo>
                            <a:pt x="4105" y="274326"/>
                            <a:pt x="9849" y="265200"/>
                            <a:pt x="10395" y="258819"/>
                          </a:cubicBezTo>
                          <a:cubicBezTo>
                            <a:pt x="11150" y="249608"/>
                            <a:pt x="5231" y="247760"/>
                            <a:pt x="1783" y="240781"/>
                          </a:cubicBezTo>
                          <a:cubicBezTo>
                            <a:pt x="-1489" y="234146"/>
                            <a:pt x="-12" y="228246"/>
                            <a:pt x="4216" y="222632"/>
                          </a:cubicBezTo>
                          <a:cubicBezTo>
                            <a:pt x="6772" y="219204"/>
                            <a:pt x="9263" y="216563"/>
                            <a:pt x="10369" y="212420"/>
                          </a:cubicBezTo>
                          <a:cubicBezTo>
                            <a:pt x="11260" y="209083"/>
                            <a:pt x="10805" y="205915"/>
                            <a:pt x="12171" y="202812"/>
                          </a:cubicBezTo>
                          <a:cubicBezTo>
                            <a:pt x="14988" y="196399"/>
                            <a:pt x="21213" y="192645"/>
                            <a:pt x="23704" y="186251"/>
                          </a:cubicBezTo>
                          <a:cubicBezTo>
                            <a:pt x="24940" y="183018"/>
                            <a:pt x="25655" y="180111"/>
                            <a:pt x="28452" y="177600"/>
                          </a:cubicBezTo>
                          <a:cubicBezTo>
                            <a:pt x="31406" y="174952"/>
                            <a:pt x="36369" y="174562"/>
                            <a:pt x="38665" y="171049"/>
                          </a:cubicBezTo>
                          <a:cubicBezTo>
                            <a:pt x="42503" y="165195"/>
                            <a:pt x="38366" y="156043"/>
                            <a:pt x="39296" y="149733"/>
                          </a:cubicBezTo>
                          <a:cubicBezTo>
                            <a:pt x="40421" y="141973"/>
                            <a:pt x="49014" y="145661"/>
                            <a:pt x="55558" y="143098"/>
                          </a:cubicBezTo>
                          <a:cubicBezTo>
                            <a:pt x="62453" y="140412"/>
                            <a:pt x="69719" y="135143"/>
                            <a:pt x="76829" y="137530"/>
                          </a:cubicBezTo>
                          <a:cubicBezTo>
                            <a:pt x="82208" y="139326"/>
                            <a:pt x="85851" y="145551"/>
                            <a:pt x="91295" y="146572"/>
                          </a:cubicBezTo>
                          <a:cubicBezTo>
                            <a:pt x="94808" y="147242"/>
                            <a:pt x="97865" y="144204"/>
                            <a:pt x="100988" y="146546"/>
                          </a:cubicBezTo>
                          <a:cubicBezTo>
                            <a:pt x="103524" y="148458"/>
                            <a:pt x="102308" y="153727"/>
                            <a:pt x="103934" y="155614"/>
                          </a:cubicBezTo>
                          <a:cubicBezTo>
                            <a:pt x="106061" y="158105"/>
                            <a:pt x="110894" y="158346"/>
                            <a:pt x="114062" y="157435"/>
                          </a:cubicBezTo>
                          <a:cubicBezTo>
                            <a:pt x="117744" y="156368"/>
                            <a:pt x="117835" y="153181"/>
                            <a:pt x="120521" y="151971"/>
                          </a:cubicBezTo>
                          <a:cubicBezTo>
                            <a:pt x="127891" y="148653"/>
                            <a:pt x="128763" y="159295"/>
                            <a:pt x="136673" y="159386"/>
                          </a:cubicBezTo>
                          <a:cubicBezTo>
                            <a:pt x="143574" y="159451"/>
                            <a:pt x="152701" y="156999"/>
                            <a:pt x="154457" y="149434"/>
                          </a:cubicBezTo>
                          <a:cubicBezTo>
                            <a:pt x="156642" y="139957"/>
                            <a:pt x="150099" y="138200"/>
                            <a:pt x="143594" y="135384"/>
                          </a:cubicBezTo>
                          <a:cubicBezTo>
                            <a:pt x="140706" y="134148"/>
                            <a:pt x="139346" y="135488"/>
                            <a:pt x="138299" y="130915"/>
                          </a:cubicBezTo>
                          <a:cubicBezTo>
                            <a:pt x="137479" y="127227"/>
                            <a:pt x="140621" y="123825"/>
                            <a:pt x="136373" y="121528"/>
                          </a:cubicBezTo>
                          <a:cubicBezTo>
                            <a:pt x="126746" y="116325"/>
                            <a:pt x="130278" y="132561"/>
                            <a:pt x="123709" y="132131"/>
                          </a:cubicBezTo>
                          <a:cubicBezTo>
                            <a:pt x="115058" y="131565"/>
                            <a:pt x="116313" y="119967"/>
                            <a:pt x="114062" y="115368"/>
                          </a:cubicBezTo>
                          <a:cubicBezTo>
                            <a:pt x="112345" y="111921"/>
                            <a:pt x="109333" y="111700"/>
                            <a:pt x="106230" y="110425"/>
                          </a:cubicBezTo>
                          <a:cubicBezTo>
                            <a:pt x="104695" y="109794"/>
                            <a:pt x="103004" y="109774"/>
                            <a:pt x="101657" y="108753"/>
                          </a:cubicBezTo>
                          <a:cubicBezTo>
                            <a:pt x="100051" y="107543"/>
                            <a:pt x="100467" y="105481"/>
                            <a:pt x="99466" y="104635"/>
                          </a:cubicBezTo>
                          <a:cubicBezTo>
                            <a:pt x="92700" y="98866"/>
                            <a:pt x="85441" y="106041"/>
                            <a:pt x="92961" y="111921"/>
                          </a:cubicBezTo>
                          <a:cubicBezTo>
                            <a:pt x="96889" y="114998"/>
                            <a:pt x="107382" y="121177"/>
                            <a:pt x="101417" y="127142"/>
                          </a:cubicBezTo>
                          <a:cubicBezTo>
                            <a:pt x="92876" y="135702"/>
                            <a:pt x="77368" y="97779"/>
                            <a:pt x="68698" y="113521"/>
                          </a:cubicBezTo>
                          <a:cubicBezTo>
                            <a:pt x="65055" y="120136"/>
                            <a:pt x="75007" y="126752"/>
                            <a:pt x="62212" y="127422"/>
                          </a:cubicBezTo>
                          <a:cubicBezTo>
                            <a:pt x="55558" y="127793"/>
                            <a:pt x="46998" y="129074"/>
                            <a:pt x="41118" y="128157"/>
                          </a:cubicBezTo>
                          <a:cubicBezTo>
                            <a:pt x="32095" y="126771"/>
                            <a:pt x="31341" y="122524"/>
                            <a:pt x="33162" y="114022"/>
                          </a:cubicBezTo>
                          <a:cubicBezTo>
                            <a:pt x="33943" y="110334"/>
                            <a:pt x="34528" y="105286"/>
                            <a:pt x="39185" y="104349"/>
                          </a:cubicBezTo>
                          <a:cubicBezTo>
                            <a:pt x="44396" y="103335"/>
                            <a:pt x="42659" y="107062"/>
                            <a:pt x="45820" y="109969"/>
                          </a:cubicBezTo>
                          <a:cubicBezTo>
                            <a:pt x="51636" y="115368"/>
                            <a:pt x="60177" y="110770"/>
                            <a:pt x="58010" y="103309"/>
                          </a:cubicBezTo>
                          <a:cubicBezTo>
                            <a:pt x="56228" y="97175"/>
                            <a:pt x="46647" y="92881"/>
                            <a:pt x="47427" y="86116"/>
                          </a:cubicBezTo>
                          <a:cubicBezTo>
                            <a:pt x="47817" y="82838"/>
                            <a:pt x="52156" y="80327"/>
                            <a:pt x="54387" y="79202"/>
                          </a:cubicBezTo>
                          <a:cubicBezTo>
                            <a:pt x="58876" y="76964"/>
                            <a:pt x="58791" y="79202"/>
                            <a:pt x="61022" y="74083"/>
                          </a:cubicBezTo>
                          <a:cubicBezTo>
                            <a:pt x="62564" y="70589"/>
                            <a:pt x="64535" y="67578"/>
                            <a:pt x="67052" y="66296"/>
                          </a:cubicBezTo>
                          <a:cubicBezTo>
                            <a:pt x="69413" y="65106"/>
                            <a:pt x="72256" y="65412"/>
                            <a:pt x="75638" y="68209"/>
                          </a:cubicBezTo>
                          <a:cubicBezTo>
                            <a:pt x="79197" y="71136"/>
                            <a:pt x="78910" y="73887"/>
                            <a:pt x="83919" y="71240"/>
                          </a:cubicBezTo>
                          <a:cubicBezTo>
                            <a:pt x="88993" y="68573"/>
                            <a:pt x="86065" y="64540"/>
                            <a:pt x="88258" y="61249"/>
                          </a:cubicBezTo>
                          <a:cubicBezTo>
                            <a:pt x="91920" y="55739"/>
                            <a:pt x="102308" y="58230"/>
                            <a:pt x="100662" y="49215"/>
                          </a:cubicBezTo>
                          <a:cubicBezTo>
                            <a:pt x="100467" y="48128"/>
                            <a:pt x="97410" y="40043"/>
                            <a:pt x="96909" y="39412"/>
                          </a:cubicBezTo>
                          <a:cubicBezTo>
                            <a:pt x="94613" y="36485"/>
                            <a:pt x="91295" y="37701"/>
                            <a:pt x="88758" y="35659"/>
                          </a:cubicBezTo>
                          <a:cubicBezTo>
                            <a:pt x="82618" y="30800"/>
                            <a:pt x="84010" y="22044"/>
                            <a:pt x="73082" y="23755"/>
                          </a:cubicBezTo>
                          <a:cubicBezTo>
                            <a:pt x="65120" y="24991"/>
                            <a:pt x="66987" y="32972"/>
                            <a:pt x="72600" y="36875"/>
                          </a:cubicBezTo>
                          <a:cubicBezTo>
                            <a:pt x="73947" y="37805"/>
                            <a:pt x="76224" y="36179"/>
                            <a:pt x="77479" y="37441"/>
                          </a:cubicBezTo>
                          <a:cubicBezTo>
                            <a:pt x="78500" y="38482"/>
                            <a:pt x="77720" y="41019"/>
                            <a:pt x="78344" y="42424"/>
                          </a:cubicBezTo>
                          <a:cubicBezTo>
                            <a:pt x="79717" y="45461"/>
                            <a:pt x="81903" y="47953"/>
                            <a:pt x="83379" y="50880"/>
                          </a:cubicBezTo>
                          <a:cubicBezTo>
                            <a:pt x="81447" y="52812"/>
                            <a:pt x="78826" y="53768"/>
                            <a:pt x="76068" y="53768"/>
                          </a:cubicBezTo>
                          <a:cubicBezTo>
                            <a:pt x="71020" y="53788"/>
                            <a:pt x="74116" y="50060"/>
                            <a:pt x="70018" y="54484"/>
                          </a:cubicBezTo>
                          <a:cubicBezTo>
                            <a:pt x="68308" y="56344"/>
                            <a:pt x="70174" y="59512"/>
                            <a:pt x="65836" y="60227"/>
                          </a:cubicBezTo>
                          <a:cubicBezTo>
                            <a:pt x="65445" y="60292"/>
                            <a:pt x="65101" y="60312"/>
                            <a:pt x="64776" y="60312"/>
                          </a:cubicBezTo>
                          <a:cubicBezTo>
                            <a:pt x="62108" y="60312"/>
                            <a:pt x="61087" y="58276"/>
                            <a:pt x="59806" y="55693"/>
                          </a:cubicBezTo>
                          <a:cubicBezTo>
                            <a:pt x="57380" y="50685"/>
                            <a:pt x="57575" y="44896"/>
                            <a:pt x="51375" y="42450"/>
                          </a:cubicBezTo>
                          <a:cubicBezTo>
                            <a:pt x="46386" y="40453"/>
                            <a:pt x="38795" y="41643"/>
                            <a:pt x="40447" y="33642"/>
                          </a:cubicBezTo>
                          <a:cubicBezTo>
                            <a:pt x="42178" y="25277"/>
                            <a:pt x="50920" y="31476"/>
                            <a:pt x="50745" y="22565"/>
                          </a:cubicBezTo>
                          <a:cubicBezTo>
                            <a:pt x="50634" y="15448"/>
                            <a:pt x="48032" y="11747"/>
                            <a:pt x="53477" y="5691"/>
                          </a:cubicBezTo>
                          <a:cubicBezTo>
                            <a:pt x="56729" y="2075"/>
                            <a:pt x="65250" y="-853"/>
                            <a:pt x="70064" y="227"/>
                          </a:cubicBezTo>
                          <a:cubicBezTo>
                            <a:pt x="75378" y="1443"/>
                            <a:pt x="78455" y="10505"/>
                            <a:pt x="83314" y="13523"/>
                          </a:cubicBezTo>
                          <a:cubicBezTo>
                            <a:pt x="89338" y="17276"/>
                            <a:pt x="94502" y="18076"/>
                            <a:pt x="98535" y="12307"/>
                          </a:cubicBezTo>
                          <a:cubicBezTo>
                            <a:pt x="100096" y="10075"/>
                            <a:pt x="101892" y="6303"/>
                            <a:pt x="104214" y="3441"/>
                          </a:cubicBezTo>
                          <a:cubicBezTo>
                            <a:pt x="180801" y="44661"/>
                            <a:pt x="237627" y="117814"/>
                            <a:pt x="256888" y="205089"/>
                          </a:cubicBezTo>
                          <a:cubicBezTo>
                            <a:pt x="252133" y="209317"/>
                            <a:pt x="253759" y="215197"/>
                            <a:pt x="255086" y="221462"/>
                          </a:cubicBezTo>
                          <a:cubicBezTo>
                            <a:pt x="256647" y="228897"/>
                            <a:pt x="256621" y="235902"/>
                            <a:pt x="258117" y="2434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37"/>
                    <p:cNvSpPr/>
                    <p:nvPr/>
                  </p:nvSpPr>
                  <p:spPr>
                    <a:xfrm>
                      <a:off x="7563663" y="1312211"/>
                      <a:ext cx="45167" cy="81095"/>
                    </a:xfrm>
                    <a:custGeom>
                      <a:avLst/>
                      <a:gdLst/>
                      <a:ahLst/>
                      <a:cxnLst/>
                      <a:rect l="l" t="t" r="r" b="b"/>
                      <a:pathLst>
                        <a:path w="45167" h="81095" extrusionOk="0">
                          <a:moveTo>
                            <a:pt x="31592" y="9282"/>
                          </a:moveTo>
                          <a:cubicBezTo>
                            <a:pt x="33785" y="4404"/>
                            <a:pt x="39749" y="2686"/>
                            <a:pt x="45168" y="0"/>
                          </a:cubicBezTo>
                          <a:cubicBezTo>
                            <a:pt x="34845" y="29363"/>
                            <a:pt x="20144" y="56657"/>
                            <a:pt x="1827" y="81095"/>
                          </a:cubicBezTo>
                          <a:cubicBezTo>
                            <a:pt x="916" y="76431"/>
                            <a:pt x="-1491" y="73615"/>
                            <a:pt x="1326" y="68346"/>
                          </a:cubicBezTo>
                          <a:cubicBezTo>
                            <a:pt x="4884" y="61730"/>
                            <a:pt x="12728" y="55336"/>
                            <a:pt x="12839" y="46795"/>
                          </a:cubicBezTo>
                          <a:cubicBezTo>
                            <a:pt x="12950" y="38704"/>
                            <a:pt x="5749" y="31203"/>
                            <a:pt x="15461" y="24503"/>
                          </a:cubicBezTo>
                          <a:cubicBezTo>
                            <a:pt x="19390" y="21811"/>
                            <a:pt x="23813" y="24048"/>
                            <a:pt x="27560" y="20275"/>
                          </a:cubicBezTo>
                          <a:cubicBezTo>
                            <a:pt x="30617" y="17192"/>
                            <a:pt x="30032" y="12730"/>
                            <a:pt x="31592" y="928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37"/>
                    <p:cNvSpPr/>
                    <p:nvPr/>
                  </p:nvSpPr>
                  <p:spPr>
                    <a:xfrm>
                      <a:off x="7541893" y="1287566"/>
                      <a:ext cx="25961" cy="59305"/>
                    </a:xfrm>
                    <a:custGeom>
                      <a:avLst/>
                      <a:gdLst/>
                      <a:ahLst/>
                      <a:cxnLst/>
                      <a:rect l="l" t="t" r="r" b="b"/>
                      <a:pathLst>
                        <a:path w="25961" h="59305" extrusionOk="0">
                          <a:moveTo>
                            <a:pt x="49" y="44270"/>
                          </a:moveTo>
                          <a:cubicBezTo>
                            <a:pt x="114" y="42383"/>
                            <a:pt x="244" y="40516"/>
                            <a:pt x="309" y="38760"/>
                          </a:cubicBezTo>
                          <a:cubicBezTo>
                            <a:pt x="1675" y="32320"/>
                            <a:pt x="6183" y="25276"/>
                            <a:pt x="8219" y="20046"/>
                          </a:cubicBezTo>
                          <a:cubicBezTo>
                            <a:pt x="9370" y="17080"/>
                            <a:pt x="17911" y="-7925"/>
                            <a:pt x="25112" y="2548"/>
                          </a:cubicBezTo>
                          <a:cubicBezTo>
                            <a:pt x="29450" y="8884"/>
                            <a:pt x="15894" y="22433"/>
                            <a:pt x="13162" y="26225"/>
                          </a:cubicBezTo>
                          <a:cubicBezTo>
                            <a:pt x="6684" y="35274"/>
                            <a:pt x="18021" y="45551"/>
                            <a:pt x="12427" y="55022"/>
                          </a:cubicBezTo>
                          <a:cubicBezTo>
                            <a:pt x="9026" y="60766"/>
                            <a:pt x="3692" y="60987"/>
                            <a:pt x="1064" y="54137"/>
                          </a:cubicBezTo>
                          <a:cubicBezTo>
                            <a:pt x="-16" y="51275"/>
                            <a:pt x="-81" y="47763"/>
                            <a:pt x="49" y="442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37"/>
                    <p:cNvSpPr/>
                    <p:nvPr/>
                  </p:nvSpPr>
                  <p:spPr>
                    <a:xfrm>
                      <a:off x="7541780" y="1326326"/>
                      <a:ext cx="422" cy="5509"/>
                    </a:xfrm>
                    <a:custGeom>
                      <a:avLst/>
                      <a:gdLst/>
                      <a:ahLst/>
                      <a:cxnLst/>
                      <a:rect l="l" t="t" r="r" b="b"/>
                      <a:pathLst>
                        <a:path w="422" h="5509" extrusionOk="0">
                          <a:moveTo>
                            <a:pt x="422" y="0"/>
                          </a:moveTo>
                          <a:cubicBezTo>
                            <a:pt x="357" y="1756"/>
                            <a:pt x="227" y="3623"/>
                            <a:pt x="162" y="5510"/>
                          </a:cubicBezTo>
                          <a:cubicBezTo>
                            <a:pt x="-144" y="3773"/>
                            <a:pt x="6" y="1912"/>
                            <a:pt x="422"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37"/>
                    <p:cNvSpPr/>
                    <p:nvPr/>
                  </p:nvSpPr>
                  <p:spPr>
                    <a:xfrm>
                      <a:off x="7523962" y="1397620"/>
                      <a:ext cx="12646" cy="23489"/>
                    </a:xfrm>
                    <a:custGeom>
                      <a:avLst/>
                      <a:gdLst/>
                      <a:ahLst/>
                      <a:cxnLst/>
                      <a:rect l="l" t="t" r="r" b="b"/>
                      <a:pathLst>
                        <a:path w="12646" h="23489" extrusionOk="0">
                          <a:moveTo>
                            <a:pt x="7332" y="2061"/>
                          </a:moveTo>
                          <a:cubicBezTo>
                            <a:pt x="8522" y="415"/>
                            <a:pt x="10304" y="-886"/>
                            <a:pt x="11885" y="760"/>
                          </a:cubicBezTo>
                          <a:cubicBezTo>
                            <a:pt x="14292" y="3252"/>
                            <a:pt x="10259" y="5619"/>
                            <a:pt x="9849" y="7961"/>
                          </a:cubicBezTo>
                          <a:cubicBezTo>
                            <a:pt x="9043" y="12469"/>
                            <a:pt x="14988" y="18863"/>
                            <a:pt x="8327" y="22727"/>
                          </a:cubicBezTo>
                          <a:cubicBezTo>
                            <a:pt x="2649" y="26018"/>
                            <a:pt x="-1170" y="17913"/>
                            <a:pt x="326" y="12618"/>
                          </a:cubicBezTo>
                          <a:cubicBezTo>
                            <a:pt x="1302" y="9132"/>
                            <a:pt x="4685" y="5379"/>
                            <a:pt x="7286" y="2016"/>
                          </a:cubicBezTo>
                          <a:lnTo>
                            <a:pt x="7332" y="206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37"/>
                    <p:cNvSpPr/>
                    <p:nvPr/>
                  </p:nvSpPr>
                  <p:spPr>
                    <a:xfrm>
                      <a:off x="7385294" y="989748"/>
                      <a:ext cx="28582" cy="36669"/>
                    </a:xfrm>
                    <a:custGeom>
                      <a:avLst/>
                      <a:gdLst/>
                      <a:ahLst/>
                      <a:cxnLst/>
                      <a:rect l="l" t="t" r="r" b="b"/>
                      <a:pathLst>
                        <a:path w="28582" h="36669" extrusionOk="0">
                          <a:moveTo>
                            <a:pt x="10804" y="15691"/>
                          </a:moveTo>
                          <a:cubicBezTo>
                            <a:pt x="24139" y="19099"/>
                            <a:pt x="5815" y="5758"/>
                            <a:pt x="14557" y="665"/>
                          </a:cubicBezTo>
                          <a:cubicBezTo>
                            <a:pt x="21582" y="-3414"/>
                            <a:pt x="28692" y="12393"/>
                            <a:pt x="28581" y="17688"/>
                          </a:cubicBezTo>
                          <a:cubicBezTo>
                            <a:pt x="28477" y="23061"/>
                            <a:pt x="25830" y="24323"/>
                            <a:pt x="22207" y="27269"/>
                          </a:cubicBezTo>
                          <a:cubicBezTo>
                            <a:pt x="19715" y="29286"/>
                            <a:pt x="17224" y="33364"/>
                            <a:pt x="14577" y="35036"/>
                          </a:cubicBezTo>
                          <a:cubicBezTo>
                            <a:pt x="4150" y="41560"/>
                            <a:pt x="6491" y="26795"/>
                            <a:pt x="3213" y="21311"/>
                          </a:cubicBezTo>
                          <a:cubicBezTo>
                            <a:pt x="1437" y="18293"/>
                            <a:pt x="-2616" y="15197"/>
                            <a:pt x="2478" y="12113"/>
                          </a:cubicBezTo>
                          <a:cubicBezTo>
                            <a:pt x="5841" y="10077"/>
                            <a:pt x="9373" y="12399"/>
                            <a:pt x="10804" y="156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37"/>
                    <p:cNvSpPr/>
                    <p:nvPr/>
                  </p:nvSpPr>
                  <p:spPr>
                    <a:xfrm>
                      <a:off x="7379039" y="923852"/>
                      <a:ext cx="15912" cy="17338"/>
                    </a:xfrm>
                    <a:custGeom>
                      <a:avLst/>
                      <a:gdLst/>
                      <a:ahLst/>
                      <a:cxnLst/>
                      <a:rect l="l" t="t" r="r" b="b"/>
                      <a:pathLst>
                        <a:path w="15912" h="17338" extrusionOk="0">
                          <a:moveTo>
                            <a:pt x="14503" y="2664"/>
                          </a:moveTo>
                          <a:cubicBezTo>
                            <a:pt x="17801" y="7302"/>
                            <a:pt x="14978" y="15973"/>
                            <a:pt x="9494" y="17339"/>
                          </a:cubicBezTo>
                          <a:cubicBezTo>
                            <a:pt x="7087" y="15322"/>
                            <a:pt x="9078" y="11771"/>
                            <a:pt x="7257" y="10014"/>
                          </a:cubicBezTo>
                          <a:cubicBezTo>
                            <a:pt x="5657" y="8453"/>
                            <a:pt x="1923" y="10749"/>
                            <a:pt x="583" y="8733"/>
                          </a:cubicBezTo>
                          <a:cubicBezTo>
                            <a:pt x="-504" y="7107"/>
                            <a:pt x="36" y="5526"/>
                            <a:pt x="1318" y="4095"/>
                          </a:cubicBezTo>
                          <a:lnTo>
                            <a:pt x="1337" y="4069"/>
                          </a:lnTo>
                          <a:cubicBezTo>
                            <a:pt x="5351" y="1493"/>
                            <a:pt x="10600" y="-2846"/>
                            <a:pt x="14503" y="266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37"/>
                    <p:cNvSpPr/>
                    <p:nvPr/>
                  </p:nvSpPr>
                  <p:spPr>
                    <a:xfrm>
                      <a:off x="7287314" y="912751"/>
                      <a:ext cx="61573" cy="64833"/>
                    </a:xfrm>
                    <a:custGeom>
                      <a:avLst/>
                      <a:gdLst/>
                      <a:ahLst/>
                      <a:cxnLst/>
                      <a:rect l="l" t="t" r="r" b="b"/>
                      <a:pathLst>
                        <a:path w="61573" h="64833" extrusionOk="0">
                          <a:moveTo>
                            <a:pt x="16592" y="560"/>
                          </a:moveTo>
                          <a:cubicBezTo>
                            <a:pt x="22746" y="-71"/>
                            <a:pt x="29120" y="-441"/>
                            <a:pt x="34910" y="1399"/>
                          </a:cubicBezTo>
                          <a:cubicBezTo>
                            <a:pt x="39359" y="2837"/>
                            <a:pt x="42286" y="5328"/>
                            <a:pt x="46970" y="6090"/>
                          </a:cubicBezTo>
                          <a:cubicBezTo>
                            <a:pt x="51672" y="6844"/>
                            <a:pt x="54424" y="6174"/>
                            <a:pt x="58262" y="9856"/>
                          </a:cubicBezTo>
                          <a:cubicBezTo>
                            <a:pt x="71883" y="22846"/>
                            <a:pt x="39593" y="32948"/>
                            <a:pt x="31657" y="38028"/>
                          </a:cubicBezTo>
                          <a:cubicBezTo>
                            <a:pt x="23871" y="42972"/>
                            <a:pt x="27020" y="50387"/>
                            <a:pt x="22700" y="57191"/>
                          </a:cubicBezTo>
                          <a:cubicBezTo>
                            <a:pt x="19383" y="62440"/>
                            <a:pt x="7479" y="68425"/>
                            <a:pt x="2470" y="62135"/>
                          </a:cubicBezTo>
                          <a:cubicBezTo>
                            <a:pt x="-2539" y="55871"/>
                            <a:pt x="5293" y="48280"/>
                            <a:pt x="4727" y="41996"/>
                          </a:cubicBezTo>
                          <a:cubicBezTo>
                            <a:pt x="4422" y="38678"/>
                            <a:pt x="1280" y="37182"/>
                            <a:pt x="2646" y="33188"/>
                          </a:cubicBezTo>
                          <a:cubicBezTo>
                            <a:pt x="3537" y="30586"/>
                            <a:pt x="7999" y="29051"/>
                            <a:pt x="8259" y="25968"/>
                          </a:cubicBezTo>
                          <a:cubicBezTo>
                            <a:pt x="8910" y="18273"/>
                            <a:pt x="-2187" y="18358"/>
                            <a:pt x="389" y="9706"/>
                          </a:cubicBezTo>
                          <a:cubicBezTo>
                            <a:pt x="2210" y="3592"/>
                            <a:pt x="11186" y="-1781"/>
                            <a:pt x="16586" y="5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37"/>
                    <p:cNvSpPr/>
                    <p:nvPr/>
                  </p:nvSpPr>
                  <p:spPr>
                    <a:xfrm>
                      <a:off x="7066727" y="935623"/>
                      <a:ext cx="256331" cy="552115"/>
                    </a:xfrm>
                    <a:custGeom>
                      <a:avLst/>
                      <a:gdLst/>
                      <a:ahLst/>
                      <a:cxnLst/>
                      <a:rect l="l" t="t" r="r" b="b"/>
                      <a:pathLst>
                        <a:path w="256331" h="552115" extrusionOk="0">
                          <a:moveTo>
                            <a:pt x="104130" y="96530"/>
                          </a:moveTo>
                          <a:cubicBezTo>
                            <a:pt x="103720" y="98592"/>
                            <a:pt x="105411" y="101344"/>
                            <a:pt x="107206" y="103751"/>
                          </a:cubicBezTo>
                          <a:cubicBezTo>
                            <a:pt x="109399" y="106678"/>
                            <a:pt x="110635" y="106138"/>
                            <a:pt x="110784" y="110106"/>
                          </a:cubicBezTo>
                          <a:cubicBezTo>
                            <a:pt x="110895" y="112727"/>
                            <a:pt x="108228" y="114549"/>
                            <a:pt x="109659" y="117020"/>
                          </a:cubicBezTo>
                          <a:cubicBezTo>
                            <a:pt x="114603" y="125542"/>
                            <a:pt x="125837" y="109039"/>
                            <a:pt x="118700" y="100388"/>
                          </a:cubicBezTo>
                          <a:cubicBezTo>
                            <a:pt x="116053" y="97155"/>
                            <a:pt x="108488" y="92647"/>
                            <a:pt x="105405" y="96530"/>
                          </a:cubicBezTo>
                          <a:lnTo>
                            <a:pt x="104130" y="96530"/>
                          </a:lnTo>
                          <a:close/>
                          <a:moveTo>
                            <a:pt x="253545" y="322773"/>
                          </a:moveTo>
                          <a:cubicBezTo>
                            <a:pt x="258905" y="330358"/>
                            <a:pt x="255561" y="343784"/>
                            <a:pt x="251639" y="351304"/>
                          </a:cubicBezTo>
                          <a:cubicBezTo>
                            <a:pt x="249883" y="354686"/>
                            <a:pt x="245505" y="358784"/>
                            <a:pt x="244419" y="362323"/>
                          </a:cubicBezTo>
                          <a:cubicBezTo>
                            <a:pt x="242793" y="367546"/>
                            <a:pt x="245785" y="371273"/>
                            <a:pt x="246260" y="376113"/>
                          </a:cubicBezTo>
                          <a:cubicBezTo>
                            <a:pt x="247021" y="383743"/>
                            <a:pt x="244874" y="382663"/>
                            <a:pt x="241381" y="387561"/>
                          </a:cubicBezTo>
                          <a:cubicBezTo>
                            <a:pt x="239150" y="390683"/>
                            <a:pt x="236919" y="393806"/>
                            <a:pt x="234252" y="397624"/>
                          </a:cubicBezTo>
                          <a:cubicBezTo>
                            <a:pt x="231104" y="402132"/>
                            <a:pt x="228788" y="403758"/>
                            <a:pt x="223408" y="404864"/>
                          </a:cubicBezTo>
                          <a:cubicBezTo>
                            <a:pt x="220267" y="405514"/>
                            <a:pt x="211114" y="402847"/>
                            <a:pt x="209358" y="404363"/>
                          </a:cubicBezTo>
                          <a:cubicBezTo>
                            <a:pt x="204479" y="408552"/>
                            <a:pt x="210509" y="428977"/>
                            <a:pt x="208512" y="435612"/>
                          </a:cubicBezTo>
                          <a:cubicBezTo>
                            <a:pt x="206086" y="443698"/>
                            <a:pt x="205539" y="439535"/>
                            <a:pt x="199451" y="442787"/>
                          </a:cubicBezTo>
                          <a:cubicBezTo>
                            <a:pt x="194787" y="445259"/>
                            <a:pt x="191515" y="445890"/>
                            <a:pt x="193291" y="452804"/>
                          </a:cubicBezTo>
                          <a:cubicBezTo>
                            <a:pt x="194442" y="457182"/>
                            <a:pt x="200427" y="457989"/>
                            <a:pt x="199275" y="463453"/>
                          </a:cubicBezTo>
                          <a:cubicBezTo>
                            <a:pt x="198319" y="467895"/>
                            <a:pt x="191340" y="468741"/>
                            <a:pt x="188608" y="469957"/>
                          </a:cubicBezTo>
                          <a:cubicBezTo>
                            <a:pt x="177355" y="474921"/>
                            <a:pt x="177588" y="480300"/>
                            <a:pt x="180385" y="493004"/>
                          </a:cubicBezTo>
                          <a:cubicBezTo>
                            <a:pt x="181517" y="498208"/>
                            <a:pt x="183814" y="503236"/>
                            <a:pt x="184874" y="508420"/>
                          </a:cubicBezTo>
                          <a:cubicBezTo>
                            <a:pt x="186936" y="518353"/>
                            <a:pt x="183189" y="512173"/>
                            <a:pt x="180041" y="519199"/>
                          </a:cubicBezTo>
                          <a:cubicBezTo>
                            <a:pt x="176333" y="527479"/>
                            <a:pt x="187215" y="542310"/>
                            <a:pt x="189389" y="550292"/>
                          </a:cubicBezTo>
                          <a:cubicBezTo>
                            <a:pt x="180021" y="553069"/>
                            <a:pt x="174336" y="553628"/>
                            <a:pt x="168482" y="545003"/>
                          </a:cubicBezTo>
                          <a:cubicBezTo>
                            <a:pt x="163759" y="538063"/>
                            <a:pt x="160312" y="530172"/>
                            <a:pt x="156949" y="522386"/>
                          </a:cubicBezTo>
                          <a:cubicBezTo>
                            <a:pt x="153521" y="514470"/>
                            <a:pt x="151745" y="506755"/>
                            <a:pt x="148818" y="498878"/>
                          </a:cubicBezTo>
                          <a:cubicBezTo>
                            <a:pt x="146132" y="491683"/>
                            <a:pt x="140166" y="485374"/>
                            <a:pt x="137955" y="478088"/>
                          </a:cubicBezTo>
                          <a:cubicBezTo>
                            <a:pt x="136004" y="471649"/>
                            <a:pt x="137064" y="464142"/>
                            <a:pt x="135048" y="457488"/>
                          </a:cubicBezTo>
                          <a:cubicBezTo>
                            <a:pt x="133096" y="451094"/>
                            <a:pt x="128653" y="444023"/>
                            <a:pt x="127983" y="437453"/>
                          </a:cubicBezTo>
                          <a:cubicBezTo>
                            <a:pt x="127092" y="428997"/>
                            <a:pt x="141272" y="400961"/>
                            <a:pt x="129629" y="399224"/>
                          </a:cubicBezTo>
                          <a:cubicBezTo>
                            <a:pt x="122343" y="398144"/>
                            <a:pt x="121517" y="406490"/>
                            <a:pt x="113777" y="399250"/>
                          </a:cubicBezTo>
                          <a:cubicBezTo>
                            <a:pt x="108814" y="394606"/>
                            <a:pt x="107513" y="386371"/>
                            <a:pt x="104735" y="380445"/>
                          </a:cubicBezTo>
                          <a:cubicBezTo>
                            <a:pt x="100786" y="372015"/>
                            <a:pt x="97664" y="372750"/>
                            <a:pt x="91120" y="367546"/>
                          </a:cubicBezTo>
                          <a:cubicBezTo>
                            <a:pt x="84225" y="362082"/>
                            <a:pt x="85071" y="357854"/>
                            <a:pt x="84616" y="349703"/>
                          </a:cubicBezTo>
                          <a:cubicBezTo>
                            <a:pt x="84245" y="342958"/>
                            <a:pt x="78930" y="335172"/>
                            <a:pt x="79346" y="328908"/>
                          </a:cubicBezTo>
                          <a:cubicBezTo>
                            <a:pt x="79841" y="321473"/>
                            <a:pt x="89208" y="315033"/>
                            <a:pt x="92980" y="309003"/>
                          </a:cubicBezTo>
                          <a:cubicBezTo>
                            <a:pt x="100097" y="297639"/>
                            <a:pt x="101073" y="285826"/>
                            <a:pt x="91615" y="274872"/>
                          </a:cubicBezTo>
                          <a:cubicBezTo>
                            <a:pt x="86957" y="269473"/>
                            <a:pt x="82879" y="268498"/>
                            <a:pt x="76264" y="266722"/>
                          </a:cubicBezTo>
                          <a:cubicBezTo>
                            <a:pt x="65947" y="263925"/>
                            <a:pt x="69024" y="263860"/>
                            <a:pt x="64490" y="254037"/>
                          </a:cubicBezTo>
                          <a:cubicBezTo>
                            <a:pt x="57920" y="239792"/>
                            <a:pt x="39966" y="247077"/>
                            <a:pt x="41092" y="226867"/>
                          </a:cubicBezTo>
                          <a:cubicBezTo>
                            <a:pt x="12413" y="225065"/>
                            <a:pt x="45151" y="166502"/>
                            <a:pt x="27217" y="164330"/>
                          </a:cubicBezTo>
                          <a:cubicBezTo>
                            <a:pt x="15854" y="162944"/>
                            <a:pt x="17181" y="187793"/>
                            <a:pt x="16810" y="194193"/>
                          </a:cubicBezTo>
                          <a:cubicBezTo>
                            <a:pt x="16530" y="198935"/>
                            <a:pt x="16530" y="205726"/>
                            <a:pt x="12536" y="208888"/>
                          </a:cubicBezTo>
                          <a:cubicBezTo>
                            <a:pt x="7072" y="213207"/>
                            <a:pt x="2174" y="210039"/>
                            <a:pt x="743" y="205225"/>
                          </a:cubicBezTo>
                          <a:cubicBezTo>
                            <a:pt x="177" y="203385"/>
                            <a:pt x="353" y="193582"/>
                            <a:pt x="73" y="190570"/>
                          </a:cubicBezTo>
                          <a:cubicBezTo>
                            <a:pt x="-513" y="183844"/>
                            <a:pt x="2564" y="181398"/>
                            <a:pt x="4190" y="175193"/>
                          </a:cubicBezTo>
                          <a:cubicBezTo>
                            <a:pt x="7072" y="164200"/>
                            <a:pt x="1673" y="154377"/>
                            <a:pt x="6012" y="144451"/>
                          </a:cubicBezTo>
                          <a:cubicBezTo>
                            <a:pt x="9544" y="136359"/>
                            <a:pt x="18482" y="131897"/>
                            <a:pt x="24049" y="124111"/>
                          </a:cubicBezTo>
                          <a:cubicBezTo>
                            <a:pt x="29754" y="116194"/>
                            <a:pt x="29650" y="107439"/>
                            <a:pt x="37801" y="100147"/>
                          </a:cubicBezTo>
                          <a:cubicBezTo>
                            <a:pt x="47733" y="91301"/>
                            <a:pt x="52781" y="85967"/>
                            <a:pt x="52026" y="72111"/>
                          </a:cubicBezTo>
                          <a:cubicBezTo>
                            <a:pt x="51831" y="68664"/>
                            <a:pt x="49398" y="61554"/>
                            <a:pt x="48123" y="54900"/>
                          </a:cubicBezTo>
                          <a:cubicBezTo>
                            <a:pt x="67703" y="36511"/>
                            <a:pt x="89754" y="20659"/>
                            <a:pt x="113692" y="7955"/>
                          </a:cubicBezTo>
                          <a:cubicBezTo>
                            <a:pt x="120561" y="12918"/>
                            <a:pt x="131430" y="1756"/>
                            <a:pt x="140212" y="233"/>
                          </a:cubicBezTo>
                          <a:cubicBezTo>
                            <a:pt x="149162" y="-1308"/>
                            <a:pt x="150789" y="5073"/>
                            <a:pt x="145416" y="10901"/>
                          </a:cubicBezTo>
                          <a:cubicBezTo>
                            <a:pt x="142099" y="14524"/>
                            <a:pt x="133402" y="14284"/>
                            <a:pt x="134508" y="21354"/>
                          </a:cubicBezTo>
                          <a:cubicBezTo>
                            <a:pt x="142639" y="19774"/>
                            <a:pt x="154067" y="9906"/>
                            <a:pt x="153410" y="22916"/>
                          </a:cubicBezTo>
                          <a:cubicBezTo>
                            <a:pt x="152525" y="40609"/>
                            <a:pt x="113842" y="38371"/>
                            <a:pt x="123950" y="54984"/>
                          </a:cubicBezTo>
                          <a:cubicBezTo>
                            <a:pt x="127697" y="61118"/>
                            <a:pt x="139561" y="63655"/>
                            <a:pt x="144765" y="60839"/>
                          </a:cubicBezTo>
                          <a:cubicBezTo>
                            <a:pt x="153651" y="55999"/>
                            <a:pt x="149338" y="46203"/>
                            <a:pt x="150770" y="38833"/>
                          </a:cubicBezTo>
                          <a:cubicBezTo>
                            <a:pt x="157795" y="36986"/>
                            <a:pt x="163564" y="33128"/>
                            <a:pt x="169614" y="37766"/>
                          </a:cubicBezTo>
                          <a:cubicBezTo>
                            <a:pt x="175273" y="42105"/>
                            <a:pt x="171630" y="47894"/>
                            <a:pt x="179735" y="45878"/>
                          </a:cubicBezTo>
                          <a:cubicBezTo>
                            <a:pt x="184204" y="44772"/>
                            <a:pt x="189993" y="34858"/>
                            <a:pt x="194071" y="42235"/>
                          </a:cubicBezTo>
                          <a:cubicBezTo>
                            <a:pt x="195737" y="45292"/>
                            <a:pt x="190273" y="50041"/>
                            <a:pt x="191359" y="52708"/>
                          </a:cubicBezTo>
                          <a:cubicBezTo>
                            <a:pt x="193070" y="56981"/>
                            <a:pt x="197819" y="52818"/>
                            <a:pt x="200160" y="56741"/>
                          </a:cubicBezTo>
                          <a:cubicBezTo>
                            <a:pt x="205475" y="65652"/>
                            <a:pt x="188777" y="82480"/>
                            <a:pt x="180477" y="83670"/>
                          </a:cubicBezTo>
                          <a:cubicBezTo>
                            <a:pt x="174512" y="84536"/>
                            <a:pt x="164559" y="79553"/>
                            <a:pt x="166641" y="89505"/>
                          </a:cubicBezTo>
                          <a:cubicBezTo>
                            <a:pt x="168092" y="96530"/>
                            <a:pt x="177419" y="96114"/>
                            <a:pt x="180236" y="100323"/>
                          </a:cubicBezTo>
                          <a:cubicBezTo>
                            <a:pt x="183684" y="105526"/>
                            <a:pt x="180756" y="114048"/>
                            <a:pt x="175013" y="116220"/>
                          </a:cubicBezTo>
                          <a:cubicBezTo>
                            <a:pt x="168768" y="118582"/>
                            <a:pt x="165145" y="111121"/>
                            <a:pt x="159857" y="112096"/>
                          </a:cubicBezTo>
                          <a:cubicBezTo>
                            <a:pt x="149188" y="114028"/>
                            <a:pt x="143504" y="130004"/>
                            <a:pt x="139061" y="137224"/>
                          </a:cubicBezTo>
                          <a:cubicBezTo>
                            <a:pt x="131060" y="150234"/>
                            <a:pt x="118876" y="147333"/>
                            <a:pt x="121673" y="165722"/>
                          </a:cubicBezTo>
                          <a:cubicBezTo>
                            <a:pt x="122734" y="172617"/>
                            <a:pt x="124119" y="173742"/>
                            <a:pt x="119696" y="179681"/>
                          </a:cubicBezTo>
                          <a:cubicBezTo>
                            <a:pt x="113692" y="187728"/>
                            <a:pt x="110700" y="186602"/>
                            <a:pt x="104735" y="180618"/>
                          </a:cubicBezTo>
                          <a:cubicBezTo>
                            <a:pt x="95264" y="171121"/>
                            <a:pt x="92727" y="159106"/>
                            <a:pt x="77415" y="165936"/>
                          </a:cubicBezTo>
                          <a:cubicBezTo>
                            <a:pt x="65856" y="171075"/>
                            <a:pt x="59481" y="184560"/>
                            <a:pt x="63690" y="196659"/>
                          </a:cubicBezTo>
                          <a:cubicBezTo>
                            <a:pt x="59201" y="201238"/>
                            <a:pt x="52846" y="209564"/>
                            <a:pt x="58570" y="215653"/>
                          </a:cubicBezTo>
                          <a:cubicBezTo>
                            <a:pt x="66858" y="224434"/>
                            <a:pt x="72452" y="210559"/>
                            <a:pt x="76485" y="206741"/>
                          </a:cubicBezTo>
                          <a:cubicBezTo>
                            <a:pt x="80647" y="209668"/>
                            <a:pt x="80296" y="213961"/>
                            <a:pt x="79217" y="218606"/>
                          </a:cubicBezTo>
                          <a:cubicBezTo>
                            <a:pt x="78326" y="222398"/>
                            <a:pt x="72751" y="227166"/>
                            <a:pt x="72842" y="230334"/>
                          </a:cubicBezTo>
                          <a:cubicBezTo>
                            <a:pt x="73056" y="237710"/>
                            <a:pt x="79041" y="232981"/>
                            <a:pt x="83724" y="233977"/>
                          </a:cubicBezTo>
                          <a:cubicBezTo>
                            <a:pt x="100533" y="237574"/>
                            <a:pt x="78956" y="245770"/>
                            <a:pt x="78456" y="253146"/>
                          </a:cubicBezTo>
                          <a:cubicBezTo>
                            <a:pt x="77786" y="263014"/>
                            <a:pt x="96565" y="263118"/>
                            <a:pt x="102179" y="260191"/>
                          </a:cubicBezTo>
                          <a:cubicBezTo>
                            <a:pt x="110049" y="256093"/>
                            <a:pt x="118330" y="245971"/>
                            <a:pt x="127983" y="249328"/>
                          </a:cubicBezTo>
                          <a:cubicBezTo>
                            <a:pt x="134332" y="251520"/>
                            <a:pt x="130195" y="254141"/>
                            <a:pt x="138865" y="253166"/>
                          </a:cubicBezTo>
                          <a:cubicBezTo>
                            <a:pt x="144004" y="252600"/>
                            <a:pt x="147407" y="249588"/>
                            <a:pt x="152220" y="253166"/>
                          </a:cubicBezTo>
                          <a:cubicBezTo>
                            <a:pt x="155082" y="255273"/>
                            <a:pt x="156799" y="259605"/>
                            <a:pt x="159681" y="261967"/>
                          </a:cubicBezTo>
                          <a:cubicBezTo>
                            <a:pt x="162087" y="263899"/>
                            <a:pt x="167597" y="268062"/>
                            <a:pt x="170505" y="269037"/>
                          </a:cubicBezTo>
                          <a:cubicBezTo>
                            <a:pt x="182949" y="273227"/>
                            <a:pt x="186656" y="265570"/>
                            <a:pt x="193792" y="280076"/>
                          </a:cubicBezTo>
                          <a:cubicBezTo>
                            <a:pt x="199815" y="292305"/>
                            <a:pt x="203198" y="289983"/>
                            <a:pt x="215277" y="290920"/>
                          </a:cubicBezTo>
                          <a:cubicBezTo>
                            <a:pt x="231670" y="292220"/>
                            <a:pt x="220592" y="303903"/>
                            <a:pt x="227701" y="313530"/>
                          </a:cubicBezTo>
                          <a:cubicBezTo>
                            <a:pt x="233146" y="320881"/>
                            <a:pt x="246591" y="312945"/>
                            <a:pt x="253552" y="3227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37"/>
                    <p:cNvSpPr/>
                    <p:nvPr/>
                  </p:nvSpPr>
                  <p:spPr>
                    <a:xfrm>
                      <a:off x="7224688" y="918130"/>
                      <a:ext cx="58376" cy="49974"/>
                    </a:xfrm>
                    <a:custGeom>
                      <a:avLst/>
                      <a:gdLst/>
                      <a:ahLst/>
                      <a:cxnLst/>
                      <a:rect l="l" t="t" r="r" b="b"/>
                      <a:pathLst>
                        <a:path w="58376" h="49974" extrusionOk="0">
                          <a:moveTo>
                            <a:pt x="38361" y="22110"/>
                          </a:moveTo>
                          <a:cubicBezTo>
                            <a:pt x="40879" y="24211"/>
                            <a:pt x="44437" y="26033"/>
                            <a:pt x="45348" y="26703"/>
                          </a:cubicBezTo>
                          <a:cubicBezTo>
                            <a:pt x="49706" y="29871"/>
                            <a:pt x="51957" y="37397"/>
                            <a:pt x="51137" y="42900"/>
                          </a:cubicBezTo>
                          <a:cubicBezTo>
                            <a:pt x="50311" y="48494"/>
                            <a:pt x="45777" y="51837"/>
                            <a:pt x="40638" y="48865"/>
                          </a:cubicBezTo>
                          <a:cubicBezTo>
                            <a:pt x="37971" y="47323"/>
                            <a:pt x="37086" y="45417"/>
                            <a:pt x="34524" y="44136"/>
                          </a:cubicBezTo>
                          <a:cubicBezTo>
                            <a:pt x="32403" y="43056"/>
                            <a:pt x="28214" y="43420"/>
                            <a:pt x="26393" y="41839"/>
                          </a:cubicBezTo>
                          <a:cubicBezTo>
                            <a:pt x="20994" y="37156"/>
                            <a:pt x="29450" y="33774"/>
                            <a:pt x="27628" y="28420"/>
                          </a:cubicBezTo>
                          <a:cubicBezTo>
                            <a:pt x="25026" y="20764"/>
                            <a:pt x="19933" y="28979"/>
                            <a:pt x="17917" y="31738"/>
                          </a:cubicBezTo>
                          <a:cubicBezTo>
                            <a:pt x="14860" y="35875"/>
                            <a:pt x="9916" y="39738"/>
                            <a:pt x="8205" y="32186"/>
                          </a:cubicBezTo>
                          <a:cubicBezTo>
                            <a:pt x="6839" y="26182"/>
                            <a:pt x="16050" y="25187"/>
                            <a:pt x="12258" y="20289"/>
                          </a:cubicBezTo>
                          <a:cubicBezTo>
                            <a:pt x="8635" y="15625"/>
                            <a:pt x="-2853" y="21284"/>
                            <a:pt x="660" y="12893"/>
                          </a:cubicBezTo>
                          <a:cubicBezTo>
                            <a:pt x="3171" y="6818"/>
                            <a:pt x="10352" y="9641"/>
                            <a:pt x="14860" y="7839"/>
                          </a:cubicBezTo>
                          <a:cubicBezTo>
                            <a:pt x="14944" y="6148"/>
                            <a:pt x="15965" y="4847"/>
                            <a:pt x="16271" y="3221"/>
                          </a:cubicBezTo>
                          <a:cubicBezTo>
                            <a:pt x="21020" y="2290"/>
                            <a:pt x="25592" y="5452"/>
                            <a:pt x="30061" y="6102"/>
                          </a:cubicBezTo>
                          <a:cubicBezTo>
                            <a:pt x="36566" y="7039"/>
                            <a:pt x="34654" y="3721"/>
                            <a:pt x="40443" y="879"/>
                          </a:cubicBezTo>
                          <a:cubicBezTo>
                            <a:pt x="47670" y="-2679"/>
                            <a:pt x="59612" y="5152"/>
                            <a:pt x="58273" y="13869"/>
                          </a:cubicBezTo>
                          <a:cubicBezTo>
                            <a:pt x="52913" y="16185"/>
                            <a:pt x="34094" y="9224"/>
                            <a:pt x="38361" y="2210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37"/>
                    <p:cNvSpPr/>
                    <p:nvPr/>
                  </p:nvSpPr>
                  <p:spPr>
                    <a:xfrm>
                      <a:off x="7255229" y="1017215"/>
                      <a:ext cx="22320" cy="22896"/>
                    </a:xfrm>
                    <a:custGeom>
                      <a:avLst/>
                      <a:gdLst/>
                      <a:ahLst/>
                      <a:cxnLst/>
                      <a:rect l="l" t="t" r="r" b="b"/>
                      <a:pathLst>
                        <a:path w="22320" h="22896" extrusionOk="0">
                          <a:moveTo>
                            <a:pt x="8795" y="4030"/>
                          </a:moveTo>
                          <a:cubicBezTo>
                            <a:pt x="12048" y="2365"/>
                            <a:pt x="15235" y="-2689"/>
                            <a:pt x="19964" y="1838"/>
                          </a:cubicBezTo>
                          <a:cubicBezTo>
                            <a:pt x="28011" y="9540"/>
                            <a:pt x="13635" y="26693"/>
                            <a:pt x="4047" y="22140"/>
                          </a:cubicBezTo>
                          <a:cubicBezTo>
                            <a:pt x="1796" y="21053"/>
                            <a:pt x="2187" y="18386"/>
                            <a:pt x="1816" y="16975"/>
                          </a:cubicBezTo>
                          <a:cubicBezTo>
                            <a:pt x="1640" y="16259"/>
                            <a:pt x="2577" y="14308"/>
                            <a:pt x="2382" y="13117"/>
                          </a:cubicBezTo>
                          <a:cubicBezTo>
                            <a:pt x="2206" y="12031"/>
                            <a:pt x="339" y="11472"/>
                            <a:pt x="210" y="10600"/>
                          </a:cubicBezTo>
                          <a:cubicBezTo>
                            <a:pt x="-1000" y="2339"/>
                            <a:pt x="3182" y="2775"/>
                            <a:pt x="8795" y="40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37"/>
                    <p:cNvSpPr/>
                    <p:nvPr/>
                  </p:nvSpPr>
                  <p:spPr>
                    <a:xfrm>
                      <a:off x="7195977" y="1150622"/>
                      <a:ext cx="12974" cy="13095"/>
                    </a:xfrm>
                    <a:custGeom>
                      <a:avLst/>
                      <a:gdLst/>
                      <a:ahLst/>
                      <a:cxnLst/>
                      <a:rect l="l" t="t" r="r" b="b"/>
                      <a:pathLst>
                        <a:path w="12974" h="13095" extrusionOk="0">
                          <a:moveTo>
                            <a:pt x="2024" y="875"/>
                          </a:moveTo>
                          <a:cubicBezTo>
                            <a:pt x="7645" y="-2488"/>
                            <a:pt x="16576" y="4517"/>
                            <a:pt x="11437" y="10502"/>
                          </a:cubicBezTo>
                          <a:cubicBezTo>
                            <a:pt x="4913" y="18112"/>
                            <a:pt x="-4045" y="7165"/>
                            <a:pt x="2005" y="894"/>
                          </a:cubicBezTo>
                          <a:cubicBezTo>
                            <a:pt x="2005" y="894"/>
                            <a:pt x="2005" y="875"/>
                            <a:pt x="2024" y="8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37"/>
                    <p:cNvSpPr/>
                    <p:nvPr/>
                  </p:nvSpPr>
                  <p:spPr>
                    <a:xfrm>
                      <a:off x="7161294" y="1131130"/>
                      <a:ext cx="27217" cy="32765"/>
                    </a:xfrm>
                    <a:custGeom>
                      <a:avLst/>
                      <a:gdLst/>
                      <a:ahLst/>
                      <a:cxnLst/>
                      <a:rect l="l" t="t" r="r" b="b"/>
                      <a:pathLst>
                        <a:path w="27217" h="32765" extrusionOk="0">
                          <a:moveTo>
                            <a:pt x="7676" y="1614"/>
                          </a:moveTo>
                          <a:lnTo>
                            <a:pt x="7586" y="1438"/>
                          </a:lnTo>
                          <a:cubicBezTo>
                            <a:pt x="11384" y="-364"/>
                            <a:pt x="15326" y="-774"/>
                            <a:pt x="20185" y="1978"/>
                          </a:cubicBezTo>
                          <a:cubicBezTo>
                            <a:pt x="23093" y="3624"/>
                            <a:pt x="24719" y="5816"/>
                            <a:pt x="26059" y="8769"/>
                          </a:cubicBezTo>
                          <a:cubicBezTo>
                            <a:pt x="28251" y="13511"/>
                            <a:pt x="26950" y="13055"/>
                            <a:pt x="25305" y="16900"/>
                          </a:cubicBezTo>
                          <a:cubicBezTo>
                            <a:pt x="23613" y="20926"/>
                            <a:pt x="20556" y="34983"/>
                            <a:pt x="12659" y="32466"/>
                          </a:cubicBezTo>
                          <a:cubicBezTo>
                            <a:pt x="6570" y="30534"/>
                            <a:pt x="13075" y="19365"/>
                            <a:pt x="7110" y="14948"/>
                          </a:cubicBezTo>
                          <a:cubicBezTo>
                            <a:pt x="3468" y="12236"/>
                            <a:pt x="-64" y="15553"/>
                            <a:pt x="1" y="10740"/>
                          </a:cubicBezTo>
                          <a:cubicBezTo>
                            <a:pt x="40" y="7292"/>
                            <a:pt x="4333" y="3214"/>
                            <a:pt x="7676" y="161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0" name="Google Shape;810;p37"/>
                  <p:cNvSpPr/>
                  <p:nvPr/>
                </p:nvSpPr>
                <p:spPr>
                  <a:xfrm>
                    <a:off x="7470475" y="1120486"/>
                    <a:ext cx="96197" cy="244725"/>
                  </a:xfrm>
                  <a:custGeom>
                    <a:avLst/>
                    <a:gdLst/>
                    <a:ahLst/>
                    <a:cxnLst/>
                    <a:rect l="l" t="t" r="r" b="b"/>
                    <a:pathLst>
                      <a:path w="96197" h="244725" extrusionOk="0">
                        <a:moveTo>
                          <a:pt x="93668" y="107422"/>
                        </a:moveTo>
                        <a:cubicBezTo>
                          <a:pt x="88920" y="117830"/>
                          <a:pt x="82480" y="127568"/>
                          <a:pt x="75065" y="136284"/>
                        </a:cubicBezTo>
                        <a:cubicBezTo>
                          <a:pt x="71338" y="140707"/>
                          <a:pt x="67279" y="144805"/>
                          <a:pt x="62985" y="148682"/>
                        </a:cubicBezTo>
                        <a:cubicBezTo>
                          <a:pt x="58803" y="152481"/>
                          <a:pt x="54119" y="156488"/>
                          <a:pt x="53775" y="162544"/>
                        </a:cubicBezTo>
                        <a:cubicBezTo>
                          <a:pt x="53579" y="165816"/>
                          <a:pt x="54399" y="169068"/>
                          <a:pt x="54789" y="172301"/>
                        </a:cubicBezTo>
                        <a:cubicBezTo>
                          <a:pt x="55160" y="175267"/>
                          <a:pt x="55310" y="178259"/>
                          <a:pt x="55179" y="181252"/>
                        </a:cubicBezTo>
                        <a:cubicBezTo>
                          <a:pt x="54919" y="186846"/>
                          <a:pt x="53619" y="192485"/>
                          <a:pt x="50848" y="197383"/>
                        </a:cubicBezTo>
                        <a:cubicBezTo>
                          <a:pt x="48441" y="201638"/>
                          <a:pt x="44948" y="205410"/>
                          <a:pt x="40654" y="207791"/>
                        </a:cubicBezTo>
                        <a:cubicBezTo>
                          <a:pt x="36231" y="210224"/>
                          <a:pt x="29876" y="210354"/>
                          <a:pt x="27339" y="215298"/>
                        </a:cubicBezTo>
                        <a:cubicBezTo>
                          <a:pt x="25088" y="219741"/>
                          <a:pt x="25192" y="225055"/>
                          <a:pt x="23157" y="229608"/>
                        </a:cubicBezTo>
                        <a:cubicBezTo>
                          <a:pt x="21185" y="234070"/>
                          <a:pt x="17953" y="237889"/>
                          <a:pt x="14004" y="240731"/>
                        </a:cubicBezTo>
                        <a:cubicBezTo>
                          <a:pt x="11077" y="242833"/>
                          <a:pt x="5028" y="246651"/>
                          <a:pt x="1645" y="243567"/>
                        </a:cubicBezTo>
                        <a:cubicBezTo>
                          <a:pt x="-222" y="241857"/>
                          <a:pt x="65" y="238845"/>
                          <a:pt x="19" y="236568"/>
                        </a:cubicBezTo>
                        <a:cubicBezTo>
                          <a:pt x="-26" y="233986"/>
                          <a:pt x="-1" y="231404"/>
                          <a:pt x="214" y="228828"/>
                        </a:cubicBezTo>
                        <a:cubicBezTo>
                          <a:pt x="624" y="223773"/>
                          <a:pt x="1691" y="218589"/>
                          <a:pt x="4488" y="214276"/>
                        </a:cubicBezTo>
                        <a:cubicBezTo>
                          <a:pt x="6914" y="210569"/>
                          <a:pt x="12788" y="207271"/>
                          <a:pt x="12593" y="202392"/>
                        </a:cubicBezTo>
                        <a:cubicBezTo>
                          <a:pt x="12443" y="198424"/>
                          <a:pt x="9386" y="194847"/>
                          <a:pt x="7519" y="191529"/>
                        </a:cubicBezTo>
                        <a:cubicBezTo>
                          <a:pt x="5658" y="188166"/>
                          <a:pt x="4208" y="184374"/>
                          <a:pt x="5509" y="180562"/>
                        </a:cubicBezTo>
                        <a:cubicBezTo>
                          <a:pt x="6309" y="178194"/>
                          <a:pt x="8234" y="176419"/>
                          <a:pt x="8735" y="173927"/>
                        </a:cubicBezTo>
                        <a:cubicBezTo>
                          <a:pt x="9171" y="171904"/>
                          <a:pt x="8846" y="169823"/>
                          <a:pt x="8371" y="167852"/>
                        </a:cubicBezTo>
                        <a:cubicBezTo>
                          <a:pt x="7395" y="163708"/>
                          <a:pt x="5639" y="159766"/>
                          <a:pt x="4963" y="155558"/>
                        </a:cubicBezTo>
                        <a:cubicBezTo>
                          <a:pt x="4357" y="151785"/>
                          <a:pt x="4833" y="147928"/>
                          <a:pt x="7499" y="144974"/>
                        </a:cubicBezTo>
                        <a:cubicBezTo>
                          <a:pt x="10621" y="141488"/>
                          <a:pt x="15285" y="140837"/>
                          <a:pt x="19663" y="140122"/>
                        </a:cubicBezTo>
                        <a:cubicBezTo>
                          <a:pt x="24438" y="139361"/>
                          <a:pt x="28686" y="138125"/>
                          <a:pt x="31463" y="133897"/>
                        </a:cubicBezTo>
                        <a:cubicBezTo>
                          <a:pt x="33974" y="130039"/>
                          <a:pt x="34845" y="125245"/>
                          <a:pt x="35145" y="120738"/>
                        </a:cubicBezTo>
                        <a:cubicBezTo>
                          <a:pt x="35516" y="115247"/>
                          <a:pt x="35431" y="109354"/>
                          <a:pt x="33954" y="104040"/>
                        </a:cubicBezTo>
                        <a:cubicBezTo>
                          <a:pt x="32309" y="98231"/>
                          <a:pt x="28184" y="93548"/>
                          <a:pt x="26279" y="87823"/>
                        </a:cubicBezTo>
                        <a:cubicBezTo>
                          <a:pt x="24457" y="82359"/>
                          <a:pt x="24457" y="76199"/>
                          <a:pt x="26324" y="70735"/>
                        </a:cubicBezTo>
                        <a:cubicBezTo>
                          <a:pt x="28100" y="65466"/>
                          <a:pt x="32608" y="60497"/>
                          <a:pt x="32504" y="54733"/>
                        </a:cubicBezTo>
                        <a:cubicBezTo>
                          <a:pt x="32393" y="48964"/>
                          <a:pt x="27644" y="42869"/>
                          <a:pt x="23937" y="38797"/>
                        </a:cubicBezTo>
                        <a:cubicBezTo>
                          <a:pt x="20184" y="34673"/>
                          <a:pt x="15676" y="31967"/>
                          <a:pt x="11318" y="28604"/>
                        </a:cubicBezTo>
                        <a:cubicBezTo>
                          <a:pt x="7610" y="25722"/>
                          <a:pt x="5223" y="21624"/>
                          <a:pt x="6244" y="16811"/>
                        </a:cubicBezTo>
                        <a:cubicBezTo>
                          <a:pt x="6895" y="13773"/>
                          <a:pt x="8605" y="11132"/>
                          <a:pt x="10713" y="8784"/>
                        </a:cubicBezTo>
                        <a:cubicBezTo>
                          <a:pt x="11123" y="6507"/>
                          <a:pt x="12358" y="4386"/>
                          <a:pt x="14329" y="2845"/>
                        </a:cubicBezTo>
                        <a:cubicBezTo>
                          <a:pt x="22480" y="-3445"/>
                          <a:pt x="35861" y="1869"/>
                          <a:pt x="42886" y="7463"/>
                        </a:cubicBezTo>
                        <a:cubicBezTo>
                          <a:pt x="51192" y="14124"/>
                          <a:pt x="55141" y="24291"/>
                          <a:pt x="57456" y="34393"/>
                        </a:cubicBezTo>
                        <a:cubicBezTo>
                          <a:pt x="59759" y="44495"/>
                          <a:pt x="60708" y="54929"/>
                          <a:pt x="64546" y="64640"/>
                        </a:cubicBezTo>
                        <a:cubicBezTo>
                          <a:pt x="66394" y="69259"/>
                          <a:pt x="68905" y="73727"/>
                          <a:pt x="72463" y="77240"/>
                        </a:cubicBezTo>
                        <a:cubicBezTo>
                          <a:pt x="75976" y="80733"/>
                          <a:pt x="80314" y="82509"/>
                          <a:pt x="84783" y="84480"/>
                        </a:cubicBezTo>
                        <a:cubicBezTo>
                          <a:pt x="88686" y="86197"/>
                          <a:pt x="92784" y="88344"/>
                          <a:pt x="94839" y="92266"/>
                        </a:cubicBezTo>
                        <a:cubicBezTo>
                          <a:pt x="97467" y="97190"/>
                          <a:pt x="95841" y="102654"/>
                          <a:pt x="93668" y="107422"/>
                        </a:cubicBezTo>
                        <a:close/>
                      </a:path>
                    </a:pathLst>
                  </a:custGeom>
                  <a:solidFill>
                    <a:srgbClr val="86A0D1">
                      <a:alpha val="4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37"/>
                  <p:cNvSpPr/>
                  <p:nvPr/>
                </p:nvSpPr>
                <p:spPr>
                  <a:xfrm>
                    <a:off x="7382144" y="1096692"/>
                    <a:ext cx="114017" cy="157344"/>
                  </a:xfrm>
                  <a:custGeom>
                    <a:avLst/>
                    <a:gdLst/>
                    <a:ahLst/>
                    <a:cxnLst/>
                    <a:rect l="l" t="t" r="r" b="b"/>
                    <a:pathLst>
                      <a:path w="114017" h="157344" extrusionOk="0">
                        <a:moveTo>
                          <a:pt x="86138" y="138587"/>
                        </a:moveTo>
                        <a:cubicBezTo>
                          <a:pt x="87003" y="133923"/>
                          <a:pt x="88525" y="129135"/>
                          <a:pt x="86769" y="124491"/>
                        </a:cubicBezTo>
                        <a:cubicBezTo>
                          <a:pt x="85312" y="120679"/>
                          <a:pt x="82105" y="117687"/>
                          <a:pt x="78853" y="115364"/>
                        </a:cubicBezTo>
                        <a:cubicBezTo>
                          <a:pt x="75470" y="112938"/>
                          <a:pt x="71762" y="110792"/>
                          <a:pt x="67989" y="109035"/>
                        </a:cubicBezTo>
                        <a:cubicBezTo>
                          <a:pt x="63930" y="107149"/>
                          <a:pt x="58733" y="105458"/>
                          <a:pt x="54830" y="108580"/>
                        </a:cubicBezTo>
                        <a:cubicBezTo>
                          <a:pt x="52163" y="110707"/>
                          <a:pt x="50446" y="113849"/>
                          <a:pt x="47435" y="115586"/>
                        </a:cubicBezTo>
                        <a:cubicBezTo>
                          <a:pt x="44702" y="117166"/>
                          <a:pt x="41470" y="116841"/>
                          <a:pt x="39043" y="114844"/>
                        </a:cubicBezTo>
                        <a:cubicBezTo>
                          <a:pt x="36961" y="113133"/>
                          <a:pt x="35355" y="108879"/>
                          <a:pt x="32538" y="108320"/>
                        </a:cubicBezTo>
                        <a:cubicBezTo>
                          <a:pt x="30281" y="107864"/>
                          <a:pt x="27985" y="110226"/>
                          <a:pt x="26378" y="111462"/>
                        </a:cubicBezTo>
                        <a:cubicBezTo>
                          <a:pt x="25058" y="112483"/>
                          <a:pt x="23737" y="113393"/>
                          <a:pt x="22176" y="113998"/>
                        </a:cubicBezTo>
                        <a:cubicBezTo>
                          <a:pt x="16257" y="116366"/>
                          <a:pt x="9206" y="114454"/>
                          <a:pt x="4632" y="110187"/>
                        </a:cubicBezTo>
                        <a:cubicBezTo>
                          <a:pt x="-1026" y="104892"/>
                          <a:pt x="-942" y="97262"/>
                          <a:pt x="1901" y="90516"/>
                        </a:cubicBezTo>
                        <a:cubicBezTo>
                          <a:pt x="5543" y="81800"/>
                          <a:pt x="11482" y="74345"/>
                          <a:pt x="9075" y="64321"/>
                        </a:cubicBezTo>
                        <a:cubicBezTo>
                          <a:pt x="8061" y="60093"/>
                          <a:pt x="4873" y="56496"/>
                          <a:pt x="4503" y="52138"/>
                        </a:cubicBezTo>
                        <a:cubicBezTo>
                          <a:pt x="4158" y="48020"/>
                          <a:pt x="6584" y="44267"/>
                          <a:pt x="9075" y="41190"/>
                        </a:cubicBezTo>
                        <a:cubicBezTo>
                          <a:pt x="13805" y="35375"/>
                          <a:pt x="20329" y="31433"/>
                          <a:pt x="25448" y="26034"/>
                        </a:cubicBezTo>
                        <a:cubicBezTo>
                          <a:pt x="28095" y="23257"/>
                          <a:pt x="30112" y="20134"/>
                          <a:pt x="31087" y="16427"/>
                        </a:cubicBezTo>
                        <a:cubicBezTo>
                          <a:pt x="31998" y="12933"/>
                          <a:pt x="32298" y="9252"/>
                          <a:pt x="33839" y="5954"/>
                        </a:cubicBezTo>
                        <a:cubicBezTo>
                          <a:pt x="36831" y="-421"/>
                          <a:pt x="42666" y="-831"/>
                          <a:pt x="48260" y="835"/>
                        </a:cubicBezTo>
                        <a:cubicBezTo>
                          <a:pt x="50055" y="444"/>
                          <a:pt x="51903" y="184"/>
                          <a:pt x="53763" y="119"/>
                        </a:cubicBezTo>
                        <a:cubicBezTo>
                          <a:pt x="61049" y="-141"/>
                          <a:pt x="68471" y="2246"/>
                          <a:pt x="74279" y="6624"/>
                        </a:cubicBezTo>
                        <a:cubicBezTo>
                          <a:pt x="80004" y="10897"/>
                          <a:pt x="85878" y="18378"/>
                          <a:pt x="84817" y="25943"/>
                        </a:cubicBezTo>
                        <a:cubicBezTo>
                          <a:pt x="84492" y="28395"/>
                          <a:pt x="83432" y="30607"/>
                          <a:pt x="82651" y="32929"/>
                        </a:cubicBezTo>
                        <a:cubicBezTo>
                          <a:pt x="81844" y="35375"/>
                          <a:pt x="81630" y="37847"/>
                          <a:pt x="81864" y="40410"/>
                        </a:cubicBezTo>
                        <a:cubicBezTo>
                          <a:pt x="82280" y="44918"/>
                          <a:pt x="83880" y="49516"/>
                          <a:pt x="85832" y="53614"/>
                        </a:cubicBezTo>
                        <a:cubicBezTo>
                          <a:pt x="89650" y="61524"/>
                          <a:pt x="95505" y="68484"/>
                          <a:pt x="102816" y="73389"/>
                        </a:cubicBezTo>
                        <a:cubicBezTo>
                          <a:pt x="106023" y="75536"/>
                          <a:pt x="109776" y="77071"/>
                          <a:pt x="111441" y="80804"/>
                        </a:cubicBezTo>
                        <a:cubicBezTo>
                          <a:pt x="113003" y="84291"/>
                          <a:pt x="112443" y="88415"/>
                          <a:pt x="111051" y="91863"/>
                        </a:cubicBezTo>
                        <a:cubicBezTo>
                          <a:pt x="109451" y="95870"/>
                          <a:pt x="106563" y="99298"/>
                          <a:pt x="105223" y="103415"/>
                        </a:cubicBezTo>
                        <a:cubicBezTo>
                          <a:pt x="103505" y="108599"/>
                          <a:pt x="105242" y="113959"/>
                          <a:pt x="107343" y="118747"/>
                        </a:cubicBezTo>
                        <a:cubicBezTo>
                          <a:pt x="110791" y="126598"/>
                          <a:pt x="115995" y="135269"/>
                          <a:pt x="113243" y="144161"/>
                        </a:cubicBezTo>
                        <a:cubicBezTo>
                          <a:pt x="111005" y="151381"/>
                          <a:pt x="101079" y="159252"/>
                          <a:pt x="93208" y="156930"/>
                        </a:cubicBezTo>
                        <a:cubicBezTo>
                          <a:pt x="85488" y="154634"/>
                          <a:pt x="84928" y="145117"/>
                          <a:pt x="86138" y="138587"/>
                        </a:cubicBezTo>
                        <a:close/>
                      </a:path>
                    </a:pathLst>
                  </a:custGeom>
                  <a:solidFill>
                    <a:srgbClr val="86A0D1">
                      <a:alpha val="4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37"/>
                  <p:cNvSpPr/>
                  <p:nvPr/>
                </p:nvSpPr>
                <p:spPr>
                  <a:xfrm>
                    <a:off x="7216527" y="1213344"/>
                    <a:ext cx="90756" cy="116284"/>
                  </a:xfrm>
                  <a:custGeom>
                    <a:avLst/>
                    <a:gdLst/>
                    <a:ahLst/>
                    <a:cxnLst/>
                    <a:rect l="l" t="t" r="r" b="b"/>
                    <a:pathLst>
                      <a:path w="90756" h="116284" extrusionOk="0">
                        <a:moveTo>
                          <a:pt x="84452" y="75599"/>
                        </a:moveTo>
                        <a:cubicBezTo>
                          <a:pt x="82390" y="82149"/>
                          <a:pt x="85942" y="89090"/>
                          <a:pt x="84491" y="95770"/>
                        </a:cubicBezTo>
                        <a:cubicBezTo>
                          <a:pt x="83431" y="100538"/>
                          <a:pt x="80113" y="105612"/>
                          <a:pt x="74779" y="105892"/>
                        </a:cubicBezTo>
                        <a:cubicBezTo>
                          <a:pt x="67923" y="106243"/>
                          <a:pt x="65171" y="99433"/>
                          <a:pt x="60163" y="96284"/>
                        </a:cubicBezTo>
                        <a:cubicBezTo>
                          <a:pt x="58387" y="95159"/>
                          <a:pt x="56046" y="94313"/>
                          <a:pt x="54328" y="96050"/>
                        </a:cubicBezTo>
                        <a:cubicBezTo>
                          <a:pt x="53418" y="97006"/>
                          <a:pt x="53073" y="98457"/>
                          <a:pt x="52702" y="99673"/>
                        </a:cubicBezTo>
                        <a:cubicBezTo>
                          <a:pt x="51837" y="102639"/>
                          <a:pt x="50991" y="105436"/>
                          <a:pt x="49190" y="107993"/>
                        </a:cubicBezTo>
                        <a:cubicBezTo>
                          <a:pt x="46197" y="112266"/>
                          <a:pt x="40453" y="116911"/>
                          <a:pt x="34859" y="116215"/>
                        </a:cubicBezTo>
                        <a:cubicBezTo>
                          <a:pt x="31886" y="115825"/>
                          <a:pt x="30286" y="113724"/>
                          <a:pt x="29571" y="110992"/>
                        </a:cubicBezTo>
                        <a:cubicBezTo>
                          <a:pt x="28726" y="107869"/>
                          <a:pt x="27594" y="105352"/>
                          <a:pt x="25642" y="102750"/>
                        </a:cubicBezTo>
                        <a:cubicBezTo>
                          <a:pt x="22155" y="98086"/>
                          <a:pt x="18097" y="93858"/>
                          <a:pt x="17296" y="87828"/>
                        </a:cubicBezTo>
                        <a:cubicBezTo>
                          <a:pt x="16366" y="80829"/>
                          <a:pt x="19527" y="72978"/>
                          <a:pt x="13562" y="67514"/>
                        </a:cubicBezTo>
                        <a:cubicBezTo>
                          <a:pt x="9009" y="63331"/>
                          <a:pt x="2615" y="60879"/>
                          <a:pt x="514" y="54504"/>
                        </a:cubicBezTo>
                        <a:cubicBezTo>
                          <a:pt x="-1548" y="48240"/>
                          <a:pt x="3006" y="44311"/>
                          <a:pt x="6843" y="40174"/>
                        </a:cubicBezTo>
                        <a:cubicBezTo>
                          <a:pt x="12138" y="34450"/>
                          <a:pt x="8235" y="27359"/>
                          <a:pt x="7708" y="20634"/>
                        </a:cubicBezTo>
                        <a:cubicBezTo>
                          <a:pt x="7409" y="16666"/>
                          <a:pt x="8404" y="12743"/>
                          <a:pt x="10382" y="9361"/>
                        </a:cubicBezTo>
                        <a:cubicBezTo>
                          <a:pt x="11117" y="4937"/>
                          <a:pt x="14024" y="709"/>
                          <a:pt x="18747" y="78"/>
                        </a:cubicBezTo>
                        <a:cubicBezTo>
                          <a:pt x="24927" y="-741"/>
                          <a:pt x="27984" y="5022"/>
                          <a:pt x="29460" y="10057"/>
                        </a:cubicBezTo>
                        <a:cubicBezTo>
                          <a:pt x="30326" y="12984"/>
                          <a:pt x="30892" y="16106"/>
                          <a:pt x="32647" y="18663"/>
                        </a:cubicBezTo>
                        <a:cubicBezTo>
                          <a:pt x="34514" y="21395"/>
                          <a:pt x="37442" y="23365"/>
                          <a:pt x="40629" y="24237"/>
                        </a:cubicBezTo>
                        <a:cubicBezTo>
                          <a:pt x="44766" y="25382"/>
                          <a:pt x="48019" y="24016"/>
                          <a:pt x="51948" y="22871"/>
                        </a:cubicBezTo>
                        <a:cubicBezTo>
                          <a:pt x="55154" y="21934"/>
                          <a:pt x="58556" y="21804"/>
                          <a:pt x="61288" y="23996"/>
                        </a:cubicBezTo>
                        <a:cubicBezTo>
                          <a:pt x="65711" y="27529"/>
                          <a:pt x="65588" y="33643"/>
                          <a:pt x="65562" y="38762"/>
                        </a:cubicBezTo>
                        <a:cubicBezTo>
                          <a:pt x="65562" y="42190"/>
                          <a:pt x="65711" y="45963"/>
                          <a:pt x="68814" y="48110"/>
                        </a:cubicBezTo>
                        <a:cubicBezTo>
                          <a:pt x="71351" y="49886"/>
                          <a:pt x="74760" y="50211"/>
                          <a:pt x="77726" y="50731"/>
                        </a:cubicBezTo>
                        <a:cubicBezTo>
                          <a:pt x="82670" y="51596"/>
                          <a:pt x="88700" y="53613"/>
                          <a:pt x="90345" y="58973"/>
                        </a:cubicBezTo>
                        <a:cubicBezTo>
                          <a:pt x="92388" y="65562"/>
                          <a:pt x="86247" y="69920"/>
                          <a:pt x="84452" y="75599"/>
                        </a:cubicBezTo>
                        <a:close/>
                      </a:path>
                    </a:pathLst>
                  </a:custGeom>
                  <a:solidFill>
                    <a:srgbClr val="86A0D1">
                      <a:alpha val="4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37"/>
                  <p:cNvSpPr/>
                  <p:nvPr/>
                </p:nvSpPr>
                <p:spPr>
                  <a:xfrm>
                    <a:off x="7159664" y="1213716"/>
                    <a:ext cx="65687" cy="113781"/>
                  </a:xfrm>
                  <a:custGeom>
                    <a:avLst/>
                    <a:gdLst/>
                    <a:ahLst/>
                    <a:cxnLst/>
                    <a:rect l="l" t="t" r="r" b="b"/>
                    <a:pathLst>
                      <a:path w="65687" h="113781" extrusionOk="0">
                        <a:moveTo>
                          <a:pt x="53779" y="104154"/>
                        </a:moveTo>
                        <a:cubicBezTo>
                          <a:pt x="49591" y="107471"/>
                          <a:pt x="44998" y="111199"/>
                          <a:pt x="39944" y="113000"/>
                        </a:cubicBezTo>
                        <a:cubicBezTo>
                          <a:pt x="35781" y="114477"/>
                          <a:pt x="30577" y="113976"/>
                          <a:pt x="27493" y="110509"/>
                        </a:cubicBezTo>
                        <a:cubicBezTo>
                          <a:pt x="25783" y="108577"/>
                          <a:pt x="25477" y="106170"/>
                          <a:pt x="24957" y="103744"/>
                        </a:cubicBezTo>
                        <a:cubicBezTo>
                          <a:pt x="24267" y="100401"/>
                          <a:pt x="22251" y="100186"/>
                          <a:pt x="19362" y="99295"/>
                        </a:cubicBezTo>
                        <a:cubicBezTo>
                          <a:pt x="14465" y="97825"/>
                          <a:pt x="12103" y="93857"/>
                          <a:pt x="11648" y="88913"/>
                        </a:cubicBezTo>
                        <a:cubicBezTo>
                          <a:pt x="11127" y="83124"/>
                          <a:pt x="13814" y="77179"/>
                          <a:pt x="10256" y="71929"/>
                        </a:cubicBezTo>
                        <a:cubicBezTo>
                          <a:pt x="7719" y="68247"/>
                          <a:pt x="3861" y="65620"/>
                          <a:pt x="1630" y="61697"/>
                        </a:cubicBezTo>
                        <a:cubicBezTo>
                          <a:pt x="-1128" y="56845"/>
                          <a:pt x="-126" y="51465"/>
                          <a:pt x="2691" y="46866"/>
                        </a:cubicBezTo>
                        <a:cubicBezTo>
                          <a:pt x="5813" y="41747"/>
                          <a:pt x="10496" y="37935"/>
                          <a:pt x="14315" y="33382"/>
                        </a:cubicBezTo>
                        <a:cubicBezTo>
                          <a:pt x="15655" y="31756"/>
                          <a:pt x="16982" y="29843"/>
                          <a:pt x="17957" y="27807"/>
                        </a:cubicBezTo>
                        <a:cubicBezTo>
                          <a:pt x="17912" y="24600"/>
                          <a:pt x="17262" y="21432"/>
                          <a:pt x="16826" y="18245"/>
                        </a:cubicBezTo>
                        <a:cubicBezTo>
                          <a:pt x="16110" y="12781"/>
                          <a:pt x="16527" y="6406"/>
                          <a:pt x="21099" y="2634"/>
                        </a:cubicBezTo>
                        <a:cubicBezTo>
                          <a:pt x="25783" y="-1250"/>
                          <a:pt x="32918" y="-144"/>
                          <a:pt x="38272" y="1547"/>
                        </a:cubicBezTo>
                        <a:cubicBezTo>
                          <a:pt x="43912" y="3330"/>
                          <a:pt x="49161" y="6602"/>
                          <a:pt x="52908" y="11220"/>
                        </a:cubicBezTo>
                        <a:cubicBezTo>
                          <a:pt x="60109" y="20112"/>
                          <a:pt x="60238" y="31756"/>
                          <a:pt x="54124" y="41187"/>
                        </a:cubicBezTo>
                        <a:cubicBezTo>
                          <a:pt x="51041" y="45936"/>
                          <a:pt x="47008" y="50314"/>
                          <a:pt x="45863" y="56038"/>
                        </a:cubicBezTo>
                        <a:cubicBezTo>
                          <a:pt x="45251" y="59141"/>
                          <a:pt x="45648" y="62413"/>
                          <a:pt x="47945" y="64735"/>
                        </a:cubicBezTo>
                        <a:cubicBezTo>
                          <a:pt x="49545" y="66342"/>
                          <a:pt x="51756" y="67291"/>
                          <a:pt x="53779" y="68228"/>
                        </a:cubicBezTo>
                        <a:cubicBezTo>
                          <a:pt x="58287" y="70309"/>
                          <a:pt x="62424" y="72586"/>
                          <a:pt x="64447" y="77400"/>
                        </a:cubicBezTo>
                        <a:cubicBezTo>
                          <a:pt x="66307" y="81862"/>
                          <a:pt x="65963" y="87092"/>
                          <a:pt x="64161" y="91535"/>
                        </a:cubicBezTo>
                        <a:cubicBezTo>
                          <a:pt x="62099" y="96693"/>
                          <a:pt x="58066" y="100771"/>
                          <a:pt x="53773" y="104154"/>
                        </a:cubicBezTo>
                        <a:close/>
                      </a:path>
                    </a:pathLst>
                  </a:custGeom>
                  <a:solidFill>
                    <a:srgbClr val="86A0D1">
                      <a:alpha val="4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37"/>
                  <p:cNvSpPr/>
                  <p:nvPr/>
                </p:nvSpPr>
                <p:spPr>
                  <a:xfrm>
                    <a:off x="7208406" y="1317675"/>
                    <a:ext cx="55121" cy="121705"/>
                  </a:xfrm>
                  <a:custGeom>
                    <a:avLst/>
                    <a:gdLst/>
                    <a:ahLst/>
                    <a:cxnLst/>
                    <a:rect l="l" t="t" r="r" b="b"/>
                    <a:pathLst>
                      <a:path w="55121" h="121705" extrusionOk="0">
                        <a:moveTo>
                          <a:pt x="54929" y="41416"/>
                        </a:moveTo>
                        <a:cubicBezTo>
                          <a:pt x="54149" y="46314"/>
                          <a:pt x="51195" y="50672"/>
                          <a:pt x="47254" y="53625"/>
                        </a:cubicBezTo>
                        <a:cubicBezTo>
                          <a:pt x="42674" y="57027"/>
                          <a:pt x="36586" y="56962"/>
                          <a:pt x="32117" y="60325"/>
                        </a:cubicBezTo>
                        <a:cubicBezTo>
                          <a:pt x="22620" y="67480"/>
                          <a:pt x="25482" y="81596"/>
                          <a:pt x="28065" y="91262"/>
                        </a:cubicBezTo>
                        <a:cubicBezTo>
                          <a:pt x="30250" y="99393"/>
                          <a:pt x="36280" y="116936"/>
                          <a:pt x="24766" y="121145"/>
                        </a:cubicBezTo>
                        <a:cubicBezTo>
                          <a:pt x="20844" y="122576"/>
                          <a:pt x="15939" y="121294"/>
                          <a:pt x="14509" y="117021"/>
                        </a:cubicBezTo>
                        <a:cubicBezTo>
                          <a:pt x="13663" y="114399"/>
                          <a:pt x="14313" y="111648"/>
                          <a:pt x="14469" y="108981"/>
                        </a:cubicBezTo>
                        <a:cubicBezTo>
                          <a:pt x="14664" y="105813"/>
                          <a:pt x="14509" y="102626"/>
                          <a:pt x="13903" y="99523"/>
                        </a:cubicBezTo>
                        <a:cubicBezTo>
                          <a:pt x="12713" y="93213"/>
                          <a:pt x="9825" y="88100"/>
                          <a:pt x="6553" y="82675"/>
                        </a:cubicBezTo>
                        <a:cubicBezTo>
                          <a:pt x="3496" y="77628"/>
                          <a:pt x="2130" y="72749"/>
                          <a:pt x="3710" y="66914"/>
                        </a:cubicBezTo>
                        <a:cubicBezTo>
                          <a:pt x="4491" y="63942"/>
                          <a:pt x="5838" y="61060"/>
                          <a:pt x="6079" y="57983"/>
                        </a:cubicBezTo>
                        <a:cubicBezTo>
                          <a:pt x="6338" y="54705"/>
                          <a:pt x="5232" y="51563"/>
                          <a:pt x="4101" y="48571"/>
                        </a:cubicBezTo>
                        <a:cubicBezTo>
                          <a:pt x="2045" y="43191"/>
                          <a:pt x="68" y="38137"/>
                          <a:pt x="2" y="32283"/>
                        </a:cubicBezTo>
                        <a:cubicBezTo>
                          <a:pt x="-62" y="27020"/>
                          <a:pt x="1134" y="21771"/>
                          <a:pt x="3365" y="17023"/>
                        </a:cubicBezTo>
                        <a:cubicBezTo>
                          <a:pt x="3710" y="12990"/>
                          <a:pt x="4647" y="9022"/>
                          <a:pt x="7054" y="5724"/>
                        </a:cubicBezTo>
                        <a:cubicBezTo>
                          <a:pt x="9870" y="1847"/>
                          <a:pt x="14990" y="-651"/>
                          <a:pt x="19803" y="149"/>
                        </a:cubicBezTo>
                        <a:cubicBezTo>
                          <a:pt x="25632" y="1125"/>
                          <a:pt x="27870" y="6524"/>
                          <a:pt x="28455" y="11819"/>
                        </a:cubicBezTo>
                        <a:cubicBezTo>
                          <a:pt x="28754" y="14635"/>
                          <a:pt x="28650" y="17543"/>
                          <a:pt x="29691" y="20230"/>
                        </a:cubicBezTo>
                        <a:cubicBezTo>
                          <a:pt x="31206" y="24152"/>
                          <a:pt x="34114" y="24152"/>
                          <a:pt x="37841" y="23703"/>
                        </a:cubicBezTo>
                        <a:cubicBezTo>
                          <a:pt x="47923" y="22422"/>
                          <a:pt x="56529" y="31268"/>
                          <a:pt x="54929" y="41416"/>
                        </a:cubicBezTo>
                        <a:close/>
                      </a:path>
                    </a:pathLst>
                  </a:custGeom>
                  <a:solidFill>
                    <a:srgbClr val="86A0D1">
                      <a:alpha val="4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37"/>
                  <p:cNvSpPr/>
                  <p:nvPr/>
                </p:nvSpPr>
                <p:spPr>
                  <a:xfrm>
                    <a:off x="7438492" y="960111"/>
                    <a:ext cx="104195" cy="75247"/>
                  </a:xfrm>
                  <a:custGeom>
                    <a:avLst/>
                    <a:gdLst/>
                    <a:ahLst/>
                    <a:cxnLst/>
                    <a:rect l="l" t="t" r="r" b="b"/>
                    <a:pathLst>
                      <a:path w="104195" h="75247" extrusionOk="0">
                        <a:moveTo>
                          <a:pt x="78966" y="62396"/>
                        </a:moveTo>
                        <a:cubicBezTo>
                          <a:pt x="77340" y="60724"/>
                          <a:pt x="75323" y="59508"/>
                          <a:pt x="73137" y="58727"/>
                        </a:cubicBezTo>
                        <a:cubicBezTo>
                          <a:pt x="68733" y="57166"/>
                          <a:pt x="63530" y="57342"/>
                          <a:pt x="59432" y="59703"/>
                        </a:cubicBezTo>
                        <a:cubicBezTo>
                          <a:pt x="54787" y="62370"/>
                          <a:pt x="52992" y="67944"/>
                          <a:pt x="47502" y="69460"/>
                        </a:cubicBezTo>
                        <a:cubicBezTo>
                          <a:pt x="41739" y="71086"/>
                          <a:pt x="35924" y="68445"/>
                          <a:pt x="30115" y="68770"/>
                        </a:cubicBezTo>
                        <a:cubicBezTo>
                          <a:pt x="24046" y="69096"/>
                          <a:pt x="19427" y="73818"/>
                          <a:pt x="13573" y="74989"/>
                        </a:cubicBezTo>
                        <a:cubicBezTo>
                          <a:pt x="9319" y="75861"/>
                          <a:pt x="4030" y="74534"/>
                          <a:pt x="1383" y="70891"/>
                        </a:cubicBezTo>
                        <a:cubicBezTo>
                          <a:pt x="-1199" y="67313"/>
                          <a:pt x="-3" y="62500"/>
                          <a:pt x="3621" y="60139"/>
                        </a:cubicBezTo>
                        <a:cubicBezTo>
                          <a:pt x="7588" y="57537"/>
                          <a:pt x="12637" y="57881"/>
                          <a:pt x="17124" y="57146"/>
                        </a:cubicBezTo>
                        <a:cubicBezTo>
                          <a:pt x="28859" y="55260"/>
                          <a:pt x="38265" y="44742"/>
                          <a:pt x="36379" y="32558"/>
                        </a:cubicBezTo>
                        <a:cubicBezTo>
                          <a:pt x="35924" y="29631"/>
                          <a:pt x="34844" y="26769"/>
                          <a:pt x="33127" y="24336"/>
                        </a:cubicBezTo>
                        <a:cubicBezTo>
                          <a:pt x="31591" y="22151"/>
                          <a:pt x="29120" y="20544"/>
                          <a:pt x="28144" y="17988"/>
                        </a:cubicBezTo>
                        <a:cubicBezTo>
                          <a:pt x="26927" y="14820"/>
                          <a:pt x="28144" y="12003"/>
                          <a:pt x="30180" y="9700"/>
                        </a:cubicBezTo>
                        <a:cubicBezTo>
                          <a:pt x="30850" y="7190"/>
                          <a:pt x="32196" y="4867"/>
                          <a:pt x="34147" y="3111"/>
                        </a:cubicBezTo>
                        <a:cubicBezTo>
                          <a:pt x="38291" y="-597"/>
                          <a:pt x="44380" y="-902"/>
                          <a:pt x="49174" y="1726"/>
                        </a:cubicBezTo>
                        <a:cubicBezTo>
                          <a:pt x="51626" y="3066"/>
                          <a:pt x="53577" y="5173"/>
                          <a:pt x="54729" y="7710"/>
                        </a:cubicBezTo>
                        <a:cubicBezTo>
                          <a:pt x="56309" y="11177"/>
                          <a:pt x="56589" y="14865"/>
                          <a:pt x="59152" y="17857"/>
                        </a:cubicBezTo>
                        <a:cubicBezTo>
                          <a:pt x="61487" y="20609"/>
                          <a:pt x="64545" y="22821"/>
                          <a:pt x="67348" y="25052"/>
                        </a:cubicBezTo>
                        <a:cubicBezTo>
                          <a:pt x="70249" y="27374"/>
                          <a:pt x="73242" y="29605"/>
                          <a:pt x="76455" y="31492"/>
                        </a:cubicBezTo>
                        <a:cubicBezTo>
                          <a:pt x="85711" y="36917"/>
                          <a:pt x="103450" y="38387"/>
                          <a:pt x="104184" y="52268"/>
                        </a:cubicBezTo>
                        <a:cubicBezTo>
                          <a:pt x="104621" y="59898"/>
                          <a:pt x="91390" y="77051"/>
                          <a:pt x="83324" y="68764"/>
                        </a:cubicBezTo>
                        <a:cubicBezTo>
                          <a:pt x="81503" y="66904"/>
                          <a:pt x="80787" y="64276"/>
                          <a:pt x="78966" y="62396"/>
                        </a:cubicBezTo>
                        <a:close/>
                      </a:path>
                    </a:pathLst>
                  </a:custGeom>
                  <a:solidFill>
                    <a:srgbClr val="86A0D1">
                      <a:alpha val="4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37"/>
                  <p:cNvSpPr/>
                  <p:nvPr/>
                </p:nvSpPr>
                <p:spPr>
                  <a:xfrm>
                    <a:off x="7092498" y="971481"/>
                    <a:ext cx="112830" cy="142829"/>
                  </a:xfrm>
                  <a:custGeom>
                    <a:avLst/>
                    <a:gdLst/>
                    <a:ahLst/>
                    <a:cxnLst/>
                    <a:rect l="l" t="t" r="r" b="b"/>
                    <a:pathLst>
                      <a:path w="112830" h="142829" extrusionOk="0">
                        <a:moveTo>
                          <a:pt x="112788" y="82157"/>
                        </a:moveTo>
                        <a:cubicBezTo>
                          <a:pt x="113290" y="85995"/>
                          <a:pt x="109211" y="89879"/>
                          <a:pt x="106934" y="92565"/>
                        </a:cubicBezTo>
                        <a:cubicBezTo>
                          <a:pt x="103987" y="96039"/>
                          <a:pt x="100690" y="99246"/>
                          <a:pt x="97138" y="102108"/>
                        </a:cubicBezTo>
                        <a:cubicBezTo>
                          <a:pt x="95440" y="103474"/>
                          <a:pt x="93209" y="104709"/>
                          <a:pt x="92058" y="106615"/>
                        </a:cubicBezTo>
                        <a:cubicBezTo>
                          <a:pt x="90913" y="108547"/>
                          <a:pt x="91212" y="111019"/>
                          <a:pt x="91349" y="113166"/>
                        </a:cubicBezTo>
                        <a:cubicBezTo>
                          <a:pt x="91583" y="116743"/>
                          <a:pt x="91537" y="120516"/>
                          <a:pt x="89156" y="123463"/>
                        </a:cubicBezTo>
                        <a:cubicBezTo>
                          <a:pt x="87120" y="125980"/>
                          <a:pt x="83972" y="126676"/>
                          <a:pt x="81045" y="125375"/>
                        </a:cubicBezTo>
                        <a:cubicBezTo>
                          <a:pt x="77923" y="123964"/>
                          <a:pt x="75386" y="119560"/>
                          <a:pt x="71613" y="120471"/>
                        </a:cubicBezTo>
                        <a:cubicBezTo>
                          <a:pt x="69532" y="120971"/>
                          <a:pt x="67691" y="122142"/>
                          <a:pt x="65564" y="122533"/>
                        </a:cubicBezTo>
                        <a:cubicBezTo>
                          <a:pt x="63827" y="122858"/>
                          <a:pt x="62116" y="122858"/>
                          <a:pt x="60360" y="122617"/>
                        </a:cubicBezTo>
                        <a:cubicBezTo>
                          <a:pt x="56502" y="122077"/>
                          <a:pt x="52944" y="120432"/>
                          <a:pt x="49282" y="119131"/>
                        </a:cubicBezTo>
                        <a:cubicBezTo>
                          <a:pt x="45614" y="117849"/>
                          <a:pt x="41581" y="116724"/>
                          <a:pt x="37899" y="118519"/>
                        </a:cubicBezTo>
                        <a:cubicBezTo>
                          <a:pt x="35102" y="119911"/>
                          <a:pt x="33319" y="122598"/>
                          <a:pt x="31888" y="125245"/>
                        </a:cubicBezTo>
                        <a:cubicBezTo>
                          <a:pt x="28727" y="131054"/>
                          <a:pt x="26776" y="137643"/>
                          <a:pt x="21721" y="142177"/>
                        </a:cubicBezTo>
                        <a:cubicBezTo>
                          <a:pt x="21051" y="142782"/>
                          <a:pt x="19880" y="143107"/>
                          <a:pt x="19074" y="142522"/>
                        </a:cubicBezTo>
                        <a:cubicBezTo>
                          <a:pt x="13740" y="138534"/>
                          <a:pt x="15802" y="132010"/>
                          <a:pt x="16712" y="126416"/>
                        </a:cubicBezTo>
                        <a:cubicBezTo>
                          <a:pt x="17083" y="124029"/>
                          <a:pt x="17604" y="120757"/>
                          <a:pt x="15477" y="119020"/>
                        </a:cubicBezTo>
                        <a:cubicBezTo>
                          <a:pt x="12986" y="117004"/>
                          <a:pt x="8842" y="117589"/>
                          <a:pt x="5895" y="116854"/>
                        </a:cubicBezTo>
                        <a:cubicBezTo>
                          <a:pt x="2923" y="116138"/>
                          <a:pt x="386" y="114141"/>
                          <a:pt x="41" y="110935"/>
                        </a:cubicBezTo>
                        <a:cubicBezTo>
                          <a:pt x="-395" y="106941"/>
                          <a:pt x="2747" y="103883"/>
                          <a:pt x="5395" y="101392"/>
                        </a:cubicBezTo>
                        <a:cubicBezTo>
                          <a:pt x="11008" y="96058"/>
                          <a:pt x="15236" y="89729"/>
                          <a:pt x="17903" y="82613"/>
                        </a:cubicBezTo>
                        <a:cubicBezTo>
                          <a:pt x="16993" y="75893"/>
                          <a:pt x="16537" y="69343"/>
                          <a:pt x="23003" y="65115"/>
                        </a:cubicBezTo>
                        <a:cubicBezTo>
                          <a:pt x="26164" y="63053"/>
                          <a:pt x="29918" y="62123"/>
                          <a:pt x="33124" y="60132"/>
                        </a:cubicBezTo>
                        <a:cubicBezTo>
                          <a:pt x="36748" y="57875"/>
                          <a:pt x="39284" y="54057"/>
                          <a:pt x="40240" y="49913"/>
                        </a:cubicBezTo>
                        <a:cubicBezTo>
                          <a:pt x="41346" y="45256"/>
                          <a:pt x="39740" y="41177"/>
                          <a:pt x="38439" y="36754"/>
                        </a:cubicBezTo>
                        <a:cubicBezTo>
                          <a:pt x="37118" y="32201"/>
                          <a:pt x="37268" y="27927"/>
                          <a:pt x="38523" y="23354"/>
                        </a:cubicBezTo>
                        <a:cubicBezTo>
                          <a:pt x="40631" y="15698"/>
                          <a:pt x="43838" y="7222"/>
                          <a:pt x="50844" y="2734"/>
                        </a:cubicBezTo>
                        <a:cubicBezTo>
                          <a:pt x="56568" y="-928"/>
                          <a:pt x="64113" y="-733"/>
                          <a:pt x="70071" y="2259"/>
                        </a:cubicBezTo>
                        <a:cubicBezTo>
                          <a:pt x="72999" y="3729"/>
                          <a:pt x="75562" y="5967"/>
                          <a:pt x="77318" y="8718"/>
                        </a:cubicBezTo>
                        <a:cubicBezTo>
                          <a:pt x="79679" y="12361"/>
                          <a:pt x="80050" y="17155"/>
                          <a:pt x="83061" y="20362"/>
                        </a:cubicBezTo>
                        <a:cubicBezTo>
                          <a:pt x="88851" y="26541"/>
                          <a:pt x="99454" y="25351"/>
                          <a:pt x="104228" y="33092"/>
                        </a:cubicBezTo>
                        <a:cubicBezTo>
                          <a:pt x="107715" y="38770"/>
                          <a:pt x="105113" y="47728"/>
                          <a:pt x="97463" y="47376"/>
                        </a:cubicBezTo>
                        <a:cubicBezTo>
                          <a:pt x="93235" y="47162"/>
                          <a:pt x="89937" y="44280"/>
                          <a:pt x="86925" y="41633"/>
                        </a:cubicBezTo>
                        <a:cubicBezTo>
                          <a:pt x="85078" y="40006"/>
                          <a:pt x="83107" y="38361"/>
                          <a:pt x="80570" y="38101"/>
                        </a:cubicBezTo>
                        <a:cubicBezTo>
                          <a:pt x="78144" y="37860"/>
                          <a:pt x="75776" y="38901"/>
                          <a:pt x="73649" y="40032"/>
                        </a:cubicBezTo>
                        <a:cubicBezTo>
                          <a:pt x="69902" y="42049"/>
                          <a:pt x="65934" y="44540"/>
                          <a:pt x="63352" y="48033"/>
                        </a:cubicBezTo>
                        <a:cubicBezTo>
                          <a:pt x="60730" y="51585"/>
                          <a:pt x="61121" y="55013"/>
                          <a:pt x="63352" y="58636"/>
                        </a:cubicBezTo>
                        <a:cubicBezTo>
                          <a:pt x="65154" y="61498"/>
                          <a:pt x="67515" y="64269"/>
                          <a:pt x="67886" y="67762"/>
                        </a:cubicBezTo>
                        <a:cubicBezTo>
                          <a:pt x="68361" y="72075"/>
                          <a:pt x="64868" y="74508"/>
                          <a:pt x="63872" y="78365"/>
                        </a:cubicBezTo>
                        <a:cubicBezTo>
                          <a:pt x="62031" y="85475"/>
                          <a:pt x="68517" y="92825"/>
                          <a:pt x="75321" y="93892"/>
                        </a:cubicBezTo>
                        <a:cubicBezTo>
                          <a:pt x="84278" y="95258"/>
                          <a:pt x="92103" y="89248"/>
                          <a:pt x="97333" y="82658"/>
                        </a:cubicBezTo>
                        <a:cubicBezTo>
                          <a:pt x="99610" y="79770"/>
                          <a:pt x="102426" y="76804"/>
                          <a:pt x="106414" y="76999"/>
                        </a:cubicBezTo>
                        <a:cubicBezTo>
                          <a:pt x="109341" y="77129"/>
                          <a:pt x="112398" y="79061"/>
                          <a:pt x="112788" y="82157"/>
                        </a:cubicBezTo>
                        <a:close/>
                      </a:path>
                    </a:pathLst>
                  </a:custGeom>
                  <a:solidFill>
                    <a:srgbClr val="86A0D1">
                      <a:alpha val="4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37"/>
                  <p:cNvSpPr/>
                  <p:nvPr/>
                </p:nvSpPr>
                <p:spPr>
                  <a:xfrm>
                    <a:off x="7516192" y="1039516"/>
                    <a:ext cx="76460" cy="78367"/>
                  </a:xfrm>
                  <a:custGeom>
                    <a:avLst/>
                    <a:gdLst/>
                    <a:ahLst/>
                    <a:cxnLst/>
                    <a:rect l="l" t="t" r="r" b="b"/>
                    <a:pathLst>
                      <a:path w="76460" h="78367" extrusionOk="0">
                        <a:moveTo>
                          <a:pt x="75511" y="60072"/>
                        </a:moveTo>
                        <a:cubicBezTo>
                          <a:pt x="74731" y="61848"/>
                          <a:pt x="73365" y="63585"/>
                          <a:pt x="71387" y="64125"/>
                        </a:cubicBezTo>
                        <a:cubicBezTo>
                          <a:pt x="69241" y="64710"/>
                          <a:pt x="66685" y="63735"/>
                          <a:pt x="64603" y="63260"/>
                        </a:cubicBezTo>
                        <a:cubicBezTo>
                          <a:pt x="58703" y="61913"/>
                          <a:pt x="52829" y="60567"/>
                          <a:pt x="46956" y="59246"/>
                        </a:cubicBezTo>
                        <a:cubicBezTo>
                          <a:pt x="43853" y="58531"/>
                          <a:pt x="40730" y="57815"/>
                          <a:pt x="37628" y="57119"/>
                        </a:cubicBezTo>
                        <a:cubicBezTo>
                          <a:pt x="35071" y="56560"/>
                          <a:pt x="32599" y="55844"/>
                          <a:pt x="31168" y="58576"/>
                        </a:cubicBezTo>
                        <a:cubicBezTo>
                          <a:pt x="30147" y="60502"/>
                          <a:pt x="29757" y="62739"/>
                          <a:pt x="28892" y="64730"/>
                        </a:cubicBezTo>
                        <a:cubicBezTo>
                          <a:pt x="28046" y="66642"/>
                          <a:pt x="26960" y="68398"/>
                          <a:pt x="25685" y="70025"/>
                        </a:cubicBezTo>
                        <a:cubicBezTo>
                          <a:pt x="22927" y="73446"/>
                          <a:pt x="19219" y="76178"/>
                          <a:pt x="15056" y="77635"/>
                        </a:cubicBezTo>
                        <a:cubicBezTo>
                          <a:pt x="8961" y="79756"/>
                          <a:pt x="-1225" y="77375"/>
                          <a:pt x="121" y="69088"/>
                        </a:cubicBezTo>
                        <a:cubicBezTo>
                          <a:pt x="895" y="64365"/>
                          <a:pt x="5000" y="61848"/>
                          <a:pt x="8486" y="59162"/>
                        </a:cubicBezTo>
                        <a:cubicBezTo>
                          <a:pt x="12975" y="55688"/>
                          <a:pt x="13456" y="51070"/>
                          <a:pt x="13039" y="45716"/>
                        </a:cubicBezTo>
                        <a:cubicBezTo>
                          <a:pt x="12714" y="41683"/>
                          <a:pt x="11179" y="36109"/>
                          <a:pt x="13150" y="32336"/>
                        </a:cubicBezTo>
                        <a:cubicBezTo>
                          <a:pt x="15251" y="28322"/>
                          <a:pt x="20045" y="29018"/>
                          <a:pt x="23818" y="29103"/>
                        </a:cubicBezTo>
                        <a:cubicBezTo>
                          <a:pt x="26940" y="29175"/>
                          <a:pt x="30082" y="28999"/>
                          <a:pt x="33165" y="28524"/>
                        </a:cubicBezTo>
                        <a:cubicBezTo>
                          <a:pt x="34876" y="28264"/>
                          <a:pt x="39365" y="28062"/>
                          <a:pt x="40490" y="26527"/>
                        </a:cubicBezTo>
                        <a:cubicBezTo>
                          <a:pt x="41296" y="25441"/>
                          <a:pt x="40230" y="22923"/>
                          <a:pt x="39950" y="21824"/>
                        </a:cubicBezTo>
                        <a:cubicBezTo>
                          <a:pt x="39605" y="20282"/>
                          <a:pt x="39234" y="18767"/>
                          <a:pt x="38863" y="17245"/>
                        </a:cubicBezTo>
                        <a:cubicBezTo>
                          <a:pt x="38213" y="14539"/>
                          <a:pt x="37543" y="11826"/>
                          <a:pt x="36892" y="9140"/>
                        </a:cubicBezTo>
                        <a:cubicBezTo>
                          <a:pt x="36808" y="8723"/>
                          <a:pt x="36828" y="8359"/>
                          <a:pt x="36932" y="8034"/>
                        </a:cubicBezTo>
                        <a:cubicBezTo>
                          <a:pt x="36548" y="4671"/>
                          <a:pt x="36892" y="1204"/>
                          <a:pt x="40509" y="228"/>
                        </a:cubicBezTo>
                        <a:cubicBezTo>
                          <a:pt x="44913" y="-969"/>
                          <a:pt x="49317" y="2804"/>
                          <a:pt x="52393" y="5452"/>
                        </a:cubicBezTo>
                        <a:cubicBezTo>
                          <a:pt x="56407" y="8899"/>
                          <a:pt x="59809" y="13127"/>
                          <a:pt x="62326" y="17791"/>
                        </a:cubicBezTo>
                        <a:cubicBezTo>
                          <a:pt x="64778" y="22345"/>
                          <a:pt x="66079" y="27223"/>
                          <a:pt x="67465" y="32167"/>
                        </a:cubicBezTo>
                        <a:cubicBezTo>
                          <a:pt x="68246" y="34938"/>
                          <a:pt x="69137" y="37650"/>
                          <a:pt x="70503" y="40207"/>
                        </a:cubicBezTo>
                        <a:cubicBezTo>
                          <a:pt x="71713" y="42509"/>
                          <a:pt x="73170" y="44675"/>
                          <a:pt x="74295" y="47017"/>
                        </a:cubicBezTo>
                        <a:cubicBezTo>
                          <a:pt x="76246" y="51050"/>
                          <a:pt x="77372" y="55818"/>
                          <a:pt x="75511" y="600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8" name="Google Shape;818;p37"/>
                <p:cNvGrpSpPr/>
                <p:nvPr/>
              </p:nvGrpSpPr>
              <p:grpSpPr>
                <a:xfrm>
                  <a:off x="6884839" y="1332137"/>
                  <a:ext cx="423667" cy="391978"/>
                  <a:chOff x="6884839" y="1332137"/>
                  <a:chExt cx="423667" cy="391978"/>
                </a:xfrm>
              </p:grpSpPr>
              <p:sp>
                <p:nvSpPr>
                  <p:cNvPr id="819" name="Google Shape;819;p37"/>
                  <p:cNvSpPr/>
                  <p:nvPr/>
                </p:nvSpPr>
                <p:spPr>
                  <a:xfrm>
                    <a:off x="6884839" y="1332137"/>
                    <a:ext cx="423667" cy="391978"/>
                  </a:xfrm>
                  <a:custGeom>
                    <a:avLst/>
                    <a:gdLst/>
                    <a:ahLst/>
                    <a:cxnLst/>
                    <a:rect l="l" t="t" r="r" b="b"/>
                    <a:pathLst>
                      <a:path w="423667" h="391978" extrusionOk="0">
                        <a:moveTo>
                          <a:pt x="323102" y="78570"/>
                        </a:moveTo>
                        <a:cubicBezTo>
                          <a:pt x="330205" y="74621"/>
                          <a:pt x="337906" y="72104"/>
                          <a:pt x="345796" y="73197"/>
                        </a:cubicBezTo>
                        <a:cubicBezTo>
                          <a:pt x="354103" y="74361"/>
                          <a:pt x="361662" y="79845"/>
                          <a:pt x="365376" y="87325"/>
                        </a:cubicBezTo>
                        <a:cubicBezTo>
                          <a:pt x="368798" y="94201"/>
                          <a:pt x="368908" y="102579"/>
                          <a:pt x="365754" y="109571"/>
                        </a:cubicBezTo>
                        <a:cubicBezTo>
                          <a:pt x="373234" y="104797"/>
                          <a:pt x="382516" y="102846"/>
                          <a:pt x="391233" y="104647"/>
                        </a:cubicBezTo>
                        <a:cubicBezTo>
                          <a:pt x="396235" y="105701"/>
                          <a:pt x="401191" y="108030"/>
                          <a:pt x="404275" y="112128"/>
                        </a:cubicBezTo>
                        <a:cubicBezTo>
                          <a:pt x="409687" y="119231"/>
                          <a:pt x="408106" y="129379"/>
                          <a:pt x="404913" y="137679"/>
                        </a:cubicBezTo>
                        <a:cubicBezTo>
                          <a:pt x="402245" y="144632"/>
                          <a:pt x="398603" y="151508"/>
                          <a:pt x="397549" y="158800"/>
                        </a:cubicBezTo>
                        <a:cubicBezTo>
                          <a:pt x="402694" y="155008"/>
                          <a:pt x="408523" y="152373"/>
                          <a:pt x="414233" y="154552"/>
                        </a:cubicBezTo>
                        <a:cubicBezTo>
                          <a:pt x="418592" y="156211"/>
                          <a:pt x="421565" y="160452"/>
                          <a:pt x="422801" y="164966"/>
                        </a:cubicBezTo>
                        <a:cubicBezTo>
                          <a:pt x="424043" y="169474"/>
                          <a:pt x="423743" y="174210"/>
                          <a:pt x="423177" y="178867"/>
                        </a:cubicBezTo>
                        <a:cubicBezTo>
                          <a:pt x="421298" y="194804"/>
                          <a:pt x="416114" y="211079"/>
                          <a:pt x="404724" y="222391"/>
                        </a:cubicBezTo>
                        <a:cubicBezTo>
                          <a:pt x="393341" y="233702"/>
                          <a:pt x="374626" y="238620"/>
                          <a:pt x="360641" y="230691"/>
                        </a:cubicBezTo>
                        <a:cubicBezTo>
                          <a:pt x="348620" y="246218"/>
                          <a:pt x="326445" y="252944"/>
                          <a:pt x="307841" y="246777"/>
                        </a:cubicBezTo>
                        <a:cubicBezTo>
                          <a:pt x="275786" y="264893"/>
                          <a:pt x="250079" y="292252"/>
                          <a:pt x="224001" y="318330"/>
                        </a:cubicBezTo>
                        <a:cubicBezTo>
                          <a:pt x="197696" y="344635"/>
                          <a:pt x="169472" y="370609"/>
                          <a:pt x="134710" y="383872"/>
                        </a:cubicBezTo>
                        <a:cubicBezTo>
                          <a:pt x="99987" y="397174"/>
                          <a:pt x="56991" y="395184"/>
                          <a:pt x="29781" y="369815"/>
                        </a:cubicBezTo>
                        <a:cubicBezTo>
                          <a:pt x="12947" y="354145"/>
                          <a:pt x="4003" y="331411"/>
                          <a:pt x="1147" y="308599"/>
                        </a:cubicBezTo>
                        <a:cubicBezTo>
                          <a:pt x="-1670" y="285786"/>
                          <a:pt x="1147" y="262675"/>
                          <a:pt x="4790" y="239973"/>
                        </a:cubicBezTo>
                        <a:cubicBezTo>
                          <a:pt x="9564" y="210441"/>
                          <a:pt x="17155" y="178757"/>
                          <a:pt x="40156" y="159593"/>
                        </a:cubicBezTo>
                        <a:cubicBezTo>
                          <a:pt x="73793" y="131597"/>
                          <a:pt x="126065" y="141367"/>
                          <a:pt x="164398" y="121482"/>
                        </a:cubicBezTo>
                        <a:cubicBezTo>
                          <a:pt x="162108" y="119192"/>
                          <a:pt x="160638" y="116037"/>
                          <a:pt x="160040" y="112843"/>
                        </a:cubicBezTo>
                        <a:cubicBezTo>
                          <a:pt x="159135" y="108258"/>
                          <a:pt x="159701" y="103561"/>
                          <a:pt x="160261" y="98936"/>
                        </a:cubicBezTo>
                        <a:cubicBezTo>
                          <a:pt x="162030" y="84053"/>
                          <a:pt x="163832" y="69209"/>
                          <a:pt x="165640" y="54326"/>
                        </a:cubicBezTo>
                        <a:cubicBezTo>
                          <a:pt x="166577" y="46436"/>
                          <a:pt x="167702" y="38129"/>
                          <a:pt x="172587" y="31891"/>
                        </a:cubicBezTo>
                        <a:cubicBezTo>
                          <a:pt x="176763" y="26518"/>
                          <a:pt x="183151" y="23396"/>
                          <a:pt x="189311" y="20508"/>
                        </a:cubicBezTo>
                        <a:cubicBezTo>
                          <a:pt x="201339" y="14790"/>
                          <a:pt x="213405" y="9079"/>
                          <a:pt x="225465" y="3368"/>
                        </a:cubicBezTo>
                        <a:cubicBezTo>
                          <a:pt x="229563" y="1449"/>
                          <a:pt x="233960" y="-542"/>
                          <a:pt x="238429" y="135"/>
                        </a:cubicBezTo>
                        <a:cubicBezTo>
                          <a:pt x="245460" y="1189"/>
                          <a:pt x="249968" y="8403"/>
                          <a:pt x="251400" y="15356"/>
                        </a:cubicBezTo>
                        <a:cubicBezTo>
                          <a:pt x="253650" y="26291"/>
                          <a:pt x="250645" y="37908"/>
                          <a:pt x="244823" y="47412"/>
                        </a:cubicBezTo>
                        <a:cubicBezTo>
                          <a:pt x="239521" y="56057"/>
                          <a:pt x="232041" y="63160"/>
                          <a:pt x="223891" y="69209"/>
                        </a:cubicBezTo>
                        <a:cubicBezTo>
                          <a:pt x="224905" y="74133"/>
                          <a:pt x="225953" y="79058"/>
                          <a:pt x="226967" y="83982"/>
                        </a:cubicBezTo>
                        <a:cubicBezTo>
                          <a:pt x="245194" y="70862"/>
                          <a:pt x="264773" y="58990"/>
                          <a:pt x="286870" y="57481"/>
                        </a:cubicBezTo>
                        <a:cubicBezTo>
                          <a:pt x="294956" y="56922"/>
                          <a:pt x="303372" y="57897"/>
                          <a:pt x="310437" y="61807"/>
                        </a:cubicBezTo>
                        <a:cubicBezTo>
                          <a:pt x="316785" y="65339"/>
                          <a:pt x="321859" y="71538"/>
                          <a:pt x="323102" y="78570"/>
                        </a:cubicBezTo>
                        <a:close/>
                      </a:path>
                    </a:pathLst>
                  </a:custGeom>
                  <a:solidFill>
                    <a:srgbClr val="8057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37"/>
                  <p:cNvSpPr/>
                  <p:nvPr/>
                </p:nvSpPr>
                <p:spPr>
                  <a:xfrm>
                    <a:off x="7049403" y="1451566"/>
                    <a:ext cx="145680" cy="131133"/>
                  </a:xfrm>
                  <a:custGeom>
                    <a:avLst/>
                    <a:gdLst/>
                    <a:ahLst/>
                    <a:cxnLst/>
                    <a:rect l="l" t="t" r="r" b="b"/>
                    <a:pathLst>
                      <a:path w="145680" h="131133" extrusionOk="0">
                        <a:moveTo>
                          <a:pt x="141828" y="131133"/>
                        </a:moveTo>
                        <a:cubicBezTo>
                          <a:pt x="141788" y="131133"/>
                          <a:pt x="141742" y="131133"/>
                          <a:pt x="141697" y="131133"/>
                        </a:cubicBezTo>
                        <a:cubicBezTo>
                          <a:pt x="129911" y="130743"/>
                          <a:pt x="118976" y="122970"/>
                          <a:pt x="114448" y="112172"/>
                        </a:cubicBezTo>
                        <a:cubicBezTo>
                          <a:pt x="98642" y="114904"/>
                          <a:pt x="81912" y="110903"/>
                          <a:pt x="69071" y="101224"/>
                        </a:cubicBezTo>
                        <a:cubicBezTo>
                          <a:pt x="56166" y="91499"/>
                          <a:pt x="47696" y="76408"/>
                          <a:pt x="46018" y="60361"/>
                        </a:cubicBezTo>
                        <a:cubicBezTo>
                          <a:pt x="33438" y="58241"/>
                          <a:pt x="21664" y="51651"/>
                          <a:pt x="13332" y="41972"/>
                        </a:cubicBezTo>
                        <a:cubicBezTo>
                          <a:pt x="4296" y="31473"/>
                          <a:pt x="-543" y="17520"/>
                          <a:pt x="49" y="3691"/>
                        </a:cubicBezTo>
                        <a:cubicBezTo>
                          <a:pt x="140" y="1564"/>
                          <a:pt x="2072" y="-82"/>
                          <a:pt x="4063" y="3"/>
                        </a:cubicBezTo>
                        <a:cubicBezTo>
                          <a:pt x="6189" y="94"/>
                          <a:pt x="7842" y="1896"/>
                          <a:pt x="7751" y="4017"/>
                        </a:cubicBezTo>
                        <a:cubicBezTo>
                          <a:pt x="7243" y="15914"/>
                          <a:pt x="11406" y="27915"/>
                          <a:pt x="19173" y="36944"/>
                        </a:cubicBezTo>
                        <a:cubicBezTo>
                          <a:pt x="26940" y="45966"/>
                          <a:pt x="38193" y="51872"/>
                          <a:pt x="50032" y="53141"/>
                        </a:cubicBezTo>
                        <a:cubicBezTo>
                          <a:pt x="51918" y="53342"/>
                          <a:pt x="53381" y="54890"/>
                          <a:pt x="53473" y="56783"/>
                        </a:cubicBezTo>
                        <a:cubicBezTo>
                          <a:pt x="54182" y="71751"/>
                          <a:pt x="61747" y="86062"/>
                          <a:pt x="73709" y="95071"/>
                        </a:cubicBezTo>
                        <a:cubicBezTo>
                          <a:pt x="85672" y="104080"/>
                          <a:pt x="101511" y="107410"/>
                          <a:pt x="116094" y="103976"/>
                        </a:cubicBezTo>
                        <a:cubicBezTo>
                          <a:pt x="118124" y="103520"/>
                          <a:pt x="120134" y="104704"/>
                          <a:pt x="120687" y="106695"/>
                        </a:cubicBezTo>
                        <a:cubicBezTo>
                          <a:pt x="123249" y="115925"/>
                          <a:pt x="132389" y="123119"/>
                          <a:pt x="141957" y="123432"/>
                        </a:cubicBezTo>
                        <a:cubicBezTo>
                          <a:pt x="144078" y="123503"/>
                          <a:pt x="145749" y="125285"/>
                          <a:pt x="145678" y="127412"/>
                        </a:cubicBezTo>
                        <a:cubicBezTo>
                          <a:pt x="145607" y="129494"/>
                          <a:pt x="143896" y="131133"/>
                          <a:pt x="141828" y="131133"/>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37"/>
                  <p:cNvSpPr/>
                  <p:nvPr/>
                </p:nvSpPr>
                <p:spPr>
                  <a:xfrm>
                    <a:off x="7173218" y="1437780"/>
                    <a:ext cx="80729" cy="118952"/>
                  </a:xfrm>
                  <a:custGeom>
                    <a:avLst/>
                    <a:gdLst/>
                    <a:ahLst/>
                    <a:cxnLst/>
                    <a:rect l="l" t="t" r="r" b="b"/>
                    <a:pathLst>
                      <a:path w="80729" h="118952" extrusionOk="0">
                        <a:moveTo>
                          <a:pt x="3851" y="118953"/>
                        </a:moveTo>
                        <a:cubicBezTo>
                          <a:pt x="2986" y="118953"/>
                          <a:pt x="2108" y="118660"/>
                          <a:pt x="1392" y="118062"/>
                        </a:cubicBezTo>
                        <a:cubicBezTo>
                          <a:pt x="-247" y="116702"/>
                          <a:pt x="-468" y="114276"/>
                          <a:pt x="885" y="112636"/>
                        </a:cubicBezTo>
                        <a:cubicBezTo>
                          <a:pt x="29089" y="78681"/>
                          <a:pt x="53496" y="41493"/>
                          <a:pt x="73440" y="2114"/>
                        </a:cubicBezTo>
                        <a:cubicBezTo>
                          <a:pt x="74402" y="221"/>
                          <a:pt x="76718" y="-547"/>
                          <a:pt x="78617" y="416"/>
                        </a:cubicBezTo>
                        <a:cubicBezTo>
                          <a:pt x="80517" y="1379"/>
                          <a:pt x="81271" y="3701"/>
                          <a:pt x="80315" y="5600"/>
                        </a:cubicBezTo>
                        <a:cubicBezTo>
                          <a:pt x="60111" y="45488"/>
                          <a:pt x="35387" y="83157"/>
                          <a:pt x="6817" y="117561"/>
                        </a:cubicBezTo>
                        <a:cubicBezTo>
                          <a:pt x="6056" y="118478"/>
                          <a:pt x="4957" y="118953"/>
                          <a:pt x="3851" y="118953"/>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37"/>
                  <p:cNvSpPr/>
                  <p:nvPr/>
                </p:nvSpPr>
                <p:spPr>
                  <a:xfrm>
                    <a:off x="7241982" y="1487176"/>
                    <a:ext cx="44665" cy="79580"/>
                  </a:xfrm>
                  <a:custGeom>
                    <a:avLst/>
                    <a:gdLst/>
                    <a:ahLst/>
                    <a:cxnLst/>
                    <a:rect l="l" t="t" r="r" b="b"/>
                    <a:pathLst>
                      <a:path w="44665" h="79580" extrusionOk="0">
                        <a:moveTo>
                          <a:pt x="3849" y="79580"/>
                        </a:moveTo>
                        <a:cubicBezTo>
                          <a:pt x="3368" y="79580"/>
                          <a:pt x="2873" y="79489"/>
                          <a:pt x="2399" y="79294"/>
                        </a:cubicBezTo>
                        <a:cubicBezTo>
                          <a:pt x="428" y="78494"/>
                          <a:pt x="-516" y="76250"/>
                          <a:pt x="285" y="74272"/>
                        </a:cubicBezTo>
                        <a:cubicBezTo>
                          <a:pt x="10517" y="49144"/>
                          <a:pt x="23058" y="24758"/>
                          <a:pt x="37551" y="1789"/>
                        </a:cubicBezTo>
                        <a:cubicBezTo>
                          <a:pt x="38696" y="0"/>
                          <a:pt x="41069" y="-540"/>
                          <a:pt x="42872" y="592"/>
                        </a:cubicBezTo>
                        <a:cubicBezTo>
                          <a:pt x="44667" y="1731"/>
                          <a:pt x="45207" y="4105"/>
                          <a:pt x="44068" y="5907"/>
                        </a:cubicBezTo>
                        <a:cubicBezTo>
                          <a:pt x="29810" y="28491"/>
                          <a:pt x="17483" y="52468"/>
                          <a:pt x="7420" y="77180"/>
                        </a:cubicBezTo>
                        <a:cubicBezTo>
                          <a:pt x="6809" y="78676"/>
                          <a:pt x="5371" y="79580"/>
                          <a:pt x="3849" y="79580"/>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37"/>
                  <p:cNvSpPr/>
                  <p:nvPr/>
                </p:nvSpPr>
                <p:spPr>
                  <a:xfrm>
                    <a:off x="7126336" y="1407166"/>
                    <a:ext cx="85625" cy="96851"/>
                  </a:xfrm>
                  <a:custGeom>
                    <a:avLst/>
                    <a:gdLst/>
                    <a:ahLst/>
                    <a:cxnLst/>
                    <a:rect l="l" t="t" r="r" b="b"/>
                    <a:pathLst>
                      <a:path w="85625" h="96851" extrusionOk="0">
                        <a:moveTo>
                          <a:pt x="3846" y="96852"/>
                        </a:moveTo>
                        <a:cubicBezTo>
                          <a:pt x="3007" y="96852"/>
                          <a:pt x="2161" y="96578"/>
                          <a:pt x="1453" y="96012"/>
                        </a:cubicBezTo>
                        <a:cubicBezTo>
                          <a:pt x="-213" y="94686"/>
                          <a:pt x="-486" y="92259"/>
                          <a:pt x="841" y="90601"/>
                        </a:cubicBezTo>
                        <a:cubicBezTo>
                          <a:pt x="25422" y="59761"/>
                          <a:pt x="51715" y="29683"/>
                          <a:pt x="78990" y="1192"/>
                        </a:cubicBezTo>
                        <a:cubicBezTo>
                          <a:pt x="80460" y="-349"/>
                          <a:pt x="82899" y="-402"/>
                          <a:pt x="84434" y="1069"/>
                        </a:cubicBezTo>
                        <a:cubicBezTo>
                          <a:pt x="85975" y="2539"/>
                          <a:pt x="86028" y="4978"/>
                          <a:pt x="84558" y="6520"/>
                        </a:cubicBezTo>
                        <a:cubicBezTo>
                          <a:pt x="57446" y="34848"/>
                          <a:pt x="31303" y="64751"/>
                          <a:pt x="6864" y="95401"/>
                        </a:cubicBezTo>
                        <a:cubicBezTo>
                          <a:pt x="6103" y="96357"/>
                          <a:pt x="4984" y="96852"/>
                          <a:pt x="3846" y="96852"/>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37"/>
                  <p:cNvSpPr/>
                  <p:nvPr/>
                </p:nvSpPr>
                <p:spPr>
                  <a:xfrm>
                    <a:off x="7060616" y="1389739"/>
                    <a:ext cx="94593" cy="55812"/>
                  </a:xfrm>
                  <a:custGeom>
                    <a:avLst/>
                    <a:gdLst/>
                    <a:ahLst/>
                    <a:cxnLst/>
                    <a:rect l="l" t="t" r="r" b="b"/>
                    <a:pathLst>
                      <a:path w="94593" h="55812" extrusionOk="0">
                        <a:moveTo>
                          <a:pt x="3862" y="55813"/>
                        </a:moveTo>
                        <a:cubicBezTo>
                          <a:pt x="2515" y="55813"/>
                          <a:pt x="1208" y="55104"/>
                          <a:pt x="499" y="53849"/>
                        </a:cubicBezTo>
                        <a:cubicBezTo>
                          <a:pt x="-549" y="51995"/>
                          <a:pt x="108" y="49646"/>
                          <a:pt x="1962" y="48599"/>
                        </a:cubicBezTo>
                        <a:lnTo>
                          <a:pt x="66776" y="12055"/>
                        </a:lnTo>
                        <a:cubicBezTo>
                          <a:pt x="73963" y="8003"/>
                          <a:pt x="81392" y="3814"/>
                          <a:pt x="89165" y="334"/>
                        </a:cubicBezTo>
                        <a:cubicBezTo>
                          <a:pt x="91110" y="-525"/>
                          <a:pt x="93387" y="327"/>
                          <a:pt x="94258" y="2279"/>
                        </a:cubicBezTo>
                        <a:cubicBezTo>
                          <a:pt x="95124" y="4217"/>
                          <a:pt x="94258" y="6500"/>
                          <a:pt x="92313" y="7365"/>
                        </a:cubicBezTo>
                        <a:cubicBezTo>
                          <a:pt x="84866" y="10702"/>
                          <a:pt x="77593" y="14800"/>
                          <a:pt x="70562" y="18768"/>
                        </a:cubicBezTo>
                        <a:lnTo>
                          <a:pt x="5748" y="55312"/>
                        </a:lnTo>
                        <a:cubicBezTo>
                          <a:pt x="5149" y="55650"/>
                          <a:pt x="4499" y="55813"/>
                          <a:pt x="3862" y="55813"/>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37"/>
                  <p:cNvSpPr/>
                  <p:nvPr/>
                </p:nvSpPr>
                <p:spPr>
                  <a:xfrm>
                    <a:off x="7077683" y="1396704"/>
                    <a:ext cx="34774" cy="17299"/>
                  </a:xfrm>
                  <a:custGeom>
                    <a:avLst/>
                    <a:gdLst/>
                    <a:ahLst/>
                    <a:cxnLst/>
                    <a:rect l="l" t="t" r="r" b="b"/>
                    <a:pathLst>
                      <a:path w="34774" h="17299" extrusionOk="0">
                        <a:moveTo>
                          <a:pt x="3850" y="17300"/>
                        </a:moveTo>
                        <a:cubicBezTo>
                          <a:pt x="1997" y="17300"/>
                          <a:pt x="357" y="15960"/>
                          <a:pt x="51" y="14067"/>
                        </a:cubicBezTo>
                        <a:cubicBezTo>
                          <a:pt x="-293" y="11966"/>
                          <a:pt x="1131" y="9988"/>
                          <a:pt x="3232" y="9644"/>
                        </a:cubicBezTo>
                        <a:cubicBezTo>
                          <a:pt x="12326" y="8154"/>
                          <a:pt x="21003" y="5084"/>
                          <a:pt x="29011" y="511"/>
                        </a:cubicBezTo>
                        <a:cubicBezTo>
                          <a:pt x="30865" y="-549"/>
                          <a:pt x="33213" y="95"/>
                          <a:pt x="34266" y="1942"/>
                        </a:cubicBezTo>
                        <a:cubicBezTo>
                          <a:pt x="35320" y="3789"/>
                          <a:pt x="34683" y="6144"/>
                          <a:pt x="32829" y="7198"/>
                        </a:cubicBezTo>
                        <a:cubicBezTo>
                          <a:pt x="24021" y="12233"/>
                          <a:pt x="14486" y="15608"/>
                          <a:pt x="4475" y="17248"/>
                        </a:cubicBezTo>
                        <a:cubicBezTo>
                          <a:pt x="4267" y="17280"/>
                          <a:pt x="4059" y="17300"/>
                          <a:pt x="3850" y="17300"/>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37"/>
                  <p:cNvSpPr/>
                  <p:nvPr/>
                </p:nvSpPr>
                <p:spPr>
                  <a:xfrm>
                    <a:off x="7085153" y="1335362"/>
                    <a:ext cx="47946" cy="29179"/>
                  </a:xfrm>
                  <a:custGeom>
                    <a:avLst/>
                    <a:gdLst/>
                    <a:ahLst/>
                    <a:cxnLst/>
                    <a:rect l="l" t="t" r="r" b="b"/>
                    <a:pathLst>
                      <a:path w="47946" h="29179" extrusionOk="0">
                        <a:moveTo>
                          <a:pt x="16591" y="29179"/>
                        </a:moveTo>
                        <a:cubicBezTo>
                          <a:pt x="14899" y="29179"/>
                          <a:pt x="13338" y="28932"/>
                          <a:pt x="11868" y="28418"/>
                        </a:cubicBezTo>
                        <a:cubicBezTo>
                          <a:pt x="5500" y="26233"/>
                          <a:pt x="2306" y="19708"/>
                          <a:pt x="393" y="15812"/>
                        </a:cubicBezTo>
                        <a:cubicBezTo>
                          <a:pt x="-543" y="13900"/>
                          <a:pt x="250" y="11590"/>
                          <a:pt x="2156" y="10654"/>
                        </a:cubicBezTo>
                        <a:cubicBezTo>
                          <a:pt x="4075" y="9717"/>
                          <a:pt x="6378" y="10511"/>
                          <a:pt x="7315" y="12417"/>
                        </a:cubicBezTo>
                        <a:cubicBezTo>
                          <a:pt x="9188" y="16242"/>
                          <a:pt x="11283" y="20073"/>
                          <a:pt x="14372" y="21139"/>
                        </a:cubicBezTo>
                        <a:cubicBezTo>
                          <a:pt x="16031" y="21705"/>
                          <a:pt x="18210" y="21556"/>
                          <a:pt x="21040" y="20691"/>
                        </a:cubicBezTo>
                        <a:cubicBezTo>
                          <a:pt x="29769" y="17985"/>
                          <a:pt x="37224" y="11005"/>
                          <a:pt x="40496" y="2477"/>
                        </a:cubicBezTo>
                        <a:cubicBezTo>
                          <a:pt x="41257" y="487"/>
                          <a:pt x="43475" y="-508"/>
                          <a:pt x="45471" y="259"/>
                        </a:cubicBezTo>
                        <a:cubicBezTo>
                          <a:pt x="47462" y="1020"/>
                          <a:pt x="48451" y="3251"/>
                          <a:pt x="47690" y="5235"/>
                        </a:cubicBezTo>
                        <a:cubicBezTo>
                          <a:pt x="43527" y="16079"/>
                          <a:pt x="34420" y="24613"/>
                          <a:pt x="23323" y="28048"/>
                        </a:cubicBezTo>
                        <a:cubicBezTo>
                          <a:pt x="20877" y="28809"/>
                          <a:pt x="18639" y="29179"/>
                          <a:pt x="16591" y="29179"/>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37"/>
                  <p:cNvSpPr/>
                  <p:nvPr/>
                </p:nvSpPr>
                <p:spPr>
                  <a:xfrm>
                    <a:off x="7142199" y="1402767"/>
                    <a:ext cx="58444" cy="34830"/>
                  </a:xfrm>
                  <a:custGeom>
                    <a:avLst/>
                    <a:gdLst/>
                    <a:ahLst/>
                    <a:cxnLst/>
                    <a:rect l="l" t="t" r="r" b="b"/>
                    <a:pathLst>
                      <a:path w="58444" h="34830" extrusionOk="0">
                        <a:moveTo>
                          <a:pt x="18140" y="34830"/>
                        </a:moveTo>
                        <a:cubicBezTo>
                          <a:pt x="12552" y="34830"/>
                          <a:pt x="7381" y="32651"/>
                          <a:pt x="4155" y="28891"/>
                        </a:cubicBezTo>
                        <a:cubicBezTo>
                          <a:pt x="1143" y="25379"/>
                          <a:pt x="-314" y="20455"/>
                          <a:pt x="57" y="15023"/>
                        </a:cubicBezTo>
                        <a:cubicBezTo>
                          <a:pt x="356" y="10658"/>
                          <a:pt x="1709" y="6625"/>
                          <a:pt x="3198" y="2540"/>
                        </a:cubicBezTo>
                        <a:cubicBezTo>
                          <a:pt x="3920" y="537"/>
                          <a:pt x="6138" y="-484"/>
                          <a:pt x="8136" y="225"/>
                        </a:cubicBezTo>
                        <a:cubicBezTo>
                          <a:pt x="10132" y="953"/>
                          <a:pt x="11166" y="3165"/>
                          <a:pt x="10438" y="5162"/>
                        </a:cubicBezTo>
                        <a:cubicBezTo>
                          <a:pt x="9098" y="8850"/>
                          <a:pt x="7973" y="12181"/>
                          <a:pt x="7745" y="15550"/>
                        </a:cubicBezTo>
                        <a:cubicBezTo>
                          <a:pt x="7511" y="18900"/>
                          <a:pt x="8337" y="21931"/>
                          <a:pt x="9996" y="23870"/>
                        </a:cubicBezTo>
                        <a:cubicBezTo>
                          <a:pt x="11863" y="26049"/>
                          <a:pt x="15225" y="27298"/>
                          <a:pt x="18829" y="27109"/>
                        </a:cubicBezTo>
                        <a:cubicBezTo>
                          <a:pt x="22010" y="26953"/>
                          <a:pt x="25471" y="25821"/>
                          <a:pt x="29718" y="23557"/>
                        </a:cubicBezTo>
                        <a:cubicBezTo>
                          <a:pt x="38363" y="18952"/>
                          <a:pt x="45863" y="12265"/>
                          <a:pt x="51419" y="4206"/>
                        </a:cubicBezTo>
                        <a:cubicBezTo>
                          <a:pt x="52628" y="2456"/>
                          <a:pt x="55035" y="2020"/>
                          <a:pt x="56778" y="3223"/>
                        </a:cubicBezTo>
                        <a:cubicBezTo>
                          <a:pt x="58528" y="4427"/>
                          <a:pt x="58970" y="6827"/>
                          <a:pt x="57767" y="8583"/>
                        </a:cubicBezTo>
                        <a:cubicBezTo>
                          <a:pt x="51509" y="17651"/>
                          <a:pt x="43066" y="25177"/>
                          <a:pt x="33342" y="30361"/>
                        </a:cubicBezTo>
                        <a:cubicBezTo>
                          <a:pt x="28066" y="33172"/>
                          <a:pt x="23571" y="34583"/>
                          <a:pt x="19213" y="34804"/>
                        </a:cubicBezTo>
                        <a:cubicBezTo>
                          <a:pt x="18855" y="34817"/>
                          <a:pt x="18498" y="34830"/>
                          <a:pt x="18140" y="34830"/>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37"/>
                  <p:cNvSpPr/>
                  <p:nvPr/>
                </p:nvSpPr>
                <p:spPr>
                  <a:xfrm>
                    <a:off x="7193989" y="1411901"/>
                    <a:ext cx="53470" cy="53100"/>
                  </a:xfrm>
                  <a:custGeom>
                    <a:avLst/>
                    <a:gdLst/>
                    <a:ahLst/>
                    <a:cxnLst/>
                    <a:rect l="l" t="t" r="r" b="b"/>
                    <a:pathLst>
                      <a:path w="53470" h="53100" extrusionOk="0">
                        <a:moveTo>
                          <a:pt x="20404" y="53101"/>
                        </a:moveTo>
                        <a:cubicBezTo>
                          <a:pt x="15597" y="53101"/>
                          <a:pt x="10771" y="51709"/>
                          <a:pt x="6842" y="48261"/>
                        </a:cubicBezTo>
                        <a:cubicBezTo>
                          <a:pt x="-958" y="41412"/>
                          <a:pt x="-1283" y="30002"/>
                          <a:pt x="1865" y="21735"/>
                        </a:cubicBezTo>
                        <a:cubicBezTo>
                          <a:pt x="5047" y="13382"/>
                          <a:pt x="11317" y="6897"/>
                          <a:pt x="16846" y="1173"/>
                        </a:cubicBezTo>
                        <a:cubicBezTo>
                          <a:pt x="18322" y="-356"/>
                          <a:pt x="20762" y="-395"/>
                          <a:pt x="22297" y="1082"/>
                        </a:cubicBezTo>
                        <a:cubicBezTo>
                          <a:pt x="23825" y="2565"/>
                          <a:pt x="23865" y="4998"/>
                          <a:pt x="22388" y="6533"/>
                        </a:cubicBezTo>
                        <a:cubicBezTo>
                          <a:pt x="17126" y="11971"/>
                          <a:pt x="11688" y="17604"/>
                          <a:pt x="9073" y="24473"/>
                        </a:cubicBezTo>
                        <a:cubicBezTo>
                          <a:pt x="6939" y="30067"/>
                          <a:pt x="6926" y="38081"/>
                          <a:pt x="11928" y="42465"/>
                        </a:cubicBezTo>
                        <a:cubicBezTo>
                          <a:pt x="16937" y="46869"/>
                          <a:pt x="25172" y="45815"/>
                          <a:pt x="30727" y="42511"/>
                        </a:cubicBezTo>
                        <a:cubicBezTo>
                          <a:pt x="37284" y="38595"/>
                          <a:pt x="42163" y="31661"/>
                          <a:pt x="46463" y="25540"/>
                        </a:cubicBezTo>
                        <a:cubicBezTo>
                          <a:pt x="47685" y="23797"/>
                          <a:pt x="50092" y="23374"/>
                          <a:pt x="51835" y="24610"/>
                        </a:cubicBezTo>
                        <a:cubicBezTo>
                          <a:pt x="53572" y="25833"/>
                          <a:pt x="53995" y="28233"/>
                          <a:pt x="52765" y="29976"/>
                        </a:cubicBezTo>
                        <a:cubicBezTo>
                          <a:pt x="48023" y="36722"/>
                          <a:pt x="42637" y="44371"/>
                          <a:pt x="34676" y="49126"/>
                        </a:cubicBezTo>
                        <a:cubicBezTo>
                          <a:pt x="30689" y="51501"/>
                          <a:pt x="25556" y="53101"/>
                          <a:pt x="20404" y="53101"/>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37"/>
                  <p:cNvSpPr/>
                  <p:nvPr/>
                </p:nvSpPr>
                <p:spPr>
                  <a:xfrm>
                    <a:off x="7246636" y="1443175"/>
                    <a:ext cx="45752" cy="45087"/>
                  </a:xfrm>
                  <a:custGeom>
                    <a:avLst/>
                    <a:gdLst/>
                    <a:ahLst/>
                    <a:cxnLst/>
                    <a:rect l="l" t="t" r="r" b="b"/>
                    <a:pathLst>
                      <a:path w="45752" h="45087" extrusionOk="0">
                        <a:moveTo>
                          <a:pt x="15320" y="45088"/>
                        </a:moveTo>
                        <a:cubicBezTo>
                          <a:pt x="12699" y="45088"/>
                          <a:pt x="10195" y="44489"/>
                          <a:pt x="8022" y="43299"/>
                        </a:cubicBezTo>
                        <a:cubicBezTo>
                          <a:pt x="3065" y="40586"/>
                          <a:pt x="-83" y="34699"/>
                          <a:pt x="2" y="28312"/>
                        </a:cubicBezTo>
                        <a:cubicBezTo>
                          <a:pt x="60" y="23706"/>
                          <a:pt x="1576" y="19023"/>
                          <a:pt x="4770" y="13565"/>
                        </a:cubicBezTo>
                        <a:cubicBezTo>
                          <a:pt x="5752" y="11887"/>
                          <a:pt x="6812" y="10254"/>
                          <a:pt x="7879" y="8622"/>
                        </a:cubicBezTo>
                        <a:cubicBezTo>
                          <a:pt x="9329" y="6391"/>
                          <a:pt x="10702" y="4283"/>
                          <a:pt x="11853" y="2071"/>
                        </a:cubicBezTo>
                        <a:cubicBezTo>
                          <a:pt x="12835" y="191"/>
                          <a:pt x="15151" y="-550"/>
                          <a:pt x="17051" y="439"/>
                        </a:cubicBezTo>
                        <a:cubicBezTo>
                          <a:pt x="18937" y="1421"/>
                          <a:pt x="19665" y="3743"/>
                          <a:pt x="18683" y="5636"/>
                        </a:cubicBezTo>
                        <a:cubicBezTo>
                          <a:pt x="17363" y="8179"/>
                          <a:pt x="15822" y="10541"/>
                          <a:pt x="14332" y="12824"/>
                        </a:cubicBezTo>
                        <a:cubicBezTo>
                          <a:pt x="13336" y="14352"/>
                          <a:pt x="12341" y="15881"/>
                          <a:pt x="11424" y="17455"/>
                        </a:cubicBezTo>
                        <a:cubicBezTo>
                          <a:pt x="8932" y="21716"/>
                          <a:pt x="7749" y="25196"/>
                          <a:pt x="7710" y="28409"/>
                        </a:cubicBezTo>
                        <a:cubicBezTo>
                          <a:pt x="7664" y="31935"/>
                          <a:pt x="9277" y="35200"/>
                          <a:pt x="11723" y="36540"/>
                        </a:cubicBezTo>
                        <a:cubicBezTo>
                          <a:pt x="13584" y="37561"/>
                          <a:pt x="16212" y="37659"/>
                          <a:pt x="18761" y="36794"/>
                        </a:cubicBezTo>
                        <a:cubicBezTo>
                          <a:pt x="21070" y="36007"/>
                          <a:pt x="23432" y="34498"/>
                          <a:pt x="26183" y="32032"/>
                        </a:cubicBezTo>
                        <a:cubicBezTo>
                          <a:pt x="31296" y="27460"/>
                          <a:pt x="35524" y="21761"/>
                          <a:pt x="38406" y="15543"/>
                        </a:cubicBezTo>
                        <a:cubicBezTo>
                          <a:pt x="39304" y="13611"/>
                          <a:pt x="41593" y="12765"/>
                          <a:pt x="43518" y="13669"/>
                        </a:cubicBezTo>
                        <a:cubicBezTo>
                          <a:pt x="45451" y="14567"/>
                          <a:pt x="46290" y="16857"/>
                          <a:pt x="45392" y="18789"/>
                        </a:cubicBezTo>
                        <a:cubicBezTo>
                          <a:pt x="42074" y="25944"/>
                          <a:pt x="37209" y="32507"/>
                          <a:pt x="31329" y="37776"/>
                        </a:cubicBezTo>
                        <a:cubicBezTo>
                          <a:pt x="27764" y="40957"/>
                          <a:pt x="24564" y="42960"/>
                          <a:pt x="21233" y="44092"/>
                        </a:cubicBezTo>
                        <a:cubicBezTo>
                          <a:pt x="19269" y="44756"/>
                          <a:pt x="17259" y="45088"/>
                          <a:pt x="15320" y="45088"/>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37"/>
                  <p:cNvSpPr/>
                  <p:nvPr/>
                </p:nvSpPr>
                <p:spPr>
                  <a:xfrm>
                    <a:off x="7278569" y="1500342"/>
                    <a:ext cx="26552" cy="20158"/>
                  </a:xfrm>
                  <a:custGeom>
                    <a:avLst/>
                    <a:gdLst/>
                    <a:ahLst/>
                    <a:cxnLst/>
                    <a:rect l="l" t="t" r="r" b="b"/>
                    <a:pathLst>
                      <a:path w="26552" h="20158" extrusionOk="0">
                        <a:moveTo>
                          <a:pt x="12809" y="20158"/>
                        </a:moveTo>
                        <a:cubicBezTo>
                          <a:pt x="9406" y="20158"/>
                          <a:pt x="6505" y="19215"/>
                          <a:pt x="4365" y="17407"/>
                        </a:cubicBezTo>
                        <a:cubicBezTo>
                          <a:pt x="-175" y="13563"/>
                          <a:pt x="-51" y="7194"/>
                          <a:pt x="20" y="3779"/>
                        </a:cubicBezTo>
                        <a:cubicBezTo>
                          <a:pt x="59" y="1678"/>
                          <a:pt x="1777" y="0"/>
                          <a:pt x="3871" y="0"/>
                        </a:cubicBezTo>
                        <a:lnTo>
                          <a:pt x="3949" y="0"/>
                        </a:lnTo>
                        <a:cubicBezTo>
                          <a:pt x="6076" y="46"/>
                          <a:pt x="7768" y="1802"/>
                          <a:pt x="7722" y="3929"/>
                        </a:cubicBezTo>
                        <a:cubicBezTo>
                          <a:pt x="7656" y="7110"/>
                          <a:pt x="7813" y="10226"/>
                          <a:pt x="9342" y="11520"/>
                        </a:cubicBezTo>
                        <a:cubicBezTo>
                          <a:pt x="10181" y="12229"/>
                          <a:pt x="11683" y="12548"/>
                          <a:pt x="13609" y="12418"/>
                        </a:cubicBezTo>
                        <a:cubicBezTo>
                          <a:pt x="15183" y="12307"/>
                          <a:pt x="16458" y="11962"/>
                          <a:pt x="17388" y="11390"/>
                        </a:cubicBezTo>
                        <a:cubicBezTo>
                          <a:pt x="18208" y="10883"/>
                          <a:pt x="18786" y="10128"/>
                          <a:pt x="18903" y="9438"/>
                        </a:cubicBezTo>
                        <a:cubicBezTo>
                          <a:pt x="19242" y="7337"/>
                          <a:pt x="21226" y="5880"/>
                          <a:pt x="23327" y="6264"/>
                        </a:cubicBezTo>
                        <a:cubicBezTo>
                          <a:pt x="25428" y="6609"/>
                          <a:pt x="26846" y="8586"/>
                          <a:pt x="26501" y="10687"/>
                        </a:cubicBezTo>
                        <a:cubicBezTo>
                          <a:pt x="26026" y="13595"/>
                          <a:pt x="24185" y="16236"/>
                          <a:pt x="21447" y="17934"/>
                        </a:cubicBezTo>
                        <a:cubicBezTo>
                          <a:pt x="19443" y="19176"/>
                          <a:pt x="16985" y="19911"/>
                          <a:pt x="14149" y="20113"/>
                        </a:cubicBezTo>
                        <a:cubicBezTo>
                          <a:pt x="13687" y="20139"/>
                          <a:pt x="13245" y="20152"/>
                          <a:pt x="12809" y="20152"/>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1" name="Google Shape;831;p37"/>
                <p:cNvGrpSpPr/>
                <p:nvPr/>
              </p:nvGrpSpPr>
              <p:grpSpPr>
                <a:xfrm>
                  <a:off x="7353476" y="1334673"/>
                  <a:ext cx="423667" cy="391975"/>
                  <a:chOff x="7353476" y="1334673"/>
                  <a:chExt cx="423667" cy="391975"/>
                </a:xfrm>
              </p:grpSpPr>
              <p:sp>
                <p:nvSpPr>
                  <p:cNvPr id="832" name="Google Shape;832;p37"/>
                  <p:cNvSpPr/>
                  <p:nvPr/>
                </p:nvSpPr>
                <p:spPr>
                  <a:xfrm>
                    <a:off x="7353476" y="1334673"/>
                    <a:ext cx="423667" cy="391975"/>
                  </a:xfrm>
                  <a:custGeom>
                    <a:avLst/>
                    <a:gdLst/>
                    <a:ahLst/>
                    <a:cxnLst/>
                    <a:rect l="l" t="t" r="r" b="b"/>
                    <a:pathLst>
                      <a:path w="423667" h="391975" extrusionOk="0">
                        <a:moveTo>
                          <a:pt x="100567" y="78563"/>
                        </a:moveTo>
                        <a:cubicBezTo>
                          <a:pt x="93463" y="74615"/>
                          <a:pt x="85762" y="72097"/>
                          <a:pt x="77865" y="73190"/>
                        </a:cubicBezTo>
                        <a:cubicBezTo>
                          <a:pt x="69558" y="74355"/>
                          <a:pt x="62007" y="79838"/>
                          <a:pt x="58285" y="87319"/>
                        </a:cubicBezTo>
                        <a:cubicBezTo>
                          <a:pt x="54870" y="94194"/>
                          <a:pt x="54753" y="102579"/>
                          <a:pt x="57908" y="109565"/>
                        </a:cubicBezTo>
                        <a:cubicBezTo>
                          <a:pt x="50435" y="104797"/>
                          <a:pt x="41152" y="102839"/>
                          <a:pt x="32429" y="104647"/>
                        </a:cubicBezTo>
                        <a:cubicBezTo>
                          <a:pt x="27433" y="105695"/>
                          <a:pt x="22477" y="108030"/>
                          <a:pt x="19393" y="112121"/>
                        </a:cubicBezTo>
                        <a:cubicBezTo>
                          <a:pt x="13982" y="119225"/>
                          <a:pt x="15556" y="129372"/>
                          <a:pt x="18756" y="137679"/>
                        </a:cubicBezTo>
                        <a:cubicBezTo>
                          <a:pt x="21423" y="144632"/>
                          <a:pt x="25066" y="151508"/>
                          <a:pt x="26119" y="158800"/>
                        </a:cubicBezTo>
                        <a:cubicBezTo>
                          <a:pt x="20967" y="155001"/>
                          <a:pt x="15146" y="152373"/>
                          <a:pt x="9435" y="154552"/>
                        </a:cubicBezTo>
                        <a:cubicBezTo>
                          <a:pt x="5076" y="156204"/>
                          <a:pt x="2103" y="160452"/>
                          <a:pt x="862" y="164960"/>
                        </a:cubicBezTo>
                        <a:cubicBezTo>
                          <a:pt x="-375" y="169468"/>
                          <a:pt x="-75" y="174203"/>
                          <a:pt x="491" y="178867"/>
                        </a:cubicBezTo>
                        <a:cubicBezTo>
                          <a:pt x="2364" y="194797"/>
                          <a:pt x="7554" y="211072"/>
                          <a:pt x="18938" y="222384"/>
                        </a:cubicBezTo>
                        <a:cubicBezTo>
                          <a:pt x="30328" y="233696"/>
                          <a:pt x="49042" y="238620"/>
                          <a:pt x="63021" y="230691"/>
                        </a:cubicBezTo>
                        <a:cubicBezTo>
                          <a:pt x="75049" y="246211"/>
                          <a:pt x="97223" y="252937"/>
                          <a:pt x="115820" y="246777"/>
                        </a:cubicBezTo>
                        <a:cubicBezTo>
                          <a:pt x="147883" y="264886"/>
                          <a:pt x="173583" y="292246"/>
                          <a:pt x="199667" y="318330"/>
                        </a:cubicBezTo>
                        <a:cubicBezTo>
                          <a:pt x="225972" y="344635"/>
                          <a:pt x="254197" y="370602"/>
                          <a:pt x="288958" y="383865"/>
                        </a:cubicBezTo>
                        <a:cubicBezTo>
                          <a:pt x="323681" y="397174"/>
                          <a:pt x="366671" y="395177"/>
                          <a:pt x="393880" y="369815"/>
                        </a:cubicBezTo>
                        <a:cubicBezTo>
                          <a:pt x="410722" y="354139"/>
                          <a:pt x="419666" y="331404"/>
                          <a:pt x="422521" y="308592"/>
                        </a:cubicBezTo>
                        <a:cubicBezTo>
                          <a:pt x="425338" y="285786"/>
                          <a:pt x="422521" y="262675"/>
                          <a:pt x="418872" y="239973"/>
                        </a:cubicBezTo>
                        <a:cubicBezTo>
                          <a:pt x="414097" y="210435"/>
                          <a:pt x="406506" y="178756"/>
                          <a:pt x="383512" y="159587"/>
                        </a:cubicBezTo>
                        <a:cubicBezTo>
                          <a:pt x="349876" y="131590"/>
                          <a:pt x="297603" y="141360"/>
                          <a:pt x="259271" y="121482"/>
                        </a:cubicBezTo>
                        <a:cubicBezTo>
                          <a:pt x="261560" y="119186"/>
                          <a:pt x="263024" y="116031"/>
                          <a:pt x="263629" y="112837"/>
                        </a:cubicBezTo>
                        <a:cubicBezTo>
                          <a:pt x="264533" y="108251"/>
                          <a:pt x="263967" y="103555"/>
                          <a:pt x="263401" y="98930"/>
                        </a:cubicBezTo>
                        <a:cubicBezTo>
                          <a:pt x="261638" y="84047"/>
                          <a:pt x="259830" y="69209"/>
                          <a:pt x="258028" y="54326"/>
                        </a:cubicBezTo>
                        <a:cubicBezTo>
                          <a:pt x="257085" y="46429"/>
                          <a:pt x="255960" y="38129"/>
                          <a:pt x="251074" y="31885"/>
                        </a:cubicBezTo>
                        <a:cubicBezTo>
                          <a:pt x="246905" y="26512"/>
                          <a:pt x="240517" y="23396"/>
                          <a:pt x="234350" y="20501"/>
                        </a:cubicBezTo>
                        <a:cubicBezTo>
                          <a:pt x="222324" y="14790"/>
                          <a:pt x="210264" y="9073"/>
                          <a:pt x="198197" y="3361"/>
                        </a:cubicBezTo>
                        <a:cubicBezTo>
                          <a:pt x="194105" y="1449"/>
                          <a:pt x="189708" y="-542"/>
                          <a:pt x="185233" y="135"/>
                        </a:cubicBezTo>
                        <a:cubicBezTo>
                          <a:pt x="178208" y="1182"/>
                          <a:pt x="173693" y="8403"/>
                          <a:pt x="172269" y="15350"/>
                        </a:cubicBezTo>
                        <a:cubicBezTo>
                          <a:pt x="170012" y="26291"/>
                          <a:pt x="173017" y="37902"/>
                          <a:pt x="178845" y="47412"/>
                        </a:cubicBezTo>
                        <a:cubicBezTo>
                          <a:pt x="184147" y="56050"/>
                          <a:pt x="191621" y="63153"/>
                          <a:pt x="199778" y="69203"/>
                        </a:cubicBezTo>
                        <a:cubicBezTo>
                          <a:pt x="198763" y="74127"/>
                          <a:pt x="197709" y="79051"/>
                          <a:pt x="196694" y="83975"/>
                        </a:cubicBezTo>
                        <a:cubicBezTo>
                          <a:pt x="178468" y="70862"/>
                          <a:pt x="158889" y="58984"/>
                          <a:pt x="136792" y="57481"/>
                        </a:cubicBezTo>
                        <a:cubicBezTo>
                          <a:pt x="128713" y="56915"/>
                          <a:pt x="120296" y="57891"/>
                          <a:pt x="113232" y="61800"/>
                        </a:cubicBezTo>
                        <a:cubicBezTo>
                          <a:pt x="106876" y="65332"/>
                          <a:pt x="101803" y="71532"/>
                          <a:pt x="100567" y="78563"/>
                        </a:cubicBezTo>
                        <a:close/>
                      </a:path>
                    </a:pathLst>
                  </a:custGeom>
                  <a:solidFill>
                    <a:srgbClr val="8057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37"/>
                  <p:cNvSpPr/>
                  <p:nvPr/>
                </p:nvSpPr>
                <p:spPr>
                  <a:xfrm>
                    <a:off x="7466901" y="1454096"/>
                    <a:ext cx="145678" cy="131140"/>
                  </a:xfrm>
                  <a:custGeom>
                    <a:avLst/>
                    <a:gdLst/>
                    <a:ahLst/>
                    <a:cxnLst/>
                    <a:rect l="l" t="t" r="r" b="b"/>
                    <a:pathLst>
                      <a:path w="145678" h="131140" extrusionOk="0">
                        <a:moveTo>
                          <a:pt x="3847" y="131141"/>
                        </a:moveTo>
                        <a:cubicBezTo>
                          <a:pt x="1784" y="131141"/>
                          <a:pt x="67" y="129502"/>
                          <a:pt x="2" y="127420"/>
                        </a:cubicBezTo>
                        <a:cubicBezTo>
                          <a:pt x="-70" y="125293"/>
                          <a:pt x="1596" y="123511"/>
                          <a:pt x="3723" y="123439"/>
                        </a:cubicBezTo>
                        <a:cubicBezTo>
                          <a:pt x="13291" y="123120"/>
                          <a:pt x="22430" y="115926"/>
                          <a:pt x="24994" y="106702"/>
                        </a:cubicBezTo>
                        <a:cubicBezTo>
                          <a:pt x="25546" y="104712"/>
                          <a:pt x="27576" y="103534"/>
                          <a:pt x="29586" y="103983"/>
                        </a:cubicBezTo>
                        <a:cubicBezTo>
                          <a:pt x="44163" y="107424"/>
                          <a:pt x="60009" y="104100"/>
                          <a:pt x="71971" y="95078"/>
                        </a:cubicBezTo>
                        <a:cubicBezTo>
                          <a:pt x="83933" y="86062"/>
                          <a:pt x="91499" y="71752"/>
                          <a:pt x="92208" y="56791"/>
                        </a:cubicBezTo>
                        <a:cubicBezTo>
                          <a:pt x="92298" y="54898"/>
                          <a:pt x="93762" y="53350"/>
                          <a:pt x="95649" y="53148"/>
                        </a:cubicBezTo>
                        <a:cubicBezTo>
                          <a:pt x="107494" y="51880"/>
                          <a:pt x="118734" y="45974"/>
                          <a:pt x="126507" y="36945"/>
                        </a:cubicBezTo>
                        <a:cubicBezTo>
                          <a:pt x="134274" y="27916"/>
                          <a:pt x="138437" y="15921"/>
                          <a:pt x="137930" y="4024"/>
                        </a:cubicBezTo>
                        <a:cubicBezTo>
                          <a:pt x="137838" y="1897"/>
                          <a:pt x="139484" y="95"/>
                          <a:pt x="141612" y="4"/>
                        </a:cubicBezTo>
                        <a:cubicBezTo>
                          <a:pt x="143719" y="-93"/>
                          <a:pt x="145540" y="1565"/>
                          <a:pt x="145631" y="3692"/>
                        </a:cubicBezTo>
                        <a:cubicBezTo>
                          <a:pt x="146216" y="17528"/>
                          <a:pt x="141384" y="31474"/>
                          <a:pt x="132349" y="41973"/>
                        </a:cubicBezTo>
                        <a:cubicBezTo>
                          <a:pt x="124016" y="51652"/>
                          <a:pt x="112242" y="58248"/>
                          <a:pt x="99662" y="60369"/>
                        </a:cubicBezTo>
                        <a:cubicBezTo>
                          <a:pt x="97984" y="76409"/>
                          <a:pt x="89521" y="91501"/>
                          <a:pt x="76609" y="101232"/>
                        </a:cubicBezTo>
                        <a:cubicBezTo>
                          <a:pt x="63768" y="110904"/>
                          <a:pt x="47044" y="114905"/>
                          <a:pt x="31232" y="112179"/>
                        </a:cubicBezTo>
                        <a:cubicBezTo>
                          <a:pt x="26704" y="122971"/>
                          <a:pt x="15769" y="130750"/>
                          <a:pt x="3976" y="131141"/>
                        </a:cubicBezTo>
                        <a:cubicBezTo>
                          <a:pt x="3938" y="131141"/>
                          <a:pt x="3892" y="131141"/>
                          <a:pt x="3847" y="131141"/>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37"/>
                  <p:cNvSpPr/>
                  <p:nvPr/>
                </p:nvSpPr>
                <p:spPr>
                  <a:xfrm>
                    <a:off x="7408037" y="1440315"/>
                    <a:ext cx="80729" cy="118947"/>
                  </a:xfrm>
                  <a:custGeom>
                    <a:avLst/>
                    <a:gdLst/>
                    <a:ahLst/>
                    <a:cxnLst/>
                    <a:rect l="l" t="t" r="r" b="b"/>
                    <a:pathLst>
                      <a:path w="80729" h="118947" extrusionOk="0">
                        <a:moveTo>
                          <a:pt x="76878" y="118947"/>
                        </a:moveTo>
                        <a:cubicBezTo>
                          <a:pt x="75772" y="118947"/>
                          <a:pt x="74673" y="118473"/>
                          <a:pt x="73912" y="117555"/>
                        </a:cubicBezTo>
                        <a:cubicBezTo>
                          <a:pt x="45349" y="83165"/>
                          <a:pt x="20618" y="45489"/>
                          <a:pt x="414" y="5595"/>
                        </a:cubicBezTo>
                        <a:cubicBezTo>
                          <a:pt x="-542" y="3695"/>
                          <a:pt x="213" y="1380"/>
                          <a:pt x="2112" y="417"/>
                        </a:cubicBezTo>
                        <a:cubicBezTo>
                          <a:pt x="4024" y="-546"/>
                          <a:pt x="6327" y="215"/>
                          <a:pt x="7296" y="2115"/>
                        </a:cubicBezTo>
                        <a:cubicBezTo>
                          <a:pt x="27234" y="41501"/>
                          <a:pt x="51646" y="78683"/>
                          <a:pt x="79844" y="112638"/>
                        </a:cubicBezTo>
                        <a:cubicBezTo>
                          <a:pt x="81197" y="114270"/>
                          <a:pt x="80976" y="116697"/>
                          <a:pt x="79337" y="118063"/>
                        </a:cubicBezTo>
                        <a:cubicBezTo>
                          <a:pt x="78614" y="118661"/>
                          <a:pt x="77743" y="118947"/>
                          <a:pt x="76878" y="118947"/>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37"/>
                  <p:cNvSpPr/>
                  <p:nvPr/>
                </p:nvSpPr>
                <p:spPr>
                  <a:xfrm>
                    <a:off x="7375333" y="1489709"/>
                    <a:ext cx="44664" cy="79584"/>
                  </a:xfrm>
                  <a:custGeom>
                    <a:avLst/>
                    <a:gdLst/>
                    <a:ahLst/>
                    <a:cxnLst/>
                    <a:rect l="l" t="t" r="r" b="b"/>
                    <a:pathLst>
                      <a:path w="44664" h="79584" extrusionOk="0">
                        <a:moveTo>
                          <a:pt x="40813" y="79584"/>
                        </a:moveTo>
                        <a:cubicBezTo>
                          <a:pt x="39291" y="79584"/>
                          <a:pt x="37853" y="78674"/>
                          <a:pt x="37242" y="77184"/>
                        </a:cubicBezTo>
                        <a:cubicBezTo>
                          <a:pt x="27185" y="52472"/>
                          <a:pt x="14858" y="28496"/>
                          <a:pt x="594" y="5911"/>
                        </a:cubicBezTo>
                        <a:cubicBezTo>
                          <a:pt x="-538" y="4109"/>
                          <a:pt x="-5" y="1729"/>
                          <a:pt x="1797" y="597"/>
                        </a:cubicBezTo>
                        <a:cubicBezTo>
                          <a:pt x="3605" y="-542"/>
                          <a:pt x="5980" y="-2"/>
                          <a:pt x="7112" y="1794"/>
                        </a:cubicBezTo>
                        <a:cubicBezTo>
                          <a:pt x="21617" y="24769"/>
                          <a:pt x="34152" y="49148"/>
                          <a:pt x="44378" y="74277"/>
                        </a:cubicBezTo>
                        <a:cubicBezTo>
                          <a:pt x="45184" y="76247"/>
                          <a:pt x="44234" y="78498"/>
                          <a:pt x="42264" y="79298"/>
                        </a:cubicBezTo>
                        <a:cubicBezTo>
                          <a:pt x="41789" y="79493"/>
                          <a:pt x="41301" y="79584"/>
                          <a:pt x="40813" y="79584"/>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37"/>
                  <p:cNvSpPr/>
                  <p:nvPr/>
                </p:nvSpPr>
                <p:spPr>
                  <a:xfrm>
                    <a:off x="7450020" y="1409696"/>
                    <a:ext cx="85626" cy="96858"/>
                  </a:xfrm>
                  <a:custGeom>
                    <a:avLst/>
                    <a:gdLst/>
                    <a:ahLst/>
                    <a:cxnLst/>
                    <a:rect l="l" t="t" r="r" b="b"/>
                    <a:pathLst>
                      <a:path w="85626" h="96858" extrusionOk="0">
                        <a:moveTo>
                          <a:pt x="81774" y="96858"/>
                        </a:moveTo>
                        <a:cubicBezTo>
                          <a:pt x="80642" y="96858"/>
                          <a:pt x="79524" y="96357"/>
                          <a:pt x="78763" y="95408"/>
                        </a:cubicBezTo>
                        <a:cubicBezTo>
                          <a:pt x="54298" y="64731"/>
                          <a:pt x="28162" y="34822"/>
                          <a:pt x="1069" y="6520"/>
                        </a:cubicBezTo>
                        <a:cubicBezTo>
                          <a:pt x="-401" y="4978"/>
                          <a:pt x="-349" y="2545"/>
                          <a:pt x="1187" y="1069"/>
                        </a:cubicBezTo>
                        <a:cubicBezTo>
                          <a:pt x="2721" y="-401"/>
                          <a:pt x="5161" y="-350"/>
                          <a:pt x="6638" y="1192"/>
                        </a:cubicBezTo>
                        <a:cubicBezTo>
                          <a:pt x="33886" y="29657"/>
                          <a:pt x="60178" y="59742"/>
                          <a:pt x="84786" y="90607"/>
                        </a:cubicBezTo>
                        <a:cubicBezTo>
                          <a:pt x="86113" y="92266"/>
                          <a:pt x="85840" y="94692"/>
                          <a:pt x="84175" y="96019"/>
                        </a:cubicBezTo>
                        <a:cubicBezTo>
                          <a:pt x="83465" y="96585"/>
                          <a:pt x="82613" y="96858"/>
                          <a:pt x="81774" y="96858"/>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37"/>
                  <p:cNvSpPr/>
                  <p:nvPr/>
                </p:nvSpPr>
                <p:spPr>
                  <a:xfrm>
                    <a:off x="7506771" y="1392268"/>
                    <a:ext cx="94591" cy="55814"/>
                  </a:xfrm>
                  <a:custGeom>
                    <a:avLst/>
                    <a:gdLst/>
                    <a:ahLst/>
                    <a:cxnLst/>
                    <a:rect l="l" t="t" r="r" b="b"/>
                    <a:pathLst>
                      <a:path w="94591" h="55814" extrusionOk="0">
                        <a:moveTo>
                          <a:pt x="90735" y="55815"/>
                        </a:moveTo>
                        <a:cubicBezTo>
                          <a:pt x="90098" y="55815"/>
                          <a:pt x="89447" y="55659"/>
                          <a:pt x="88849" y="55320"/>
                        </a:cubicBezTo>
                        <a:lnTo>
                          <a:pt x="24029" y="18770"/>
                        </a:lnTo>
                        <a:cubicBezTo>
                          <a:pt x="17003" y="14802"/>
                          <a:pt x="9738" y="10704"/>
                          <a:pt x="2283" y="7367"/>
                        </a:cubicBezTo>
                        <a:cubicBezTo>
                          <a:pt x="338" y="6502"/>
                          <a:pt x="-533" y="4219"/>
                          <a:pt x="338" y="2280"/>
                        </a:cubicBezTo>
                        <a:cubicBezTo>
                          <a:pt x="1210" y="335"/>
                          <a:pt x="3474" y="-530"/>
                          <a:pt x="5431" y="335"/>
                        </a:cubicBezTo>
                        <a:cubicBezTo>
                          <a:pt x="13217" y="3822"/>
                          <a:pt x="20633" y="8011"/>
                          <a:pt x="27815" y="12057"/>
                        </a:cubicBezTo>
                        <a:lnTo>
                          <a:pt x="92628" y="48608"/>
                        </a:lnTo>
                        <a:cubicBezTo>
                          <a:pt x="94489" y="49648"/>
                          <a:pt x="95139" y="51996"/>
                          <a:pt x="94092" y="53857"/>
                        </a:cubicBezTo>
                        <a:cubicBezTo>
                          <a:pt x="93389" y="55112"/>
                          <a:pt x="92082" y="55815"/>
                          <a:pt x="90735" y="55815"/>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37"/>
                  <p:cNvSpPr/>
                  <p:nvPr/>
                </p:nvSpPr>
                <p:spPr>
                  <a:xfrm>
                    <a:off x="7549523" y="1399236"/>
                    <a:ext cx="34777" cy="17298"/>
                  </a:xfrm>
                  <a:custGeom>
                    <a:avLst/>
                    <a:gdLst/>
                    <a:ahLst/>
                    <a:cxnLst/>
                    <a:rect l="l" t="t" r="r" b="b"/>
                    <a:pathLst>
                      <a:path w="34777" h="17298" extrusionOk="0">
                        <a:moveTo>
                          <a:pt x="30927" y="17298"/>
                        </a:moveTo>
                        <a:cubicBezTo>
                          <a:pt x="30719" y="17298"/>
                          <a:pt x="30511" y="17285"/>
                          <a:pt x="30303" y="17253"/>
                        </a:cubicBezTo>
                        <a:cubicBezTo>
                          <a:pt x="20292" y="15607"/>
                          <a:pt x="10756" y="12231"/>
                          <a:pt x="1942" y="7203"/>
                        </a:cubicBezTo>
                        <a:cubicBezTo>
                          <a:pt x="95" y="6149"/>
                          <a:pt x="-549" y="3794"/>
                          <a:pt x="511" y="1947"/>
                        </a:cubicBezTo>
                        <a:cubicBezTo>
                          <a:pt x="1565" y="99"/>
                          <a:pt x="3913" y="-551"/>
                          <a:pt x="5767" y="509"/>
                        </a:cubicBezTo>
                        <a:cubicBezTo>
                          <a:pt x="13774" y="5082"/>
                          <a:pt x="22451" y="8159"/>
                          <a:pt x="31545" y="9642"/>
                        </a:cubicBezTo>
                        <a:cubicBezTo>
                          <a:pt x="33646" y="9987"/>
                          <a:pt x="35071" y="11971"/>
                          <a:pt x="34726" y="14065"/>
                        </a:cubicBezTo>
                        <a:cubicBezTo>
                          <a:pt x="34414" y="15958"/>
                          <a:pt x="32781" y="17298"/>
                          <a:pt x="30927" y="17298"/>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37"/>
                  <p:cNvSpPr/>
                  <p:nvPr/>
                </p:nvSpPr>
                <p:spPr>
                  <a:xfrm>
                    <a:off x="7528881" y="1337902"/>
                    <a:ext cx="47949" cy="29176"/>
                  </a:xfrm>
                  <a:custGeom>
                    <a:avLst/>
                    <a:gdLst/>
                    <a:ahLst/>
                    <a:cxnLst/>
                    <a:rect l="l" t="t" r="r" b="b"/>
                    <a:pathLst>
                      <a:path w="47949" h="29176" extrusionOk="0">
                        <a:moveTo>
                          <a:pt x="31358" y="29177"/>
                        </a:moveTo>
                        <a:cubicBezTo>
                          <a:pt x="29303" y="29177"/>
                          <a:pt x="27072" y="28800"/>
                          <a:pt x="24632" y="28039"/>
                        </a:cubicBezTo>
                        <a:cubicBezTo>
                          <a:pt x="13536" y="24604"/>
                          <a:pt x="4429" y="16076"/>
                          <a:pt x="259" y="5233"/>
                        </a:cubicBezTo>
                        <a:cubicBezTo>
                          <a:pt x="-508" y="3242"/>
                          <a:pt x="487" y="1018"/>
                          <a:pt x="2471" y="257"/>
                        </a:cubicBezTo>
                        <a:cubicBezTo>
                          <a:pt x="4455" y="-504"/>
                          <a:pt x="6680" y="484"/>
                          <a:pt x="7447" y="2468"/>
                        </a:cubicBezTo>
                        <a:cubicBezTo>
                          <a:pt x="10725" y="11003"/>
                          <a:pt x="18186" y="17982"/>
                          <a:pt x="26909" y="20682"/>
                        </a:cubicBezTo>
                        <a:cubicBezTo>
                          <a:pt x="29739" y="21553"/>
                          <a:pt x="31912" y="21709"/>
                          <a:pt x="33577" y="21131"/>
                        </a:cubicBezTo>
                        <a:cubicBezTo>
                          <a:pt x="36673" y="20064"/>
                          <a:pt x="38761" y="16239"/>
                          <a:pt x="40635" y="12414"/>
                        </a:cubicBezTo>
                        <a:cubicBezTo>
                          <a:pt x="41571" y="10508"/>
                          <a:pt x="43880" y="9715"/>
                          <a:pt x="45793" y="10645"/>
                        </a:cubicBezTo>
                        <a:cubicBezTo>
                          <a:pt x="47698" y="11582"/>
                          <a:pt x="48493" y="13891"/>
                          <a:pt x="47556" y="15803"/>
                        </a:cubicBezTo>
                        <a:cubicBezTo>
                          <a:pt x="45643" y="19700"/>
                          <a:pt x="42450" y="26224"/>
                          <a:pt x="36074" y="28416"/>
                        </a:cubicBezTo>
                        <a:cubicBezTo>
                          <a:pt x="34604" y="28923"/>
                          <a:pt x="33044" y="29177"/>
                          <a:pt x="31358" y="29177"/>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37"/>
                  <p:cNvSpPr/>
                  <p:nvPr/>
                </p:nvSpPr>
                <p:spPr>
                  <a:xfrm>
                    <a:off x="7461338" y="1405303"/>
                    <a:ext cx="58446" cy="34831"/>
                  </a:xfrm>
                  <a:custGeom>
                    <a:avLst/>
                    <a:gdLst/>
                    <a:ahLst/>
                    <a:cxnLst/>
                    <a:rect l="l" t="t" r="r" b="b"/>
                    <a:pathLst>
                      <a:path w="58446" h="34831" extrusionOk="0">
                        <a:moveTo>
                          <a:pt x="40320" y="34831"/>
                        </a:moveTo>
                        <a:cubicBezTo>
                          <a:pt x="39962" y="34831"/>
                          <a:pt x="39597" y="34818"/>
                          <a:pt x="39233" y="34805"/>
                        </a:cubicBezTo>
                        <a:cubicBezTo>
                          <a:pt x="34881" y="34577"/>
                          <a:pt x="30393" y="33172"/>
                          <a:pt x="25105" y="30356"/>
                        </a:cubicBezTo>
                        <a:cubicBezTo>
                          <a:pt x="15380" y="25178"/>
                          <a:pt x="6937" y="17645"/>
                          <a:pt x="679" y="8578"/>
                        </a:cubicBezTo>
                        <a:cubicBezTo>
                          <a:pt x="-524" y="6828"/>
                          <a:pt x="-88" y="4428"/>
                          <a:pt x="1668" y="3218"/>
                        </a:cubicBezTo>
                        <a:cubicBezTo>
                          <a:pt x="3411" y="2008"/>
                          <a:pt x="5812" y="2457"/>
                          <a:pt x="7028" y="4206"/>
                        </a:cubicBezTo>
                        <a:cubicBezTo>
                          <a:pt x="12583" y="12266"/>
                          <a:pt x="20090" y="18959"/>
                          <a:pt x="28721" y="23558"/>
                        </a:cubicBezTo>
                        <a:cubicBezTo>
                          <a:pt x="32976" y="25816"/>
                          <a:pt x="36436" y="26947"/>
                          <a:pt x="39623" y="27103"/>
                        </a:cubicBezTo>
                        <a:cubicBezTo>
                          <a:pt x="43227" y="27286"/>
                          <a:pt x="46577" y="26043"/>
                          <a:pt x="48451" y="23871"/>
                        </a:cubicBezTo>
                        <a:cubicBezTo>
                          <a:pt x="50109" y="21932"/>
                          <a:pt x="50929" y="18901"/>
                          <a:pt x="50701" y="15544"/>
                        </a:cubicBezTo>
                        <a:cubicBezTo>
                          <a:pt x="50474" y="12175"/>
                          <a:pt x="49342" y="8851"/>
                          <a:pt x="48001" y="5163"/>
                        </a:cubicBezTo>
                        <a:cubicBezTo>
                          <a:pt x="47280" y="3166"/>
                          <a:pt x="48314" y="948"/>
                          <a:pt x="50317" y="226"/>
                        </a:cubicBezTo>
                        <a:cubicBezTo>
                          <a:pt x="52315" y="-483"/>
                          <a:pt x="54520" y="531"/>
                          <a:pt x="55248" y="2535"/>
                        </a:cubicBezTo>
                        <a:cubicBezTo>
                          <a:pt x="56731" y="6626"/>
                          <a:pt x="58091" y="10653"/>
                          <a:pt x="58390" y="15024"/>
                        </a:cubicBezTo>
                        <a:cubicBezTo>
                          <a:pt x="58760" y="20449"/>
                          <a:pt x="57310" y="25380"/>
                          <a:pt x="54298" y="28886"/>
                        </a:cubicBezTo>
                        <a:cubicBezTo>
                          <a:pt x="51066" y="32652"/>
                          <a:pt x="45901" y="34831"/>
                          <a:pt x="40320" y="34831"/>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37"/>
                  <p:cNvSpPr/>
                  <p:nvPr/>
                </p:nvSpPr>
                <p:spPr>
                  <a:xfrm>
                    <a:off x="7414522" y="1414438"/>
                    <a:ext cx="53469" cy="53100"/>
                  </a:xfrm>
                  <a:custGeom>
                    <a:avLst/>
                    <a:gdLst/>
                    <a:ahLst/>
                    <a:cxnLst/>
                    <a:rect l="l" t="t" r="r" b="b"/>
                    <a:pathLst>
                      <a:path w="53469" h="53100" extrusionOk="0">
                        <a:moveTo>
                          <a:pt x="33068" y="53094"/>
                        </a:moveTo>
                        <a:cubicBezTo>
                          <a:pt x="27916" y="53094"/>
                          <a:pt x="22784" y="51500"/>
                          <a:pt x="18796" y="49120"/>
                        </a:cubicBezTo>
                        <a:cubicBezTo>
                          <a:pt x="10847" y="44378"/>
                          <a:pt x="5462" y="36728"/>
                          <a:pt x="706" y="29976"/>
                        </a:cubicBezTo>
                        <a:cubicBezTo>
                          <a:pt x="-523" y="28233"/>
                          <a:pt x="-107" y="25833"/>
                          <a:pt x="1636" y="24603"/>
                        </a:cubicBezTo>
                        <a:cubicBezTo>
                          <a:pt x="3380" y="23387"/>
                          <a:pt x="5780" y="23797"/>
                          <a:pt x="7003" y="25533"/>
                        </a:cubicBezTo>
                        <a:cubicBezTo>
                          <a:pt x="11531" y="31960"/>
                          <a:pt x="16207" y="38602"/>
                          <a:pt x="22744" y="42504"/>
                        </a:cubicBezTo>
                        <a:cubicBezTo>
                          <a:pt x="28293" y="45815"/>
                          <a:pt x="36528" y="46863"/>
                          <a:pt x="41544" y="42465"/>
                        </a:cubicBezTo>
                        <a:cubicBezTo>
                          <a:pt x="46545" y="38081"/>
                          <a:pt x="46533" y="30061"/>
                          <a:pt x="44399" y="24473"/>
                        </a:cubicBezTo>
                        <a:cubicBezTo>
                          <a:pt x="41784" y="17591"/>
                          <a:pt x="36346" y="11965"/>
                          <a:pt x="31084" y="6533"/>
                        </a:cubicBezTo>
                        <a:cubicBezTo>
                          <a:pt x="29607" y="4998"/>
                          <a:pt x="29646" y="2558"/>
                          <a:pt x="31175" y="1082"/>
                        </a:cubicBezTo>
                        <a:cubicBezTo>
                          <a:pt x="32710" y="-395"/>
                          <a:pt x="35149" y="-356"/>
                          <a:pt x="36626" y="1173"/>
                        </a:cubicBezTo>
                        <a:cubicBezTo>
                          <a:pt x="42155" y="6891"/>
                          <a:pt x="48426" y="13369"/>
                          <a:pt x="51600" y="21735"/>
                        </a:cubicBezTo>
                        <a:cubicBezTo>
                          <a:pt x="54754" y="29996"/>
                          <a:pt x="54429" y="41412"/>
                          <a:pt x="46624" y="48261"/>
                        </a:cubicBezTo>
                        <a:cubicBezTo>
                          <a:pt x="42702" y="51709"/>
                          <a:pt x="37875" y="53101"/>
                          <a:pt x="33068" y="53101"/>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37"/>
                  <p:cNvSpPr/>
                  <p:nvPr/>
                </p:nvSpPr>
                <p:spPr>
                  <a:xfrm>
                    <a:off x="7369593" y="1445708"/>
                    <a:ext cx="45753" cy="45085"/>
                  </a:xfrm>
                  <a:custGeom>
                    <a:avLst/>
                    <a:gdLst/>
                    <a:ahLst/>
                    <a:cxnLst/>
                    <a:rect l="l" t="t" r="r" b="b"/>
                    <a:pathLst>
                      <a:path w="45753" h="45085" extrusionOk="0">
                        <a:moveTo>
                          <a:pt x="30434" y="45085"/>
                        </a:moveTo>
                        <a:cubicBezTo>
                          <a:pt x="28489" y="45085"/>
                          <a:pt x="26486" y="44753"/>
                          <a:pt x="24521" y="44090"/>
                        </a:cubicBezTo>
                        <a:cubicBezTo>
                          <a:pt x="21184" y="42958"/>
                          <a:pt x="17978" y="40955"/>
                          <a:pt x="14426" y="37774"/>
                        </a:cubicBezTo>
                        <a:cubicBezTo>
                          <a:pt x="8546" y="32511"/>
                          <a:pt x="3680" y="25942"/>
                          <a:pt x="356" y="18786"/>
                        </a:cubicBezTo>
                        <a:cubicBezTo>
                          <a:pt x="-535" y="16854"/>
                          <a:pt x="304" y="14565"/>
                          <a:pt x="2229" y="13667"/>
                        </a:cubicBezTo>
                        <a:cubicBezTo>
                          <a:pt x="4161" y="12769"/>
                          <a:pt x="6451" y="13615"/>
                          <a:pt x="7349" y="15540"/>
                        </a:cubicBezTo>
                        <a:cubicBezTo>
                          <a:pt x="10230" y="21759"/>
                          <a:pt x="14458" y="27457"/>
                          <a:pt x="19564" y="32030"/>
                        </a:cubicBezTo>
                        <a:cubicBezTo>
                          <a:pt x="22316" y="34489"/>
                          <a:pt x="24677" y="36004"/>
                          <a:pt x="26993" y="36792"/>
                        </a:cubicBezTo>
                        <a:cubicBezTo>
                          <a:pt x="29543" y="37650"/>
                          <a:pt x="32164" y="37559"/>
                          <a:pt x="34025" y="36544"/>
                        </a:cubicBezTo>
                        <a:cubicBezTo>
                          <a:pt x="36470" y="35204"/>
                          <a:pt x="38090" y="31933"/>
                          <a:pt x="38045" y="28413"/>
                        </a:cubicBezTo>
                        <a:cubicBezTo>
                          <a:pt x="38006" y="25194"/>
                          <a:pt x="36822" y="21707"/>
                          <a:pt x="34330" y="17453"/>
                        </a:cubicBezTo>
                        <a:cubicBezTo>
                          <a:pt x="33407" y="15879"/>
                          <a:pt x="32405" y="14344"/>
                          <a:pt x="31410" y="12815"/>
                        </a:cubicBezTo>
                        <a:cubicBezTo>
                          <a:pt x="29927" y="10538"/>
                          <a:pt x="28385" y="8177"/>
                          <a:pt x="27065" y="5634"/>
                        </a:cubicBezTo>
                        <a:cubicBezTo>
                          <a:pt x="26082" y="3747"/>
                          <a:pt x="26817" y="1425"/>
                          <a:pt x="28703" y="443"/>
                        </a:cubicBezTo>
                        <a:cubicBezTo>
                          <a:pt x="30596" y="-552"/>
                          <a:pt x="32919" y="189"/>
                          <a:pt x="33895" y="2075"/>
                        </a:cubicBezTo>
                        <a:cubicBezTo>
                          <a:pt x="35046" y="4281"/>
                          <a:pt x="36418" y="6382"/>
                          <a:pt x="37869" y="8606"/>
                        </a:cubicBezTo>
                        <a:cubicBezTo>
                          <a:pt x="38936" y="10239"/>
                          <a:pt x="39996" y="11878"/>
                          <a:pt x="40985" y="13563"/>
                        </a:cubicBezTo>
                        <a:cubicBezTo>
                          <a:pt x="44172" y="19014"/>
                          <a:pt x="45688" y="23704"/>
                          <a:pt x="45752" y="28316"/>
                        </a:cubicBezTo>
                        <a:cubicBezTo>
                          <a:pt x="45831" y="34703"/>
                          <a:pt x="42682" y="40590"/>
                          <a:pt x="37726" y="43296"/>
                        </a:cubicBezTo>
                        <a:cubicBezTo>
                          <a:pt x="35560" y="44487"/>
                          <a:pt x="33049" y="45085"/>
                          <a:pt x="30434" y="45085"/>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37"/>
                  <p:cNvSpPr/>
                  <p:nvPr/>
                </p:nvSpPr>
                <p:spPr>
                  <a:xfrm>
                    <a:off x="7356855" y="1502886"/>
                    <a:ext cx="26557" cy="20145"/>
                  </a:xfrm>
                  <a:custGeom>
                    <a:avLst/>
                    <a:gdLst/>
                    <a:ahLst/>
                    <a:cxnLst/>
                    <a:rect l="l" t="t" r="r" b="b"/>
                    <a:pathLst>
                      <a:path w="26557" h="20145" extrusionOk="0">
                        <a:moveTo>
                          <a:pt x="13751" y="20145"/>
                        </a:moveTo>
                        <a:cubicBezTo>
                          <a:pt x="13322" y="20145"/>
                          <a:pt x="12872" y="20132"/>
                          <a:pt x="12424" y="20100"/>
                        </a:cubicBezTo>
                        <a:cubicBezTo>
                          <a:pt x="9568" y="19898"/>
                          <a:pt x="7116" y="19170"/>
                          <a:pt x="5112" y="17927"/>
                        </a:cubicBezTo>
                        <a:cubicBezTo>
                          <a:pt x="2380" y="16242"/>
                          <a:pt x="533" y="13595"/>
                          <a:pt x="52" y="10687"/>
                        </a:cubicBezTo>
                        <a:cubicBezTo>
                          <a:pt x="-293" y="8586"/>
                          <a:pt x="1125" y="6602"/>
                          <a:pt x="3226" y="6258"/>
                        </a:cubicBezTo>
                        <a:cubicBezTo>
                          <a:pt x="5353" y="5887"/>
                          <a:pt x="7311" y="7331"/>
                          <a:pt x="7656" y="9432"/>
                        </a:cubicBezTo>
                        <a:cubicBezTo>
                          <a:pt x="7766" y="10115"/>
                          <a:pt x="8365" y="10876"/>
                          <a:pt x="9172" y="11377"/>
                        </a:cubicBezTo>
                        <a:cubicBezTo>
                          <a:pt x="10102" y="11956"/>
                          <a:pt x="11370" y="12301"/>
                          <a:pt x="12951" y="12411"/>
                        </a:cubicBezTo>
                        <a:cubicBezTo>
                          <a:pt x="14844" y="12567"/>
                          <a:pt x="16372" y="12223"/>
                          <a:pt x="17218" y="11507"/>
                        </a:cubicBezTo>
                        <a:cubicBezTo>
                          <a:pt x="18746" y="10219"/>
                          <a:pt x="18896" y="7103"/>
                          <a:pt x="18831" y="3922"/>
                        </a:cubicBezTo>
                        <a:cubicBezTo>
                          <a:pt x="18792" y="1802"/>
                          <a:pt x="20483" y="39"/>
                          <a:pt x="22611" y="0"/>
                        </a:cubicBezTo>
                        <a:lnTo>
                          <a:pt x="22689" y="0"/>
                        </a:lnTo>
                        <a:cubicBezTo>
                          <a:pt x="24783" y="0"/>
                          <a:pt x="26500" y="1672"/>
                          <a:pt x="26539" y="3773"/>
                        </a:cubicBezTo>
                        <a:cubicBezTo>
                          <a:pt x="26604" y="7194"/>
                          <a:pt x="26734" y="13556"/>
                          <a:pt x="22187" y="17400"/>
                        </a:cubicBezTo>
                        <a:cubicBezTo>
                          <a:pt x="20047" y="19209"/>
                          <a:pt x="17146" y="20145"/>
                          <a:pt x="13751" y="20145"/>
                        </a:cubicBezTo>
                        <a:close/>
                      </a:path>
                    </a:pathLst>
                  </a:custGeom>
                  <a:solidFill>
                    <a:srgbClr val="3B2A34">
                      <a:alpha val="33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4" name="Google Shape;844;p37"/>
              <p:cNvGrpSpPr/>
              <p:nvPr/>
            </p:nvGrpSpPr>
            <p:grpSpPr>
              <a:xfrm>
                <a:off x="1253578" y="3281188"/>
                <a:ext cx="1519151" cy="672042"/>
                <a:chOff x="6886314" y="971827"/>
                <a:chExt cx="807329" cy="357146"/>
              </a:xfrm>
            </p:grpSpPr>
            <p:sp>
              <p:nvSpPr>
                <p:cNvPr id="845" name="Google Shape;845;p37"/>
                <p:cNvSpPr/>
                <p:nvPr/>
              </p:nvSpPr>
              <p:spPr>
                <a:xfrm>
                  <a:off x="6886314" y="1061016"/>
                  <a:ext cx="436157" cy="179215"/>
                </a:xfrm>
                <a:custGeom>
                  <a:avLst/>
                  <a:gdLst/>
                  <a:ahLst/>
                  <a:cxnLst/>
                  <a:rect l="l" t="t" r="r" b="b"/>
                  <a:pathLst>
                    <a:path w="436157" h="179215" extrusionOk="0">
                      <a:moveTo>
                        <a:pt x="423999" y="152816"/>
                      </a:moveTo>
                      <a:cubicBezTo>
                        <a:pt x="413716" y="159789"/>
                        <a:pt x="400341" y="160407"/>
                        <a:pt x="388093" y="158514"/>
                      </a:cubicBezTo>
                      <a:cubicBezTo>
                        <a:pt x="375799" y="156589"/>
                        <a:pt x="363967" y="152393"/>
                        <a:pt x="351718" y="150539"/>
                      </a:cubicBezTo>
                      <a:cubicBezTo>
                        <a:pt x="331723" y="147534"/>
                        <a:pt x="310803" y="150930"/>
                        <a:pt x="292805" y="160173"/>
                      </a:cubicBezTo>
                      <a:cubicBezTo>
                        <a:pt x="286950" y="163178"/>
                        <a:pt x="281174" y="166879"/>
                        <a:pt x="274624" y="167647"/>
                      </a:cubicBezTo>
                      <a:cubicBezTo>
                        <a:pt x="265491" y="168727"/>
                        <a:pt x="256820" y="164030"/>
                        <a:pt x="248188" y="160791"/>
                      </a:cubicBezTo>
                      <a:cubicBezTo>
                        <a:pt x="229500" y="153779"/>
                        <a:pt x="208275" y="153740"/>
                        <a:pt x="189508" y="160596"/>
                      </a:cubicBezTo>
                      <a:cubicBezTo>
                        <a:pt x="171055" y="167380"/>
                        <a:pt x="153791" y="180826"/>
                        <a:pt x="134179" y="179056"/>
                      </a:cubicBezTo>
                      <a:cubicBezTo>
                        <a:pt x="121657" y="177898"/>
                        <a:pt x="110637" y="170574"/>
                        <a:pt x="99001" y="165799"/>
                      </a:cubicBezTo>
                      <a:cubicBezTo>
                        <a:pt x="85594" y="160251"/>
                        <a:pt x="70835" y="157981"/>
                        <a:pt x="56349" y="159249"/>
                      </a:cubicBezTo>
                      <a:cubicBezTo>
                        <a:pt x="40477" y="160596"/>
                        <a:pt x="22674" y="165682"/>
                        <a:pt x="9846" y="156205"/>
                      </a:cubicBezTo>
                      <a:cubicBezTo>
                        <a:pt x="-4295" y="145804"/>
                        <a:pt x="-2370" y="122107"/>
                        <a:pt x="10308" y="109969"/>
                      </a:cubicBezTo>
                      <a:cubicBezTo>
                        <a:pt x="17398" y="103152"/>
                        <a:pt x="27032" y="98950"/>
                        <a:pt x="32691" y="90897"/>
                      </a:cubicBezTo>
                      <a:cubicBezTo>
                        <a:pt x="41980" y="77718"/>
                        <a:pt x="39436" y="56181"/>
                        <a:pt x="53695" y="48629"/>
                      </a:cubicBezTo>
                      <a:cubicBezTo>
                        <a:pt x="65677" y="42274"/>
                        <a:pt x="80625" y="51289"/>
                        <a:pt x="93843" y="48206"/>
                      </a:cubicBezTo>
                      <a:cubicBezTo>
                        <a:pt x="111295" y="44121"/>
                        <a:pt x="118495" y="21354"/>
                        <a:pt x="135415" y="15383"/>
                      </a:cubicBezTo>
                      <a:cubicBezTo>
                        <a:pt x="154213" y="8754"/>
                        <a:pt x="173942" y="26051"/>
                        <a:pt x="193750" y="23546"/>
                      </a:cubicBezTo>
                      <a:cubicBezTo>
                        <a:pt x="210161" y="21504"/>
                        <a:pt x="222104" y="6517"/>
                        <a:pt x="237943" y="1703"/>
                      </a:cubicBezTo>
                      <a:cubicBezTo>
                        <a:pt x="258095" y="-4424"/>
                        <a:pt x="278553" y="7018"/>
                        <a:pt x="296122" y="19539"/>
                      </a:cubicBezTo>
                      <a:cubicBezTo>
                        <a:pt x="297202" y="21042"/>
                        <a:pt x="298242" y="22662"/>
                        <a:pt x="299205" y="24281"/>
                      </a:cubicBezTo>
                      <a:cubicBezTo>
                        <a:pt x="301749" y="28672"/>
                        <a:pt x="303823" y="33492"/>
                        <a:pt x="307603" y="36920"/>
                      </a:cubicBezTo>
                      <a:cubicBezTo>
                        <a:pt x="315961" y="44544"/>
                        <a:pt x="329602" y="42657"/>
                        <a:pt x="339079" y="48902"/>
                      </a:cubicBezTo>
                      <a:cubicBezTo>
                        <a:pt x="355068" y="59498"/>
                        <a:pt x="350716" y="86161"/>
                        <a:pt x="364975" y="98989"/>
                      </a:cubicBezTo>
                      <a:cubicBezTo>
                        <a:pt x="374179" y="107308"/>
                        <a:pt x="387976" y="107042"/>
                        <a:pt x="400381" y="107237"/>
                      </a:cubicBezTo>
                      <a:cubicBezTo>
                        <a:pt x="412824" y="107426"/>
                        <a:pt x="427122" y="109702"/>
                        <a:pt x="433477" y="120370"/>
                      </a:cubicBezTo>
                      <a:cubicBezTo>
                        <a:pt x="439800" y="131044"/>
                        <a:pt x="434251" y="145804"/>
                        <a:pt x="423999" y="152816"/>
                      </a:cubicBezTo>
                      <a:close/>
                    </a:path>
                  </a:pathLst>
                </a:custGeom>
                <a:solidFill>
                  <a:srgbClr val="3B2A34">
                    <a:alpha val="75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37"/>
                <p:cNvSpPr/>
                <p:nvPr/>
              </p:nvSpPr>
              <p:spPr>
                <a:xfrm>
                  <a:off x="7364264" y="1208157"/>
                  <a:ext cx="329379" cy="120816"/>
                </a:xfrm>
                <a:custGeom>
                  <a:avLst/>
                  <a:gdLst/>
                  <a:ahLst/>
                  <a:cxnLst/>
                  <a:rect l="l" t="t" r="r" b="b"/>
                  <a:pathLst>
                    <a:path w="329379" h="120816" extrusionOk="0">
                      <a:moveTo>
                        <a:pt x="326560" y="77046"/>
                      </a:moveTo>
                      <a:cubicBezTo>
                        <a:pt x="323359" y="86178"/>
                        <a:pt x="317772" y="94387"/>
                        <a:pt x="310838" y="101126"/>
                      </a:cubicBezTo>
                      <a:cubicBezTo>
                        <a:pt x="293347" y="118195"/>
                        <a:pt x="264407" y="125090"/>
                        <a:pt x="243871" y="111879"/>
                      </a:cubicBezTo>
                      <a:cubicBezTo>
                        <a:pt x="235779" y="106675"/>
                        <a:pt x="229541" y="98856"/>
                        <a:pt x="221254" y="93958"/>
                      </a:cubicBezTo>
                      <a:cubicBezTo>
                        <a:pt x="204341" y="83980"/>
                        <a:pt x="182265" y="88182"/>
                        <a:pt x="165118" y="97737"/>
                      </a:cubicBezTo>
                      <a:cubicBezTo>
                        <a:pt x="155523" y="103052"/>
                        <a:pt x="146352" y="110064"/>
                        <a:pt x="135449" y="111567"/>
                      </a:cubicBezTo>
                      <a:cubicBezTo>
                        <a:pt x="126629" y="112763"/>
                        <a:pt x="117802" y="110142"/>
                        <a:pt x="108982" y="108835"/>
                      </a:cubicBezTo>
                      <a:cubicBezTo>
                        <a:pt x="102698" y="107904"/>
                        <a:pt x="96342" y="107638"/>
                        <a:pt x="90026" y="108060"/>
                      </a:cubicBezTo>
                      <a:cubicBezTo>
                        <a:pt x="84862" y="108366"/>
                        <a:pt x="79697" y="109140"/>
                        <a:pt x="74649" y="110331"/>
                      </a:cubicBezTo>
                      <a:cubicBezTo>
                        <a:pt x="64209" y="112842"/>
                        <a:pt x="54309" y="117193"/>
                        <a:pt x="43829" y="119424"/>
                      </a:cubicBezTo>
                      <a:cubicBezTo>
                        <a:pt x="33344" y="121701"/>
                        <a:pt x="21713" y="121623"/>
                        <a:pt x="12697" y="115847"/>
                      </a:cubicBezTo>
                      <a:cubicBezTo>
                        <a:pt x="2602" y="109407"/>
                        <a:pt x="-2368" y="95923"/>
                        <a:pt x="1099" y="84442"/>
                      </a:cubicBezTo>
                      <a:cubicBezTo>
                        <a:pt x="4606" y="73000"/>
                        <a:pt x="16243" y="64563"/>
                        <a:pt x="28224" y="64791"/>
                      </a:cubicBezTo>
                      <a:cubicBezTo>
                        <a:pt x="40974" y="65064"/>
                        <a:pt x="51844" y="73884"/>
                        <a:pt x="64053" y="77703"/>
                      </a:cubicBezTo>
                      <a:cubicBezTo>
                        <a:pt x="71761" y="80090"/>
                        <a:pt x="80048" y="80357"/>
                        <a:pt x="87906" y="78665"/>
                      </a:cubicBezTo>
                      <a:cubicBezTo>
                        <a:pt x="93454" y="77429"/>
                        <a:pt x="98808" y="75231"/>
                        <a:pt x="103589" y="72115"/>
                      </a:cubicBezTo>
                      <a:cubicBezTo>
                        <a:pt x="117652" y="62826"/>
                        <a:pt x="127247" y="45758"/>
                        <a:pt x="143736" y="42525"/>
                      </a:cubicBezTo>
                      <a:cubicBezTo>
                        <a:pt x="157449" y="39825"/>
                        <a:pt x="171401" y="47878"/>
                        <a:pt x="185230" y="46102"/>
                      </a:cubicBezTo>
                      <a:cubicBezTo>
                        <a:pt x="196634" y="44639"/>
                        <a:pt x="206072" y="36781"/>
                        <a:pt x="214053" y="28500"/>
                      </a:cubicBezTo>
                      <a:cubicBezTo>
                        <a:pt x="221989" y="20252"/>
                        <a:pt x="229385" y="11042"/>
                        <a:pt x="239363" y="5454"/>
                      </a:cubicBezTo>
                      <a:cubicBezTo>
                        <a:pt x="251234" y="-1129"/>
                        <a:pt x="265760" y="-1519"/>
                        <a:pt x="278587" y="3028"/>
                      </a:cubicBezTo>
                      <a:cubicBezTo>
                        <a:pt x="286718" y="3763"/>
                        <a:pt x="294654" y="6150"/>
                        <a:pt x="301705" y="10313"/>
                      </a:cubicBezTo>
                      <a:cubicBezTo>
                        <a:pt x="323861" y="23336"/>
                        <a:pt x="334997" y="52731"/>
                        <a:pt x="326560" y="77046"/>
                      </a:cubicBezTo>
                      <a:close/>
                    </a:path>
                  </a:pathLst>
                </a:custGeom>
                <a:solidFill>
                  <a:srgbClr val="3B2A34">
                    <a:alpha val="75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37"/>
                <p:cNvSpPr/>
                <p:nvPr/>
              </p:nvSpPr>
              <p:spPr>
                <a:xfrm>
                  <a:off x="7352164" y="971827"/>
                  <a:ext cx="334900" cy="169448"/>
                </a:xfrm>
                <a:custGeom>
                  <a:avLst/>
                  <a:gdLst/>
                  <a:ahLst/>
                  <a:cxnLst/>
                  <a:rect l="l" t="t" r="r" b="b"/>
                  <a:pathLst>
                    <a:path w="334900" h="169448" extrusionOk="0">
                      <a:moveTo>
                        <a:pt x="6766" y="152402"/>
                      </a:moveTo>
                      <a:cubicBezTo>
                        <a:pt x="-1599" y="143849"/>
                        <a:pt x="-2790" y="128048"/>
                        <a:pt x="6493" y="120496"/>
                      </a:cubicBezTo>
                      <a:cubicBezTo>
                        <a:pt x="11892" y="116184"/>
                        <a:pt x="19288" y="115331"/>
                        <a:pt x="25298" y="111943"/>
                      </a:cubicBezTo>
                      <a:cubicBezTo>
                        <a:pt x="39284" y="104046"/>
                        <a:pt x="42016" y="85240"/>
                        <a:pt x="51499" y="72257"/>
                      </a:cubicBezTo>
                      <a:cubicBezTo>
                        <a:pt x="58238" y="63014"/>
                        <a:pt x="68796" y="56730"/>
                        <a:pt x="80127" y="55149"/>
                      </a:cubicBezTo>
                      <a:cubicBezTo>
                        <a:pt x="90294" y="53764"/>
                        <a:pt x="100584" y="56073"/>
                        <a:pt x="110829" y="57114"/>
                      </a:cubicBezTo>
                      <a:cubicBezTo>
                        <a:pt x="121042" y="58193"/>
                        <a:pt x="132178" y="57810"/>
                        <a:pt x="140537" y="51838"/>
                      </a:cubicBezTo>
                      <a:cubicBezTo>
                        <a:pt x="148434" y="46212"/>
                        <a:pt x="152401" y="36734"/>
                        <a:pt x="157683" y="28564"/>
                      </a:cubicBezTo>
                      <a:cubicBezTo>
                        <a:pt x="166003" y="15620"/>
                        <a:pt x="179026" y="4945"/>
                        <a:pt x="194247" y="2558"/>
                      </a:cubicBezTo>
                      <a:cubicBezTo>
                        <a:pt x="194520" y="2519"/>
                        <a:pt x="194787" y="2480"/>
                        <a:pt x="195099" y="2441"/>
                      </a:cubicBezTo>
                      <a:cubicBezTo>
                        <a:pt x="198371" y="1400"/>
                        <a:pt x="201721" y="711"/>
                        <a:pt x="205110" y="320"/>
                      </a:cubicBezTo>
                      <a:cubicBezTo>
                        <a:pt x="224416" y="-1794"/>
                        <a:pt x="244568" y="6682"/>
                        <a:pt x="256511" y="22014"/>
                      </a:cubicBezTo>
                      <a:cubicBezTo>
                        <a:pt x="264219" y="31882"/>
                        <a:pt x="268454" y="43974"/>
                        <a:pt x="274275" y="55071"/>
                      </a:cubicBezTo>
                      <a:cubicBezTo>
                        <a:pt x="280052" y="66168"/>
                        <a:pt x="288339" y="76999"/>
                        <a:pt x="300243" y="80889"/>
                      </a:cubicBezTo>
                      <a:cubicBezTo>
                        <a:pt x="309063" y="83777"/>
                        <a:pt x="319470" y="82697"/>
                        <a:pt x="326828" y="88363"/>
                      </a:cubicBezTo>
                      <a:cubicBezTo>
                        <a:pt x="333762" y="93716"/>
                        <a:pt x="335648" y="103506"/>
                        <a:pt x="334653" y="112177"/>
                      </a:cubicBezTo>
                      <a:cubicBezTo>
                        <a:pt x="333111" y="125661"/>
                        <a:pt x="325481" y="138333"/>
                        <a:pt x="314267" y="146002"/>
                      </a:cubicBezTo>
                      <a:cubicBezTo>
                        <a:pt x="303092" y="153710"/>
                        <a:pt x="288566" y="156292"/>
                        <a:pt x="275388" y="152897"/>
                      </a:cubicBezTo>
                      <a:cubicBezTo>
                        <a:pt x="263829" y="149931"/>
                        <a:pt x="253388" y="142652"/>
                        <a:pt x="241446" y="141650"/>
                      </a:cubicBezTo>
                      <a:cubicBezTo>
                        <a:pt x="215439" y="139529"/>
                        <a:pt x="195444" y="167539"/>
                        <a:pt x="169392" y="169354"/>
                      </a:cubicBezTo>
                      <a:cubicBezTo>
                        <a:pt x="148896" y="170778"/>
                        <a:pt x="131060" y="155752"/>
                        <a:pt x="110947" y="151628"/>
                      </a:cubicBezTo>
                      <a:cubicBezTo>
                        <a:pt x="99082" y="149202"/>
                        <a:pt x="86710" y="150666"/>
                        <a:pt x="74962" y="153593"/>
                      </a:cubicBezTo>
                      <a:cubicBezTo>
                        <a:pt x="63325" y="156481"/>
                        <a:pt x="51994" y="160800"/>
                        <a:pt x="40090" y="162029"/>
                      </a:cubicBezTo>
                      <a:cubicBezTo>
                        <a:pt x="28186" y="163304"/>
                        <a:pt x="15124" y="160950"/>
                        <a:pt x="6766" y="152396"/>
                      </a:cubicBezTo>
                      <a:close/>
                    </a:path>
                  </a:pathLst>
                </a:custGeom>
                <a:solidFill>
                  <a:srgbClr val="3B2A34">
                    <a:alpha val="75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grpSp>
        <p:nvGrpSpPr>
          <p:cNvPr id="852" name="Google Shape;852;p38"/>
          <p:cNvGrpSpPr/>
          <p:nvPr/>
        </p:nvGrpSpPr>
        <p:grpSpPr>
          <a:xfrm flipH="1">
            <a:off x="6311505" y="334048"/>
            <a:ext cx="4098498" cy="4809461"/>
            <a:chOff x="-1564831" y="2329"/>
            <a:chExt cx="4014593" cy="4711002"/>
          </a:xfrm>
        </p:grpSpPr>
        <p:sp>
          <p:nvSpPr>
            <p:cNvPr id="853" name="Google Shape;853;p38"/>
            <p:cNvSpPr/>
            <p:nvPr/>
          </p:nvSpPr>
          <p:spPr>
            <a:xfrm flipH="1">
              <a:off x="-1218146" y="1395225"/>
              <a:ext cx="1566156" cy="1215827"/>
            </a:xfrm>
            <a:custGeom>
              <a:avLst/>
              <a:gdLst/>
              <a:ahLst/>
              <a:cxnLst/>
              <a:rect l="l" t="t" r="r" b="b"/>
              <a:pathLst>
                <a:path w="672170" h="521814" extrusionOk="0">
                  <a:moveTo>
                    <a:pt x="672171" y="0"/>
                  </a:moveTo>
                  <a:lnTo>
                    <a:pt x="672171" y="359819"/>
                  </a:lnTo>
                  <a:cubicBezTo>
                    <a:pt x="625336" y="355662"/>
                    <a:pt x="579543" y="337241"/>
                    <a:pt x="542791" y="306506"/>
                  </a:cubicBezTo>
                  <a:cubicBezTo>
                    <a:pt x="520870" y="336077"/>
                    <a:pt x="486980" y="356489"/>
                    <a:pt x="450618" y="362037"/>
                  </a:cubicBezTo>
                  <a:cubicBezTo>
                    <a:pt x="414321" y="367586"/>
                    <a:pt x="375878" y="358212"/>
                    <a:pt x="346151" y="336519"/>
                  </a:cubicBezTo>
                  <a:cubicBezTo>
                    <a:pt x="341532" y="333136"/>
                    <a:pt x="336849" y="329142"/>
                    <a:pt x="335288" y="323594"/>
                  </a:cubicBezTo>
                  <a:cubicBezTo>
                    <a:pt x="334572" y="321044"/>
                    <a:pt x="333727" y="317655"/>
                    <a:pt x="333401" y="314604"/>
                  </a:cubicBezTo>
                  <a:cubicBezTo>
                    <a:pt x="316164" y="345892"/>
                    <a:pt x="280192" y="363592"/>
                    <a:pt x="245327" y="373414"/>
                  </a:cubicBezTo>
                  <a:cubicBezTo>
                    <a:pt x="207989" y="383900"/>
                    <a:pt x="168310" y="388499"/>
                    <a:pt x="134355" y="407252"/>
                  </a:cubicBezTo>
                  <a:cubicBezTo>
                    <a:pt x="90838" y="431274"/>
                    <a:pt x="66185" y="472215"/>
                    <a:pt x="63388" y="521814"/>
                  </a:cubicBezTo>
                  <a:lnTo>
                    <a:pt x="1072" y="521814"/>
                  </a:lnTo>
                  <a:cubicBezTo>
                    <a:pt x="-5368" y="478265"/>
                    <a:pt x="18310" y="436374"/>
                    <a:pt x="42507" y="399596"/>
                  </a:cubicBezTo>
                  <a:cubicBezTo>
                    <a:pt x="66705" y="362818"/>
                    <a:pt x="93375" y="324036"/>
                    <a:pt x="93960" y="280044"/>
                  </a:cubicBezTo>
                  <a:cubicBezTo>
                    <a:pt x="94481" y="247644"/>
                    <a:pt x="80560" y="214860"/>
                    <a:pt x="89212" y="183624"/>
                  </a:cubicBezTo>
                  <a:cubicBezTo>
                    <a:pt x="95782" y="159992"/>
                    <a:pt x="115231" y="140965"/>
                    <a:pt x="138258" y="132425"/>
                  </a:cubicBezTo>
                  <a:cubicBezTo>
                    <a:pt x="161285" y="123877"/>
                    <a:pt x="187304" y="125211"/>
                    <a:pt x="210396" y="133478"/>
                  </a:cubicBezTo>
                  <a:cubicBezTo>
                    <a:pt x="223015" y="101299"/>
                    <a:pt x="259963" y="77719"/>
                    <a:pt x="294503" y="78389"/>
                  </a:cubicBezTo>
                  <a:cubicBezTo>
                    <a:pt x="323189" y="78994"/>
                    <a:pt x="350769" y="95588"/>
                    <a:pt x="365795" y="119942"/>
                  </a:cubicBezTo>
                  <a:cubicBezTo>
                    <a:pt x="360917" y="100356"/>
                    <a:pt x="369243" y="77446"/>
                    <a:pt x="377439" y="57249"/>
                  </a:cubicBezTo>
                  <a:cubicBezTo>
                    <a:pt x="385765" y="36615"/>
                    <a:pt x="397148" y="17361"/>
                    <a:pt x="411003" y="0"/>
                  </a:cubicBezTo>
                  <a:lnTo>
                    <a:pt x="672171" y="0"/>
                  </a:ln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54" name="Google Shape;854;p38"/>
            <p:cNvGrpSpPr/>
            <p:nvPr/>
          </p:nvGrpSpPr>
          <p:grpSpPr>
            <a:xfrm>
              <a:off x="-1564831" y="2329"/>
              <a:ext cx="4014593" cy="4711002"/>
              <a:chOff x="-1816310" y="2329"/>
              <a:chExt cx="4014593" cy="4711002"/>
            </a:xfrm>
          </p:grpSpPr>
          <p:grpSp>
            <p:nvGrpSpPr>
              <p:cNvPr id="855" name="Google Shape;855;p38"/>
              <p:cNvGrpSpPr/>
              <p:nvPr/>
            </p:nvGrpSpPr>
            <p:grpSpPr>
              <a:xfrm>
                <a:off x="-1816310" y="2161289"/>
                <a:ext cx="3467423" cy="2520942"/>
                <a:chOff x="8110395" y="4478430"/>
                <a:chExt cx="2393307" cy="1740020"/>
              </a:xfrm>
            </p:grpSpPr>
            <p:grpSp>
              <p:nvGrpSpPr>
                <p:cNvPr id="856" name="Google Shape;856;p38"/>
                <p:cNvGrpSpPr/>
                <p:nvPr/>
              </p:nvGrpSpPr>
              <p:grpSpPr>
                <a:xfrm>
                  <a:off x="8497762" y="4785866"/>
                  <a:ext cx="1091403" cy="1332538"/>
                  <a:chOff x="8497762" y="4785866"/>
                  <a:chExt cx="1091403" cy="1332538"/>
                </a:xfrm>
              </p:grpSpPr>
              <p:grpSp>
                <p:nvGrpSpPr>
                  <p:cNvPr id="857" name="Google Shape;857;p38"/>
                  <p:cNvGrpSpPr/>
                  <p:nvPr/>
                </p:nvGrpSpPr>
                <p:grpSpPr>
                  <a:xfrm>
                    <a:off x="9189026" y="4785866"/>
                    <a:ext cx="400139" cy="1059569"/>
                    <a:chOff x="9189026" y="4785866"/>
                    <a:chExt cx="400139" cy="1059569"/>
                  </a:xfrm>
                </p:grpSpPr>
                <p:grpSp>
                  <p:nvGrpSpPr>
                    <p:cNvPr id="858" name="Google Shape;858;p38"/>
                    <p:cNvGrpSpPr/>
                    <p:nvPr/>
                  </p:nvGrpSpPr>
                  <p:grpSpPr>
                    <a:xfrm>
                      <a:off x="9190717" y="4785866"/>
                      <a:ext cx="396792" cy="572050"/>
                      <a:chOff x="9190717" y="4785866"/>
                      <a:chExt cx="396792" cy="572050"/>
                    </a:xfrm>
                  </p:grpSpPr>
                  <p:grpSp>
                    <p:nvGrpSpPr>
                      <p:cNvPr id="859" name="Google Shape;859;p38"/>
                      <p:cNvGrpSpPr/>
                      <p:nvPr/>
                    </p:nvGrpSpPr>
                    <p:grpSpPr>
                      <a:xfrm>
                        <a:off x="9190717" y="4860112"/>
                        <a:ext cx="396792" cy="497804"/>
                        <a:chOff x="9190717" y="4860112"/>
                        <a:chExt cx="396792" cy="497804"/>
                      </a:xfrm>
                    </p:grpSpPr>
                    <p:sp>
                      <p:nvSpPr>
                        <p:cNvPr id="860" name="Google Shape;860;p38"/>
                        <p:cNvSpPr/>
                        <p:nvPr/>
                      </p:nvSpPr>
                      <p:spPr>
                        <a:xfrm>
                          <a:off x="9190783" y="4860112"/>
                          <a:ext cx="396726" cy="497785"/>
                        </a:xfrm>
                        <a:custGeom>
                          <a:avLst/>
                          <a:gdLst/>
                          <a:ahLst/>
                          <a:cxnLst/>
                          <a:rect l="l" t="t" r="r" b="b"/>
                          <a:pathLst>
                            <a:path w="396726" h="497785" extrusionOk="0">
                              <a:moveTo>
                                <a:pt x="396727" y="497785"/>
                              </a:moveTo>
                              <a:lnTo>
                                <a:pt x="0" y="497785"/>
                              </a:lnTo>
                              <a:lnTo>
                                <a:pt x="40004" y="356241"/>
                              </a:lnTo>
                              <a:lnTo>
                                <a:pt x="80790" y="211764"/>
                              </a:lnTo>
                              <a:lnTo>
                                <a:pt x="93409" y="167121"/>
                              </a:lnTo>
                              <a:lnTo>
                                <a:pt x="119623" y="74356"/>
                              </a:lnTo>
                              <a:lnTo>
                                <a:pt x="119623" y="0"/>
                              </a:lnTo>
                              <a:lnTo>
                                <a:pt x="277104" y="0"/>
                              </a:lnTo>
                              <a:lnTo>
                                <a:pt x="277104" y="74356"/>
                              </a:lnTo>
                              <a:lnTo>
                                <a:pt x="303318" y="167121"/>
                              </a:lnTo>
                              <a:lnTo>
                                <a:pt x="315938" y="211764"/>
                              </a:lnTo>
                              <a:lnTo>
                                <a:pt x="356722" y="356241"/>
                              </a:lnTo>
                              <a:lnTo>
                                <a:pt x="396727" y="49778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38"/>
                        <p:cNvSpPr/>
                        <p:nvPr/>
                      </p:nvSpPr>
                      <p:spPr>
                        <a:xfrm>
                          <a:off x="9271572" y="5027233"/>
                          <a:ext cx="235148" cy="44642"/>
                        </a:xfrm>
                        <a:custGeom>
                          <a:avLst/>
                          <a:gdLst/>
                          <a:ahLst/>
                          <a:cxnLst/>
                          <a:rect l="l" t="t" r="r" b="b"/>
                          <a:pathLst>
                            <a:path w="235148" h="44642" extrusionOk="0">
                              <a:moveTo>
                                <a:pt x="235148" y="44643"/>
                              </a:moveTo>
                              <a:lnTo>
                                <a:pt x="0" y="44643"/>
                              </a:lnTo>
                              <a:lnTo>
                                <a:pt x="12619" y="0"/>
                              </a:lnTo>
                              <a:lnTo>
                                <a:pt x="222529" y="0"/>
                              </a:lnTo>
                              <a:lnTo>
                                <a:pt x="235148" y="4464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38"/>
                        <p:cNvSpPr/>
                        <p:nvPr/>
                      </p:nvSpPr>
                      <p:spPr>
                        <a:xfrm>
                          <a:off x="9190717" y="5216366"/>
                          <a:ext cx="396792" cy="141550"/>
                        </a:xfrm>
                        <a:custGeom>
                          <a:avLst/>
                          <a:gdLst/>
                          <a:ahLst/>
                          <a:cxnLst/>
                          <a:rect l="l" t="t" r="r" b="b"/>
                          <a:pathLst>
                            <a:path w="396792" h="141550" extrusionOk="0">
                              <a:moveTo>
                                <a:pt x="396792" y="141551"/>
                              </a:moveTo>
                              <a:lnTo>
                                <a:pt x="356788" y="0"/>
                              </a:lnTo>
                              <a:lnTo>
                                <a:pt x="40004" y="0"/>
                              </a:lnTo>
                              <a:lnTo>
                                <a:pt x="0" y="141551"/>
                              </a:lnTo>
                              <a:lnTo>
                                <a:pt x="396792" y="14155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3" name="Google Shape;863;p38"/>
                      <p:cNvSpPr/>
                      <p:nvPr/>
                    </p:nvSpPr>
                    <p:spPr>
                      <a:xfrm>
                        <a:off x="9299673" y="4785866"/>
                        <a:ext cx="174835" cy="95757"/>
                      </a:xfrm>
                      <a:custGeom>
                        <a:avLst/>
                        <a:gdLst/>
                        <a:ahLst/>
                        <a:cxnLst/>
                        <a:rect l="l" t="t" r="r" b="b"/>
                        <a:pathLst>
                          <a:path w="174835" h="95757" extrusionOk="0">
                            <a:moveTo>
                              <a:pt x="0" y="0"/>
                            </a:moveTo>
                            <a:lnTo>
                              <a:pt x="174835" y="0"/>
                            </a:lnTo>
                            <a:lnTo>
                              <a:pt x="174835" y="95757"/>
                            </a:lnTo>
                            <a:lnTo>
                              <a:pt x="0" y="9575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4" name="Google Shape;864;p38"/>
                    <p:cNvSpPr/>
                    <p:nvPr/>
                  </p:nvSpPr>
                  <p:spPr>
                    <a:xfrm>
                      <a:off x="9189026" y="5357917"/>
                      <a:ext cx="400139" cy="487518"/>
                    </a:xfrm>
                    <a:custGeom>
                      <a:avLst/>
                      <a:gdLst/>
                      <a:ahLst/>
                      <a:cxnLst/>
                      <a:rect l="l" t="t" r="r" b="b"/>
                      <a:pathLst>
                        <a:path w="400139" h="487518" extrusionOk="0">
                          <a:moveTo>
                            <a:pt x="0" y="0"/>
                          </a:moveTo>
                          <a:lnTo>
                            <a:pt x="400140" y="0"/>
                          </a:lnTo>
                          <a:lnTo>
                            <a:pt x="400140" y="487518"/>
                          </a:lnTo>
                          <a:lnTo>
                            <a:pt x="0" y="48751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65" name="Google Shape;865;p38"/>
                  <p:cNvGrpSpPr/>
                  <p:nvPr/>
                </p:nvGrpSpPr>
                <p:grpSpPr>
                  <a:xfrm>
                    <a:off x="8751840" y="5272620"/>
                    <a:ext cx="256118" cy="283877"/>
                    <a:chOff x="8751840" y="5272620"/>
                    <a:chExt cx="256118" cy="283877"/>
                  </a:xfrm>
                </p:grpSpPr>
                <p:sp>
                  <p:nvSpPr>
                    <p:cNvPr id="866" name="Google Shape;866;p38"/>
                    <p:cNvSpPr/>
                    <p:nvPr/>
                  </p:nvSpPr>
                  <p:spPr>
                    <a:xfrm>
                      <a:off x="8751840" y="5344146"/>
                      <a:ext cx="44843" cy="212351"/>
                    </a:xfrm>
                    <a:custGeom>
                      <a:avLst/>
                      <a:gdLst/>
                      <a:ahLst/>
                      <a:cxnLst/>
                      <a:rect l="l" t="t" r="r" b="b"/>
                      <a:pathLst>
                        <a:path w="44843" h="212351" extrusionOk="0">
                          <a:moveTo>
                            <a:pt x="0" y="0"/>
                          </a:moveTo>
                          <a:lnTo>
                            <a:pt x="44844" y="0"/>
                          </a:lnTo>
                          <a:lnTo>
                            <a:pt x="44844" y="212352"/>
                          </a:lnTo>
                          <a:lnTo>
                            <a:pt x="0" y="2123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38"/>
                    <p:cNvSpPr/>
                    <p:nvPr/>
                  </p:nvSpPr>
                  <p:spPr>
                    <a:xfrm>
                      <a:off x="8822286" y="5320300"/>
                      <a:ext cx="44843" cy="212351"/>
                    </a:xfrm>
                    <a:custGeom>
                      <a:avLst/>
                      <a:gdLst/>
                      <a:ahLst/>
                      <a:cxnLst/>
                      <a:rect l="l" t="t" r="r" b="b"/>
                      <a:pathLst>
                        <a:path w="44843" h="212351" extrusionOk="0">
                          <a:moveTo>
                            <a:pt x="0" y="0"/>
                          </a:moveTo>
                          <a:lnTo>
                            <a:pt x="44844" y="0"/>
                          </a:lnTo>
                          <a:lnTo>
                            <a:pt x="44844" y="212351"/>
                          </a:lnTo>
                          <a:lnTo>
                            <a:pt x="0" y="21235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38"/>
                    <p:cNvSpPr/>
                    <p:nvPr/>
                  </p:nvSpPr>
                  <p:spPr>
                    <a:xfrm>
                      <a:off x="8892668" y="5296460"/>
                      <a:ext cx="44844" cy="212351"/>
                    </a:xfrm>
                    <a:custGeom>
                      <a:avLst/>
                      <a:gdLst/>
                      <a:ahLst/>
                      <a:cxnLst/>
                      <a:rect l="l" t="t" r="r" b="b"/>
                      <a:pathLst>
                        <a:path w="44844" h="212351" extrusionOk="0">
                          <a:moveTo>
                            <a:pt x="0" y="0"/>
                          </a:moveTo>
                          <a:lnTo>
                            <a:pt x="44845" y="0"/>
                          </a:lnTo>
                          <a:lnTo>
                            <a:pt x="44845" y="212351"/>
                          </a:lnTo>
                          <a:lnTo>
                            <a:pt x="0" y="21235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38"/>
                    <p:cNvSpPr/>
                    <p:nvPr/>
                  </p:nvSpPr>
                  <p:spPr>
                    <a:xfrm>
                      <a:off x="8963115" y="5272620"/>
                      <a:ext cx="44843" cy="212351"/>
                    </a:xfrm>
                    <a:custGeom>
                      <a:avLst/>
                      <a:gdLst/>
                      <a:ahLst/>
                      <a:cxnLst/>
                      <a:rect l="l" t="t" r="r" b="b"/>
                      <a:pathLst>
                        <a:path w="44843" h="212351" extrusionOk="0">
                          <a:moveTo>
                            <a:pt x="0" y="0"/>
                          </a:moveTo>
                          <a:lnTo>
                            <a:pt x="44844" y="0"/>
                          </a:lnTo>
                          <a:lnTo>
                            <a:pt x="44844" y="212352"/>
                          </a:lnTo>
                          <a:lnTo>
                            <a:pt x="0" y="2123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70" name="Google Shape;870;p38"/>
                  <p:cNvGrpSpPr/>
                  <p:nvPr/>
                </p:nvGrpSpPr>
                <p:grpSpPr>
                  <a:xfrm>
                    <a:off x="8497762" y="5418604"/>
                    <a:ext cx="863837" cy="699800"/>
                    <a:chOff x="8497762" y="5418604"/>
                    <a:chExt cx="863837" cy="699800"/>
                  </a:xfrm>
                </p:grpSpPr>
                <p:sp>
                  <p:nvSpPr>
                    <p:cNvPr id="871" name="Google Shape;871;p38"/>
                    <p:cNvSpPr/>
                    <p:nvPr/>
                  </p:nvSpPr>
                  <p:spPr>
                    <a:xfrm>
                      <a:off x="8497762" y="5418606"/>
                      <a:ext cx="578536" cy="699798"/>
                    </a:xfrm>
                    <a:custGeom>
                      <a:avLst/>
                      <a:gdLst/>
                      <a:ahLst/>
                      <a:cxnLst/>
                      <a:rect l="l" t="t" r="r" b="b"/>
                      <a:pathLst>
                        <a:path w="578536" h="699798" extrusionOk="0">
                          <a:moveTo>
                            <a:pt x="578536" y="0"/>
                          </a:moveTo>
                          <a:lnTo>
                            <a:pt x="0" y="219908"/>
                          </a:lnTo>
                          <a:lnTo>
                            <a:pt x="0" y="699799"/>
                          </a:lnTo>
                          <a:lnTo>
                            <a:pt x="578536" y="439822"/>
                          </a:lnTo>
                          <a:lnTo>
                            <a:pt x="578536"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38"/>
                    <p:cNvSpPr/>
                    <p:nvPr/>
                  </p:nvSpPr>
                  <p:spPr>
                    <a:xfrm rot="10800000">
                      <a:off x="9076323" y="5418604"/>
                      <a:ext cx="285276" cy="439817"/>
                    </a:xfrm>
                    <a:custGeom>
                      <a:avLst/>
                      <a:gdLst/>
                      <a:ahLst/>
                      <a:cxnLst/>
                      <a:rect l="l" t="t" r="r" b="b"/>
                      <a:pathLst>
                        <a:path w="285276" h="439817" extrusionOk="0">
                          <a:moveTo>
                            <a:pt x="0" y="0"/>
                          </a:moveTo>
                          <a:lnTo>
                            <a:pt x="285276" y="0"/>
                          </a:lnTo>
                          <a:lnTo>
                            <a:pt x="285276" y="439817"/>
                          </a:lnTo>
                          <a:lnTo>
                            <a:pt x="0" y="43981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73" name="Google Shape;873;p38"/>
                    <p:cNvGrpSpPr/>
                    <p:nvPr/>
                  </p:nvGrpSpPr>
                  <p:grpSpPr>
                    <a:xfrm>
                      <a:off x="8689504" y="5520725"/>
                      <a:ext cx="603078" cy="491814"/>
                      <a:chOff x="8689504" y="5520725"/>
                      <a:chExt cx="603078" cy="491814"/>
                    </a:xfrm>
                  </p:grpSpPr>
                  <p:grpSp>
                    <p:nvGrpSpPr>
                      <p:cNvPr id="874" name="Google Shape;874;p38"/>
                      <p:cNvGrpSpPr/>
                      <p:nvPr/>
                    </p:nvGrpSpPr>
                    <p:grpSpPr>
                      <a:xfrm>
                        <a:off x="8689504" y="5638546"/>
                        <a:ext cx="265154" cy="373993"/>
                        <a:chOff x="8689504" y="5638546"/>
                        <a:chExt cx="265154" cy="373993"/>
                      </a:xfrm>
                    </p:grpSpPr>
                    <p:sp>
                      <p:nvSpPr>
                        <p:cNvPr id="875" name="Google Shape;875;p38"/>
                        <p:cNvSpPr/>
                        <p:nvPr/>
                      </p:nvSpPr>
                      <p:spPr>
                        <a:xfrm rot="10800000">
                          <a:off x="8879899" y="5638546"/>
                          <a:ext cx="74759" cy="308165"/>
                        </a:xfrm>
                        <a:custGeom>
                          <a:avLst/>
                          <a:gdLst/>
                          <a:ahLst/>
                          <a:cxnLst/>
                          <a:rect l="l" t="t" r="r" b="b"/>
                          <a:pathLst>
                            <a:path w="74759" h="308165" extrusionOk="0">
                              <a:moveTo>
                                <a:pt x="0" y="0"/>
                              </a:moveTo>
                              <a:lnTo>
                                <a:pt x="74759" y="0"/>
                              </a:lnTo>
                              <a:lnTo>
                                <a:pt x="74759" y="308165"/>
                              </a:lnTo>
                              <a:lnTo>
                                <a:pt x="0" y="30816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38"/>
                        <p:cNvSpPr/>
                        <p:nvPr/>
                      </p:nvSpPr>
                      <p:spPr>
                        <a:xfrm rot="10800000">
                          <a:off x="8689504" y="5704374"/>
                          <a:ext cx="74759" cy="308165"/>
                        </a:xfrm>
                        <a:custGeom>
                          <a:avLst/>
                          <a:gdLst/>
                          <a:ahLst/>
                          <a:cxnLst/>
                          <a:rect l="l" t="t" r="r" b="b"/>
                          <a:pathLst>
                            <a:path w="74759" h="308165" extrusionOk="0">
                              <a:moveTo>
                                <a:pt x="0" y="0"/>
                              </a:moveTo>
                              <a:lnTo>
                                <a:pt x="74759" y="0"/>
                              </a:lnTo>
                              <a:lnTo>
                                <a:pt x="74759" y="308165"/>
                              </a:lnTo>
                              <a:lnTo>
                                <a:pt x="0" y="30816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7" name="Google Shape;877;p38"/>
                      <p:cNvSpPr/>
                      <p:nvPr/>
                    </p:nvSpPr>
                    <p:spPr>
                      <a:xfrm rot="10800000">
                        <a:off x="9261648" y="5520725"/>
                        <a:ext cx="30934" cy="271867"/>
                      </a:xfrm>
                      <a:custGeom>
                        <a:avLst/>
                        <a:gdLst/>
                        <a:ahLst/>
                        <a:cxnLst/>
                        <a:rect l="l" t="t" r="r" b="b"/>
                        <a:pathLst>
                          <a:path w="30934" h="271867" extrusionOk="0">
                            <a:moveTo>
                              <a:pt x="0" y="0"/>
                            </a:moveTo>
                            <a:lnTo>
                              <a:pt x="30934" y="0"/>
                            </a:lnTo>
                            <a:lnTo>
                              <a:pt x="30934" y="271868"/>
                            </a:lnTo>
                            <a:lnTo>
                              <a:pt x="0" y="27186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38"/>
                      <p:cNvSpPr/>
                      <p:nvPr/>
                    </p:nvSpPr>
                    <p:spPr>
                      <a:xfrm rot="10800000">
                        <a:off x="9173573" y="5520725"/>
                        <a:ext cx="30934" cy="271867"/>
                      </a:xfrm>
                      <a:custGeom>
                        <a:avLst/>
                        <a:gdLst/>
                        <a:ahLst/>
                        <a:cxnLst/>
                        <a:rect l="l" t="t" r="r" b="b"/>
                        <a:pathLst>
                          <a:path w="30934" h="271867" extrusionOk="0">
                            <a:moveTo>
                              <a:pt x="0" y="0"/>
                            </a:moveTo>
                            <a:lnTo>
                              <a:pt x="30934" y="0"/>
                            </a:lnTo>
                            <a:lnTo>
                              <a:pt x="30934" y="271868"/>
                            </a:lnTo>
                            <a:lnTo>
                              <a:pt x="0" y="27186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879" name="Google Shape;879;p38"/>
                <p:cNvGrpSpPr/>
                <p:nvPr/>
              </p:nvGrpSpPr>
              <p:grpSpPr>
                <a:xfrm>
                  <a:off x="8212462" y="4970778"/>
                  <a:ext cx="490002" cy="1027691"/>
                  <a:chOff x="8212462" y="4970778"/>
                  <a:chExt cx="490002" cy="1027691"/>
                </a:xfrm>
              </p:grpSpPr>
              <p:grpSp>
                <p:nvGrpSpPr>
                  <p:cNvPr id="880" name="Google Shape;880;p38"/>
                  <p:cNvGrpSpPr/>
                  <p:nvPr/>
                </p:nvGrpSpPr>
                <p:grpSpPr>
                  <a:xfrm>
                    <a:off x="8212462" y="4970778"/>
                    <a:ext cx="490002" cy="1027691"/>
                    <a:chOff x="8212462" y="4970778"/>
                    <a:chExt cx="490002" cy="1027691"/>
                  </a:xfrm>
                </p:grpSpPr>
                <p:sp>
                  <p:nvSpPr>
                    <p:cNvPr id="881" name="Google Shape;881;p38"/>
                    <p:cNvSpPr/>
                    <p:nvPr/>
                  </p:nvSpPr>
                  <p:spPr>
                    <a:xfrm>
                      <a:off x="8339631" y="4970778"/>
                      <a:ext cx="362833" cy="1027691"/>
                    </a:xfrm>
                    <a:custGeom>
                      <a:avLst/>
                      <a:gdLst/>
                      <a:ahLst/>
                      <a:cxnLst/>
                      <a:rect l="l" t="t" r="r" b="b"/>
                      <a:pathLst>
                        <a:path w="362833" h="1027691" extrusionOk="0">
                          <a:moveTo>
                            <a:pt x="0" y="0"/>
                          </a:moveTo>
                          <a:lnTo>
                            <a:pt x="362834" y="0"/>
                          </a:lnTo>
                          <a:lnTo>
                            <a:pt x="362834" y="1027692"/>
                          </a:lnTo>
                          <a:lnTo>
                            <a:pt x="0" y="102769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38"/>
                    <p:cNvSpPr/>
                    <p:nvPr/>
                  </p:nvSpPr>
                  <p:spPr>
                    <a:xfrm>
                      <a:off x="8212462" y="4970778"/>
                      <a:ext cx="127190" cy="1027691"/>
                    </a:xfrm>
                    <a:custGeom>
                      <a:avLst/>
                      <a:gdLst/>
                      <a:ahLst/>
                      <a:cxnLst/>
                      <a:rect l="l" t="t" r="r" b="b"/>
                      <a:pathLst>
                        <a:path w="127190" h="1027691" extrusionOk="0">
                          <a:moveTo>
                            <a:pt x="0" y="0"/>
                          </a:moveTo>
                          <a:lnTo>
                            <a:pt x="127190" y="0"/>
                          </a:lnTo>
                          <a:lnTo>
                            <a:pt x="127190" y="1027692"/>
                          </a:lnTo>
                          <a:lnTo>
                            <a:pt x="0" y="102769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83" name="Google Shape;883;p38"/>
                  <p:cNvGrpSpPr/>
                  <p:nvPr/>
                </p:nvGrpSpPr>
                <p:grpSpPr>
                  <a:xfrm>
                    <a:off x="8409362" y="5055060"/>
                    <a:ext cx="195420" cy="769937"/>
                    <a:chOff x="8409362" y="5055060"/>
                    <a:chExt cx="195420" cy="769937"/>
                  </a:xfrm>
                </p:grpSpPr>
                <p:sp>
                  <p:nvSpPr>
                    <p:cNvPr id="884" name="Google Shape;884;p38"/>
                    <p:cNvSpPr/>
                    <p:nvPr/>
                  </p:nvSpPr>
                  <p:spPr>
                    <a:xfrm>
                      <a:off x="8409362" y="5055060"/>
                      <a:ext cx="59535" cy="95351"/>
                    </a:xfrm>
                    <a:custGeom>
                      <a:avLst/>
                      <a:gdLst/>
                      <a:ahLst/>
                      <a:cxnLst/>
                      <a:rect l="l" t="t" r="r" b="b"/>
                      <a:pathLst>
                        <a:path w="59535" h="95351" extrusionOk="0">
                          <a:moveTo>
                            <a:pt x="0" y="0"/>
                          </a:moveTo>
                          <a:lnTo>
                            <a:pt x="59536" y="0"/>
                          </a:lnTo>
                          <a:lnTo>
                            <a:pt x="59536"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38"/>
                    <p:cNvSpPr/>
                    <p:nvPr/>
                  </p:nvSpPr>
                  <p:spPr>
                    <a:xfrm>
                      <a:off x="8545247" y="5055060"/>
                      <a:ext cx="59535" cy="95351"/>
                    </a:xfrm>
                    <a:custGeom>
                      <a:avLst/>
                      <a:gdLst/>
                      <a:ahLst/>
                      <a:cxnLst/>
                      <a:rect l="l" t="t" r="r" b="b"/>
                      <a:pathLst>
                        <a:path w="59535" h="95351" extrusionOk="0">
                          <a:moveTo>
                            <a:pt x="0" y="0"/>
                          </a:moveTo>
                          <a:lnTo>
                            <a:pt x="59535" y="0"/>
                          </a:lnTo>
                          <a:lnTo>
                            <a:pt x="59535"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38"/>
                    <p:cNvSpPr/>
                    <p:nvPr/>
                  </p:nvSpPr>
                  <p:spPr>
                    <a:xfrm>
                      <a:off x="8409362" y="5223710"/>
                      <a:ext cx="59535" cy="95351"/>
                    </a:xfrm>
                    <a:custGeom>
                      <a:avLst/>
                      <a:gdLst/>
                      <a:ahLst/>
                      <a:cxnLst/>
                      <a:rect l="l" t="t" r="r" b="b"/>
                      <a:pathLst>
                        <a:path w="59535" h="95351" extrusionOk="0">
                          <a:moveTo>
                            <a:pt x="0" y="0"/>
                          </a:moveTo>
                          <a:lnTo>
                            <a:pt x="59536" y="0"/>
                          </a:lnTo>
                          <a:lnTo>
                            <a:pt x="59536"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38"/>
                    <p:cNvSpPr/>
                    <p:nvPr/>
                  </p:nvSpPr>
                  <p:spPr>
                    <a:xfrm>
                      <a:off x="8545247" y="5223710"/>
                      <a:ext cx="59535" cy="95351"/>
                    </a:xfrm>
                    <a:custGeom>
                      <a:avLst/>
                      <a:gdLst/>
                      <a:ahLst/>
                      <a:cxnLst/>
                      <a:rect l="l" t="t" r="r" b="b"/>
                      <a:pathLst>
                        <a:path w="59535" h="95351" extrusionOk="0">
                          <a:moveTo>
                            <a:pt x="0" y="0"/>
                          </a:moveTo>
                          <a:lnTo>
                            <a:pt x="59535" y="0"/>
                          </a:lnTo>
                          <a:lnTo>
                            <a:pt x="59535"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38"/>
                    <p:cNvSpPr/>
                    <p:nvPr/>
                  </p:nvSpPr>
                  <p:spPr>
                    <a:xfrm>
                      <a:off x="8409362" y="5392353"/>
                      <a:ext cx="59535" cy="95351"/>
                    </a:xfrm>
                    <a:custGeom>
                      <a:avLst/>
                      <a:gdLst/>
                      <a:ahLst/>
                      <a:cxnLst/>
                      <a:rect l="l" t="t" r="r" b="b"/>
                      <a:pathLst>
                        <a:path w="59535" h="95351" extrusionOk="0">
                          <a:moveTo>
                            <a:pt x="0" y="0"/>
                          </a:moveTo>
                          <a:lnTo>
                            <a:pt x="59536" y="0"/>
                          </a:lnTo>
                          <a:lnTo>
                            <a:pt x="59536"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38"/>
                    <p:cNvSpPr/>
                    <p:nvPr/>
                  </p:nvSpPr>
                  <p:spPr>
                    <a:xfrm>
                      <a:off x="8545247" y="5392353"/>
                      <a:ext cx="59535" cy="95351"/>
                    </a:xfrm>
                    <a:custGeom>
                      <a:avLst/>
                      <a:gdLst/>
                      <a:ahLst/>
                      <a:cxnLst/>
                      <a:rect l="l" t="t" r="r" b="b"/>
                      <a:pathLst>
                        <a:path w="59535" h="95351" extrusionOk="0">
                          <a:moveTo>
                            <a:pt x="0" y="0"/>
                          </a:moveTo>
                          <a:lnTo>
                            <a:pt x="59535" y="0"/>
                          </a:lnTo>
                          <a:lnTo>
                            <a:pt x="59535"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38"/>
                    <p:cNvSpPr/>
                    <p:nvPr/>
                  </p:nvSpPr>
                  <p:spPr>
                    <a:xfrm>
                      <a:off x="8409362" y="5561003"/>
                      <a:ext cx="59535" cy="95351"/>
                    </a:xfrm>
                    <a:custGeom>
                      <a:avLst/>
                      <a:gdLst/>
                      <a:ahLst/>
                      <a:cxnLst/>
                      <a:rect l="l" t="t" r="r" b="b"/>
                      <a:pathLst>
                        <a:path w="59535" h="95351" extrusionOk="0">
                          <a:moveTo>
                            <a:pt x="0" y="0"/>
                          </a:moveTo>
                          <a:lnTo>
                            <a:pt x="59536" y="0"/>
                          </a:lnTo>
                          <a:lnTo>
                            <a:pt x="59536"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38"/>
                    <p:cNvSpPr/>
                    <p:nvPr/>
                  </p:nvSpPr>
                  <p:spPr>
                    <a:xfrm>
                      <a:off x="8545247" y="5561003"/>
                      <a:ext cx="59535" cy="95351"/>
                    </a:xfrm>
                    <a:custGeom>
                      <a:avLst/>
                      <a:gdLst/>
                      <a:ahLst/>
                      <a:cxnLst/>
                      <a:rect l="l" t="t" r="r" b="b"/>
                      <a:pathLst>
                        <a:path w="59535" h="95351" extrusionOk="0">
                          <a:moveTo>
                            <a:pt x="0" y="0"/>
                          </a:moveTo>
                          <a:lnTo>
                            <a:pt x="59535" y="0"/>
                          </a:lnTo>
                          <a:lnTo>
                            <a:pt x="59535"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38"/>
                    <p:cNvSpPr/>
                    <p:nvPr/>
                  </p:nvSpPr>
                  <p:spPr>
                    <a:xfrm>
                      <a:off x="8409362" y="5729646"/>
                      <a:ext cx="59535" cy="95351"/>
                    </a:xfrm>
                    <a:custGeom>
                      <a:avLst/>
                      <a:gdLst/>
                      <a:ahLst/>
                      <a:cxnLst/>
                      <a:rect l="l" t="t" r="r" b="b"/>
                      <a:pathLst>
                        <a:path w="59535" h="95351" extrusionOk="0">
                          <a:moveTo>
                            <a:pt x="0" y="0"/>
                          </a:moveTo>
                          <a:lnTo>
                            <a:pt x="59536" y="0"/>
                          </a:lnTo>
                          <a:lnTo>
                            <a:pt x="59536"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38"/>
                    <p:cNvSpPr/>
                    <p:nvPr/>
                  </p:nvSpPr>
                  <p:spPr>
                    <a:xfrm>
                      <a:off x="8545247" y="5729646"/>
                      <a:ext cx="59535" cy="95351"/>
                    </a:xfrm>
                    <a:custGeom>
                      <a:avLst/>
                      <a:gdLst/>
                      <a:ahLst/>
                      <a:cxnLst/>
                      <a:rect l="l" t="t" r="r" b="b"/>
                      <a:pathLst>
                        <a:path w="59535" h="95351" extrusionOk="0">
                          <a:moveTo>
                            <a:pt x="0" y="0"/>
                          </a:moveTo>
                          <a:lnTo>
                            <a:pt x="59535" y="0"/>
                          </a:lnTo>
                          <a:lnTo>
                            <a:pt x="59535" y="95351"/>
                          </a:lnTo>
                          <a:lnTo>
                            <a:pt x="0" y="953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94" name="Google Shape;894;p38"/>
                <p:cNvGrpSpPr/>
                <p:nvPr/>
              </p:nvGrpSpPr>
              <p:grpSpPr>
                <a:xfrm>
                  <a:off x="9916977" y="4551440"/>
                  <a:ext cx="304359" cy="1146228"/>
                  <a:chOff x="9916977" y="4551440"/>
                  <a:chExt cx="304359" cy="1146228"/>
                </a:xfrm>
              </p:grpSpPr>
              <p:sp>
                <p:nvSpPr>
                  <p:cNvPr id="895" name="Google Shape;895;p38"/>
                  <p:cNvSpPr/>
                  <p:nvPr/>
                </p:nvSpPr>
                <p:spPr>
                  <a:xfrm>
                    <a:off x="9916977" y="4551440"/>
                    <a:ext cx="304359" cy="1146228"/>
                  </a:xfrm>
                  <a:custGeom>
                    <a:avLst/>
                    <a:gdLst/>
                    <a:ahLst/>
                    <a:cxnLst/>
                    <a:rect l="l" t="t" r="r" b="b"/>
                    <a:pathLst>
                      <a:path w="304359" h="1146228" extrusionOk="0">
                        <a:moveTo>
                          <a:pt x="304359" y="1146229"/>
                        </a:moveTo>
                        <a:lnTo>
                          <a:pt x="0" y="1146229"/>
                        </a:lnTo>
                        <a:lnTo>
                          <a:pt x="35972" y="593198"/>
                        </a:lnTo>
                        <a:lnTo>
                          <a:pt x="39484" y="512265"/>
                        </a:lnTo>
                        <a:lnTo>
                          <a:pt x="45013" y="388303"/>
                        </a:lnTo>
                        <a:lnTo>
                          <a:pt x="48656" y="307377"/>
                        </a:lnTo>
                        <a:lnTo>
                          <a:pt x="54120" y="183318"/>
                        </a:lnTo>
                        <a:lnTo>
                          <a:pt x="57763" y="102392"/>
                        </a:lnTo>
                        <a:lnTo>
                          <a:pt x="62251" y="0"/>
                        </a:lnTo>
                        <a:lnTo>
                          <a:pt x="242044" y="0"/>
                        </a:lnTo>
                        <a:lnTo>
                          <a:pt x="246597" y="102392"/>
                        </a:lnTo>
                        <a:lnTo>
                          <a:pt x="250239" y="183318"/>
                        </a:lnTo>
                        <a:lnTo>
                          <a:pt x="255638" y="307377"/>
                        </a:lnTo>
                        <a:lnTo>
                          <a:pt x="259281" y="388303"/>
                        </a:lnTo>
                        <a:lnTo>
                          <a:pt x="264810" y="512265"/>
                        </a:lnTo>
                        <a:lnTo>
                          <a:pt x="268388" y="593198"/>
                        </a:lnTo>
                        <a:lnTo>
                          <a:pt x="304359" y="11462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96" name="Google Shape;896;p38"/>
                  <p:cNvGrpSpPr/>
                  <p:nvPr/>
                </p:nvGrpSpPr>
                <p:grpSpPr>
                  <a:xfrm>
                    <a:off x="9952949" y="4653832"/>
                    <a:ext cx="232416" cy="490805"/>
                    <a:chOff x="9952949" y="4653832"/>
                    <a:chExt cx="232416" cy="490805"/>
                  </a:xfrm>
                </p:grpSpPr>
                <p:sp>
                  <p:nvSpPr>
                    <p:cNvPr id="897" name="Google Shape;897;p38"/>
                    <p:cNvSpPr/>
                    <p:nvPr/>
                  </p:nvSpPr>
                  <p:spPr>
                    <a:xfrm>
                      <a:off x="9971097" y="4653832"/>
                      <a:ext cx="196119" cy="80925"/>
                    </a:xfrm>
                    <a:custGeom>
                      <a:avLst/>
                      <a:gdLst/>
                      <a:ahLst/>
                      <a:cxnLst/>
                      <a:rect l="l" t="t" r="r" b="b"/>
                      <a:pathLst>
                        <a:path w="196119" h="80925" extrusionOk="0">
                          <a:moveTo>
                            <a:pt x="196119" y="80926"/>
                          </a:moveTo>
                          <a:lnTo>
                            <a:pt x="0" y="80926"/>
                          </a:lnTo>
                          <a:lnTo>
                            <a:pt x="3643" y="0"/>
                          </a:lnTo>
                          <a:lnTo>
                            <a:pt x="192477" y="0"/>
                          </a:lnTo>
                          <a:lnTo>
                            <a:pt x="196119" y="8092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38"/>
                    <p:cNvSpPr/>
                    <p:nvPr/>
                  </p:nvSpPr>
                  <p:spPr>
                    <a:xfrm>
                      <a:off x="9961990" y="4858817"/>
                      <a:ext cx="214268" cy="80925"/>
                    </a:xfrm>
                    <a:custGeom>
                      <a:avLst/>
                      <a:gdLst/>
                      <a:ahLst/>
                      <a:cxnLst/>
                      <a:rect l="l" t="t" r="r" b="b"/>
                      <a:pathLst>
                        <a:path w="214268" h="80925" extrusionOk="0">
                          <a:moveTo>
                            <a:pt x="214268" y="80926"/>
                          </a:moveTo>
                          <a:lnTo>
                            <a:pt x="0" y="80926"/>
                          </a:lnTo>
                          <a:lnTo>
                            <a:pt x="3643" y="0"/>
                          </a:lnTo>
                          <a:lnTo>
                            <a:pt x="210625" y="0"/>
                          </a:lnTo>
                          <a:lnTo>
                            <a:pt x="214268" y="8092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38"/>
                    <p:cNvSpPr/>
                    <p:nvPr/>
                  </p:nvSpPr>
                  <p:spPr>
                    <a:xfrm>
                      <a:off x="9952949" y="5063705"/>
                      <a:ext cx="232416" cy="80932"/>
                    </a:xfrm>
                    <a:custGeom>
                      <a:avLst/>
                      <a:gdLst/>
                      <a:ahLst/>
                      <a:cxnLst/>
                      <a:rect l="l" t="t" r="r" b="b"/>
                      <a:pathLst>
                        <a:path w="232416" h="80932" extrusionOk="0">
                          <a:moveTo>
                            <a:pt x="232416" y="80933"/>
                          </a:moveTo>
                          <a:lnTo>
                            <a:pt x="0" y="80933"/>
                          </a:lnTo>
                          <a:lnTo>
                            <a:pt x="3512" y="0"/>
                          </a:lnTo>
                          <a:lnTo>
                            <a:pt x="228838" y="0"/>
                          </a:lnTo>
                          <a:lnTo>
                            <a:pt x="232416" y="8093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00" name="Google Shape;900;p38"/>
                <p:cNvGrpSpPr/>
                <p:nvPr/>
              </p:nvGrpSpPr>
              <p:grpSpPr>
                <a:xfrm>
                  <a:off x="9544708" y="5252982"/>
                  <a:ext cx="847593" cy="697391"/>
                  <a:chOff x="9544708" y="5252982"/>
                  <a:chExt cx="847593" cy="697391"/>
                </a:xfrm>
              </p:grpSpPr>
              <p:sp>
                <p:nvSpPr>
                  <p:cNvPr id="901" name="Google Shape;901;p38"/>
                  <p:cNvSpPr/>
                  <p:nvPr/>
                </p:nvSpPr>
                <p:spPr>
                  <a:xfrm>
                    <a:off x="9544708" y="5252982"/>
                    <a:ext cx="847593" cy="697391"/>
                  </a:xfrm>
                  <a:custGeom>
                    <a:avLst/>
                    <a:gdLst/>
                    <a:ahLst/>
                    <a:cxnLst/>
                    <a:rect l="l" t="t" r="r" b="b"/>
                    <a:pathLst>
                      <a:path w="847593" h="697391" extrusionOk="0">
                        <a:moveTo>
                          <a:pt x="0" y="0"/>
                        </a:moveTo>
                        <a:lnTo>
                          <a:pt x="847594" y="0"/>
                        </a:lnTo>
                        <a:lnTo>
                          <a:pt x="847594" y="697391"/>
                        </a:lnTo>
                        <a:lnTo>
                          <a:pt x="0" y="69739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2" name="Google Shape;902;p38"/>
                  <p:cNvGrpSpPr/>
                  <p:nvPr/>
                </p:nvGrpSpPr>
                <p:grpSpPr>
                  <a:xfrm>
                    <a:off x="9878451" y="5326083"/>
                    <a:ext cx="381393" cy="314486"/>
                    <a:chOff x="9878451" y="5326083"/>
                    <a:chExt cx="381393" cy="314486"/>
                  </a:xfrm>
                </p:grpSpPr>
                <p:sp>
                  <p:nvSpPr>
                    <p:cNvPr id="903" name="Google Shape;903;p38"/>
                    <p:cNvSpPr/>
                    <p:nvPr/>
                  </p:nvSpPr>
                  <p:spPr>
                    <a:xfrm rot="10800000">
                      <a:off x="10196276" y="5326083"/>
                      <a:ext cx="63568" cy="314486"/>
                    </a:xfrm>
                    <a:custGeom>
                      <a:avLst/>
                      <a:gdLst/>
                      <a:ahLst/>
                      <a:cxnLst/>
                      <a:rect l="l" t="t" r="r" b="b"/>
                      <a:pathLst>
                        <a:path w="63568" h="314486" extrusionOk="0">
                          <a:moveTo>
                            <a:pt x="0" y="0"/>
                          </a:moveTo>
                          <a:lnTo>
                            <a:pt x="63568" y="0"/>
                          </a:lnTo>
                          <a:lnTo>
                            <a:pt x="63568" y="314487"/>
                          </a:lnTo>
                          <a:lnTo>
                            <a:pt x="0" y="3144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38"/>
                    <p:cNvSpPr/>
                    <p:nvPr/>
                  </p:nvSpPr>
                  <p:spPr>
                    <a:xfrm rot="10800000">
                      <a:off x="10037364" y="5326083"/>
                      <a:ext cx="63568" cy="314486"/>
                    </a:xfrm>
                    <a:custGeom>
                      <a:avLst/>
                      <a:gdLst/>
                      <a:ahLst/>
                      <a:cxnLst/>
                      <a:rect l="l" t="t" r="r" b="b"/>
                      <a:pathLst>
                        <a:path w="63568" h="314486" extrusionOk="0">
                          <a:moveTo>
                            <a:pt x="0" y="0"/>
                          </a:moveTo>
                          <a:lnTo>
                            <a:pt x="63569" y="0"/>
                          </a:lnTo>
                          <a:lnTo>
                            <a:pt x="63569" y="314487"/>
                          </a:lnTo>
                          <a:lnTo>
                            <a:pt x="0" y="3144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38"/>
                    <p:cNvSpPr/>
                    <p:nvPr/>
                  </p:nvSpPr>
                  <p:spPr>
                    <a:xfrm rot="10800000">
                      <a:off x="9878451" y="5326083"/>
                      <a:ext cx="63570" cy="314486"/>
                    </a:xfrm>
                    <a:custGeom>
                      <a:avLst/>
                      <a:gdLst/>
                      <a:ahLst/>
                      <a:cxnLst/>
                      <a:rect l="l" t="t" r="r" b="b"/>
                      <a:pathLst>
                        <a:path w="63570" h="314486" extrusionOk="0">
                          <a:moveTo>
                            <a:pt x="0" y="0"/>
                          </a:moveTo>
                          <a:lnTo>
                            <a:pt x="63570" y="0"/>
                          </a:lnTo>
                          <a:lnTo>
                            <a:pt x="63570" y="314487"/>
                          </a:lnTo>
                          <a:lnTo>
                            <a:pt x="0" y="3144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06" name="Google Shape;906;p38"/>
                <p:cNvGrpSpPr/>
                <p:nvPr/>
              </p:nvGrpSpPr>
              <p:grpSpPr>
                <a:xfrm>
                  <a:off x="8358625" y="4478430"/>
                  <a:ext cx="220512" cy="531109"/>
                  <a:chOff x="8358625" y="4478430"/>
                  <a:chExt cx="220512" cy="531109"/>
                </a:xfrm>
              </p:grpSpPr>
              <p:sp>
                <p:nvSpPr>
                  <p:cNvPr id="907" name="Google Shape;907;p38"/>
                  <p:cNvSpPr/>
                  <p:nvPr/>
                </p:nvSpPr>
                <p:spPr>
                  <a:xfrm>
                    <a:off x="8358625" y="4478430"/>
                    <a:ext cx="220512" cy="531109"/>
                  </a:xfrm>
                  <a:custGeom>
                    <a:avLst/>
                    <a:gdLst/>
                    <a:ahLst/>
                    <a:cxnLst/>
                    <a:rect l="l" t="t" r="r" b="b"/>
                    <a:pathLst>
                      <a:path w="220512" h="531109" extrusionOk="0">
                        <a:moveTo>
                          <a:pt x="220512" y="531110"/>
                        </a:moveTo>
                        <a:lnTo>
                          <a:pt x="185126" y="216772"/>
                        </a:lnTo>
                        <a:lnTo>
                          <a:pt x="183565" y="202702"/>
                        </a:lnTo>
                        <a:lnTo>
                          <a:pt x="171206" y="93292"/>
                        </a:lnTo>
                        <a:lnTo>
                          <a:pt x="168864" y="72034"/>
                        </a:lnTo>
                        <a:lnTo>
                          <a:pt x="160733" y="0"/>
                        </a:lnTo>
                        <a:lnTo>
                          <a:pt x="44948" y="0"/>
                        </a:lnTo>
                        <a:lnTo>
                          <a:pt x="38833" y="72034"/>
                        </a:lnTo>
                        <a:lnTo>
                          <a:pt x="37077" y="93292"/>
                        </a:lnTo>
                        <a:lnTo>
                          <a:pt x="27775" y="202702"/>
                        </a:lnTo>
                        <a:lnTo>
                          <a:pt x="26604" y="216772"/>
                        </a:lnTo>
                        <a:lnTo>
                          <a:pt x="2277" y="504147"/>
                        </a:lnTo>
                        <a:lnTo>
                          <a:pt x="0" y="531110"/>
                        </a:lnTo>
                        <a:lnTo>
                          <a:pt x="220512" y="5311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38"/>
                  <p:cNvSpPr/>
                  <p:nvPr/>
                </p:nvSpPr>
                <p:spPr>
                  <a:xfrm>
                    <a:off x="8395703" y="4550464"/>
                    <a:ext cx="134128" cy="21257"/>
                  </a:xfrm>
                  <a:custGeom>
                    <a:avLst/>
                    <a:gdLst/>
                    <a:ahLst/>
                    <a:cxnLst/>
                    <a:rect l="l" t="t" r="r" b="b"/>
                    <a:pathLst>
                      <a:path w="134128" h="21257" extrusionOk="0">
                        <a:moveTo>
                          <a:pt x="134128" y="21258"/>
                        </a:moveTo>
                        <a:lnTo>
                          <a:pt x="0" y="21258"/>
                        </a:lnTo>
                        <a:lnTo>
                          <a:pt x="1756" y="0"/>
                        </a:lnTo>
                        <a:lnTo>
                          <a:pt x="131787" y="0"/>
                        </a:lnTo>
                        <a:lnTo>
                          <a:pt x="134128" y="2125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38"/>
                  <p:cNvSpPr/>
                  <p:nvPr/>
                </p:nvSpPr>
                <p:spPr>
                  <a:xfrm>
                    <a:off x="8385229" y="4681132"/>
                    <a:ext cx="158521" cy="14069"/>
                  </a:xfrm>
                  <a:custGeom>
                    <a:avLst/>
                    <a:gdLst/>
                    <a:ahLst/>
                    <a:cxnLst/>
                    <a:rect l="l" t="t" r="r" b="b"/>
                    <a:pathLst>
                      <a:path w="158521" h="14069" extrusionOk="0">
                        <a:moveTo>
                          <a:pt x="158522" y="14070"/>
                        </a:moveTo>
                        <a:lnTo>
                          <a:pt x="0" y="14070"/>
                        </a:lnTo>
                        <a:lnTo>
                          <a:pt x="1171" y="0"/>
                        </a:lnTo>
                        <a:lnTo>
                          <a:pt x="156960" y="0"/>
                        </a:lnTo>
                        <a:lnTo>
                          <a:pt x="158522" y="1407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0" name="Google Shape;910;p38"/>
                <p:cNvSpPr/>
                <p:nvPr/>
              </p:nvSpPr>
              <p:spPr>
                <a:xfrm>
                  <a:off x="8110395" y="5834853"/>
                  <a:ext cx="2393307" cy="383597"/>
                </a:xfrm>
                <a:custGeom>
                  <a:avLst/>
                  <a:gdLst/>
                  <a:ahLst/>
                  <a:cxnLst/>
                  <a:rect l="l" t="t" r="r" b="b"/>
                  <a:pathLst>
                    <a:path w="2393307" h="111836" extrusionOk="0">
                      <a:moveTo>
                        <a:pt x="2393307" y="111837"/>
                      </a:moveTo>
                      <a:lnTo>
                        <a:pt x="0" y="111837"/>
                      </a:lnTo>
                      <a:lnTo>
                        <a:pt x="111882" y="0"/>
                      </a:lnTo>
                      <a:lnTo>
                        <a:pt x="2281425" y="0"/>
                      </a:lnTo>
                      <a:lnTo>
                        <a:pt x="2393307" y="11183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1" name="Google Shape;911;p38"/>
              <p:cNvGrpSpPr/>
              <p:nvPr/>
            </p:nvGrpSpPr>
            <p:grpSpPr>
              <a:xfrm>
                <a:off x="1259006" y="4082591"/>
                <a:ext cx="582313" cy="630739"/>
                <a:chOff x="7942078" y="6189847"/>
                <a:chExt cx="337123" cy="365159"/>
              </a:xfrm>
            </p:grpSpPr>
            <p:sp>
              <p:nvSpPr>
                <p:cNvPr id="912" name="Google Shape;912;p38"/>
                <p:cNvSpPr/>
                <p:nvPr/>
              </p:nvSpPr>
              <p:spPr>
                <a:xfrm>
                  <a:off x="8092384" y="6189847"/>
                  <a:ext cx="87554" cy="365159"/>
                </a:xfrm>
                <a:custGeom>
                  <a:avLst/>
                  <a:gdLst/>
                  <a:ahLst/>
                  <a:cxnLst/>
                  <a:rect l="l" t="t" r="r" b="b"/>
                  <a:pathLst>
                    <a:path w="87554" h="365159" extrusionOk="0">
                      <a:moveTo>
                        <a:pt x="57242" y="0"/>
                      </a:moveTo>
                      <a:lnTo>
                        <a:pt x="87555" y="365159"/>
                      </a:lnTo>
                      <a:lnTo>
                        <a:pt x="50283" y="364249"/>
                      </a:lnTo>
                      <a:lnTo>
                        <a:pt x="0" y="12170"/>
                      </a:lnTo>
                      <a:lnTo>
                        <a:pt x="5724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3" name="Google Shape;913;p38"/>
                <p:cNvGrpSpPr/>
                <p:nvPr/>
              </p:nvGrpSpPr>
              <p:grpSpPr>
                <a:xfrm>
                  <a:off x="7942078" y="6202017"/>
                  <a:ext cx="337123" cy="246082"/>
                  <a:chOff x="7942078" y="6202017"/>
                  <a:chExt cx="337123" cy="246082"/>
                </a:xfrm>
              </p:grpSpPr>
              <p:sp>
                <p:nvSpPr>
                  <p:cNvPr id="914" name="Google Shape;914;p38"/>
                  <p:cNvSpPr/>
                  <p:nvPr/>
                </p:nvSpPr>
                <p:spPr>
                  <a:xfrm>
                    <a:off x="7942078" y="6202017"/>
                    <a:ext cx="337123" cy="246082"/>
                  </a:xfrm>
                  <a:custGeom>
                    <a:avLst/>
                    <a:gdLst/>
                    <a:ahLst/>
                    <a:cxnLst/>
                    <a:rect l="l" t="t" r="r" b="b"/>
                    <a:pathLst>
                      <a:path w="337123" h="246082" extrusionOk="0">
                        <a:moveTo>
                          <a:pt x="331594" y="0"/>
                        </a:moveTo>
                        <a:lnTo>
                          <a:pt x="337123" y="192347"/>
                        </a:lnTo>
                        <a:lnTo>
                          <a:pt x="57971" y="246082"/>
                        </a:lnTo>
                        <a:lnTo>
                          <a:pt x="0" y="32218"/>
                        </a:lnTo>
                        <a:lnTo>
                          <a:pt x="33159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5" name="Google Shape;915;p38"/>
                  <p:cNvGrpSpPr/>
                  <p:nvPr/>
                </p:nvGrpSpPr>
                <p:grpSpPr>
                  <a:xfrm>
                    <a:off x="8056580" y="6236851"/>
                    <a:ext cx="159175" cy="159175"/>
                    <a:chOff x="8056580" y="6236851"/>
                    <a:chExt cx="159175" cy="159175"/>
                  </a:xfrm>
                </p:grpSpPr>
                <p:sp>
                  <p:nvSpPr>
                    <p:cNvPr id="916" name="Google Shape;916;p38"/>
                    <p:cNvSpPr/>
                    <p:nvPr/>
                  </p:nvSpPr>
                  <p:spPr>
                    <a:xfrm rot="-352895">
                      <a:off x="8063631" y="6243902"/>
                      <a:ext cx="145073" cy="145073"/>
                    </a:xfrm>
                    <a:custGeom>
                      <a:avLst/>
                      <a:gdLst/>
                      <a:ahLst/>
                      <a:cxnLst/>
                      <a:rect l="l" t="t" r="r" b="b"/>
                      <a:pathLst>
                        <a:path w="145034" h="145034" extrusionOk="0">
                          <a:moveTo>
                            <a:pt x="145035" y="72517"/>
                          </a:moveTo>
                          <a:cubicBezTo>
                            <a:pt x="145035" y="112568"/>
                            <a:pt x="112567" y="145035"/>
                            <a:pt x="72517" y="145035"/>
                          </a:cubicBezTo>
                          <a:cubicBezTo>
                            <a:pt x="32467" y="145035"/>
                            <a:pt x="-1" y="112568"/>
                            <a:pt x="-1" y="72517"/>
                          </a:cubicBezTo>
                          <a:cubicBezTo>
                            <a:pt x="-1" y="32467"/>
                            <a:pt x="32467" y="0"/>
                            <a:pt x="72517" y="0"/>
                          </a:cubicBezTo>
                          <a:cubicBezTo>
                            <a:pt x="112567" y="0"/>
                            <a:pt x="145035" y="32467"/>
                            <a:pt x="145035" y="7251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7" name="Google Shape;917;p38"/>
                    <p:cNvGrpSpPr/>
                    <p:nvPr/>
                  </p:nvGrpSpPr>
                  <p:grpSpPr>
                    <a:xfrm>
                      <a:off x="8076355" y="6258518"/>
                      <a:ext cx="119129" cy="117678"/>
                      <a:chOff x="8076355" y="6258518"/>
                      <a:chExt cx="119129" cy="117678"/>
                    </a:xfrm>
                  </p:grpSpPr>
                  <p:sp>
                    <p:nvSpPr>
                      <p:cNvPr id="918" name="Google Shape;918;p38"/>
                      <p:cNvSpPr/>
                      <p:nvPr/>
                    </p:nvSpPr>
                    <p:spPr>
                      <a:xfrm>
                        <a:off x="8124620" y="6304851"/>
                        <a:ext cx="23081" cy="23085"/>
                      </a:xfrm>
                      <a:custGeom>
                        <a:avLst/>
                        <a:gdLst/>
                        <a:ahLst/>
                        <a:cxnLst/>
                        <a:rect l="l" t="t" r="r" b="b"/>
                        <a:pathLst>
                          <a:path w="23081" h="23085" extrusionOk="0">
                            <a:moveTo>
                              <a:pt x="223" y="13784"/>
                            </a:moveTo>
                            <a:cubicBezTo>
                              <a:pt x="1459" y="20035"/>
                              <a:pt x="7508" y="24100"/>
                              <a:pt x="13752" y="22865"/>
                            </a:cubicBezTo>
                            <a:cubicBezTo>
                              <a:pt x="20062" y="21622"/>
                              <a:pt x="24095" y="15553"/>
                              <a:pt x="22859" y="9302"/>
                            </a:cubicBezTo>
                            <a:cubicBezTo>
                              <a:pt x="21624" y="3051"/>
                              <a:pt x="15574" y="-1014"/>
                              <a:pt x="9329" y="221"/>
                            </a:cubicBezTo>
                            <a:cubicBezTo>
                              <a:pt x="3020" y="1464"/>
                              <a:pt x="-1014" y="7533"/>
                              <a:pt x="223" y="137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9" name="Google Shape;919;p38"/>
                      <p:cNvGrpSpPr/>
                      <p:nvPr/>
                    </p:nvGrpSpPr>
                    <p:grpSpPr>
                      <a:xfrm>
                        <a:off x="8076355" y="6258518"/>
                        <a:ext cx="119129" cy="117678"/>
                        <a:chOff x="8076355" y="6258518"/>
                        <a:chExt cx="119129" cy="117678"/>
                      </a:xfrm>
                    </p:grpSpPr>
                    <p:sp>
                      <p:nvSpPr>
                        <p:cNvPr id="920" name="Google Shape;920;p38"/>
                        <p:cNvSpPr/>
                        <p:nvPr/>
                      </p:nvSpPr>
                      <p:spPr>
                        <a:xfrm>
                          <a:off x="8076355" y="6268627"/>
                          <a:ext cx="50048" cy="63661"/>
                        </a:xfrm>
                        <a:custGeom>
                          <a:avLst/>
                          <a:gdLst/>
                          <a:ahLst/>
                          <a:cxnLst/>
                          <a:rect l="l" t="t" r="r" b="b"/>
                          <a:pathLst>
                            <a:path w="50048" h="63661" extrusionOk="0">
                              <a:moveTo>
                                <a:pt x="50049" y="34664"/>
                              </a:moveTo>
                              <a:cubicBezTo>
                                <a:pt x="45170" y="38306"/>
                                <a:pt x="42503" y="44551"/>
                                <a:pt x="43804" y="50945"/>
                              </a:cubicBezTo>
                              <a:cubicBezTo>
                                <a:pt x="43869" y="51381"/>
                                <a:pt x="43999" y="51804"/>
                                <a:pt x="44129" y="52220"/>
                              </a:cubicBezTo>
                              <a:lnTo>
                                <a:pt x="2173" y="63662"/>
                              </a:lnTo>
                              <a:cubicBezTo>
                                <a:pt x="1783" y="62257"/>
                                <a:pt x="1458" y="60839"/>
                                <a:pt x="1133" y="59389"/>
                              </a:cubicBezTo>
                              <a:cubicBezTo>
                                <a:pt x="-3421" y="36140"/>
                                <a:pt x="6076" y="13380"/>
                                <a:pt x="23834" y="0"/>
                              </a:cubicBezTo>
                              <a:lnTo>
                                <a:pt x="50049" y="346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38"/>
                        <p:cNvSpPr/>
                        <p:nvPr/>
                      </p:nvSpPr>
                      <p:spPr>
                        <a:xfrm>
                          <a:off x="8140129" y="6258518"/>
                          <a:ext cx="55355" cy="56005"/>
                        </a:xfrm>
                        <a:custGeom>
                          <a:avLst/>
                          <a:gdLst/>
                          <a:ahLst/>
                          <a:cxnLst/>
                          <a:rect l="l" t="t" r="r" b="b"/>
                          <a:pathLst>
                            <a:path w="55355" h="56005" extrusionOk="0">
                              <a:moveTo>
                                <a:pt x="12229" y="56006"/>
                              </a:moveTo>
                              <a:cubicBezTo>
                                <a:pt x="12229" y="55570"/>
                                <a:pt x="12164" y="55141"/>
                                <a:pt x="12034" y="54705"/>
                              </a:cubicBezTo>
                              <a:cubicBezTo>
                                <a:pt x="10798" y="48311"/>
                                <a:pt x="5919" y="43549"/>
                                <a:pt x="0" y="42053"/>
                              </a:cubicBezTo>
                              <a:lnTo>
                                <a:pt x="11058" y="0"/>
                              </a:lnTo>
                              <a:cubicBezTo>
                                <a:pt x="32589" y="5607"/>
                                <a:pt x="50087" y="23014"/>
                                <a:pt x="54705" y="46255"/>
                              </a:cubicBezTo>
                              <a:cubicBezTo>
                                <a:pt x="54965" y="47706"/>
                                <a:pt x="55160" y="49156"/>
                                <a:pt x="55356" y="50601"/>
                              </a:cubicBezTo>
                              <a:lnTo>
                                <a:pt x="12229" y="560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38"/>
                        <p:cNvSpPr/>
                        <p:nvPr/>
                      </p:nvSpPr>
                      <p:spPr>
                        <a:xfrm>
                          <a:off x="8112809" y="6327775"/>
                          <a:ext cx="65958" cy="48421"/>
                        </a:xfrm>
                        <a:custGeom>
                          <a:avLst/>
                          <a:gdLst/>
                          <a:ahLst/>
                          <a:cxnLst/>
                          <a:rect l="l" t="t" r="r" b="b"/>
                          <a:pathLst>
                            <a:path w="65958" h="48421" extrusionOk="0">
                              <a:moveTo>
                                <a:pt x="16848" y="3604"/>
                              </a:moveTo>
                              <a:cubicBezTo>
                                <a:pt x="19775" y="4885"/>
                                <a:pt x="23157" y="5314"/>
                                <a:pt x="26539" y="4644"/>
                              </a:cubicBezTo>
                              <a:cubicBezTo>
                                <a:pt x="29922" y="3975"/>
                                <a:pt x="32849" y="2303"/>
                                <a:pt x="35061" y="0"/>
                              </a:cubicBezTo>
                              <a:lnTo>
                                <a:pt x="65959" y="30585"/>
                              </a:lnTo>
                              <a:cubicBezTo>
                                <a:pt x="57828" y="38853"/>
                                <a:pt x="47225" y="44851"/>
                                <a:pt x="34996" y="47270"/>
                              </a:cubicBezTo>
                              <a:cubicBezTo>
                                <a:pt x="22767" y="49696"/>
                                <a:pt x="10668" y="48194"/>
                                <a:pt x="0" y="43654"/>
                              </a:cubicBezTo>
                              <a:lnTo>
                                <a:pt x="16848" y="36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grpSp>
          <p:sp>
            <p:nvSpPr>
              <p:cNvPr id="923" name="Google Shape;923;p38"/>
              <p:cNvSpPr/>
              <p:nvPr/>
            </p:nvSpPr>
            <p:spPr>
              <a:xfrm>
                <a:off x="-1268544" y="2329"/>
                <a:ext cx="3466827" cy="2266622"/>
              </a:xfrm>
              <a:custGeom>
                <a:avLst/>
                <a:gdLst/>
                <a:ahLst/>
                <a:cxnLst/>
                <a:rect l="l" t="t" r="r" b="b"/>
                <a:pathLst>
                  <a:path w="707155" h="462340" extrusionOk="0">
                    <a:moveTo>
                      <a:pt x="582979" y="190558"/>
                    </a:moveTo>
                    <a:cubicBezTo>
                      <a:pt x="608933" y="214639"/>
                      <a:pt x="605550" y="258078"/>
                      <a:pt x="587858" y="288754"/>
                    </a:cubicBezTo>
                    <a:cubicBezTo>
                      <a:pt x="570229" y="319431"/>
                      <a:pt x="541803" y="342178"/>
                      <a:pt x="518841" y="369193"/>
                    </a:cubicBezTo>
                    <a:cubicBezTo>
                      <a:pt x="496010" y="396213"/>
                      <a:pt x="478902" y="428334"/>
                      <a:pt x="488724" y="462341"/>
                    </a:cubicBezTo>
                    <a:lnTo>
                      <a:pt x="446833" y="462341"/>
                    </a:lnTo>
                    <a:cubicBezTo>
                      <a:pt x="448134" y="425394"/>
                      <a:pt x="449370" y="387334"/>
                      <a:pt x="436947" y="352495"/>
                    </a:cubicBezTo>
                    <a:cubicBezTo>
                      <a:pt x="424587" y="317603"/>
                      <a:pt x="395250" y="286146"/>
                      <a:pt x="358498" y="282542"/>
                    </a:cubicBezTo>
                    <a:cubicBezTo>
                      <a:pt x="334366" y="280214"/>
                      <a:pt x="310623" y="289756"/>
                      <a:pt x="286361" y="289587"/>
                    </a:cubicBezTo>
                    <a:cubicBezTo>
                      <a:pt x="253641" y="289366"/>
                      <a:pt x="221768" y="269669"/>
                      <a:pt x="206807" y="240489"/>
                    </a:cubicBezTo>
                    <a:cubicBezTo>
                      <a:pt x="191976" y="211256"/>
                      <a:pt x="194708" y="173919"/>
                      <a:pt x="213832" y="147236"/>
                    </a:cubicBezTo>
                    <a:cubicBezTo>
                      <a:pt x="156980" y="164767"/>
                      <a:pt x="91217" y="148784"/>
                      <a:pt x="48740" y="107179"/>
                    </a:cubicBezTo>
                    <a:cubicBezTo>
                      <a:pt x="20139" y="79053"/>
                      <a:pt x="2940" y="39998"/>
                      <a:pt x="0" y="0"/>
                    </a:cubicBezTo>
                    <a:lnTo>
                      <a:pt x="707155" y="0"/>
                    </a:lnTo>
                    <a:cubicBezTo>
                      <a:pt x="697463" y="77830"/>
                      <a:pt x="651605" y="151783"/>
                      <a:pt x="582979" y="190558"/>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24" name="Google Shape;924;p38"/>
          <p:cNvSpPr txBox="1">
            <a:spLocks noGrp="1"/>
          </p:cNvSpPr>
          <p:nvPr>
            <p:ph type="title"/>
          </p:nvPr>
        </p:nvSpPr>
        <p:spPr>
          <a:xfrm>
            <a:off x="259650" y="217500"/>
            <a:ext cx="7717200" cy="5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Main Causes</a:t>
            </a:r>
            <a:endParaRPr/>
          </a:p>
        </p:txBody>
      </p:sp>
      <p:sp>
        <p:nvSpPr>
          <p:cNvPr id="925" name="Google Shape;925;p38"/>
          <p:cNvSpPr txBox="1">
            <a:spLocks noGrp="1"/>
          </p:cNvSpPr>
          <p:nvPr>
            <p:ph type="body" idx="1"/>
          </p:nvPr>
        </p:nvSpPr>
        <p:spPr>
          <a:xfrm>
            <a:off x="259650" y="909300"/>
            <a:ext cx="4663500" cy="3080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Coal-fired power and heating → </a:t>
            </a:r>
            <a:r>
              <a:rPr lang="en" sz="1800" b="1">
                <a:solidFill>
                  <a:srgbClr val="000000"/>
                </a:solidFill>
              </a:rPr>
              <a:t>coal combustion</a:t>
            </a:r>
            <a:r>
              <a:rPr lang="en" sz="1800">
                <a:solidFill>
                  <a:srgbClr val="000000"/>
                </a:solidFill>
              </a:rPr>
              <a:t> contributed about 40% of PM2.5 concentrations across 74 major Chinese cities in 2013</a:t>
            </a:r>
            <a:endParaRPr sz="1800"/>
          </a:p>
          <a:p>
            <a:pPr marL="457200" lvl="0" indent="-342900" algn="l" rtl="0">
              <a:spcBef>
                <a:spcPts val="0"/>
              </a:spcBef>
              <a:spcAft>
                <a:spcPts val="0"/>
              </a:spcAft>
              <a:buSzPts val="1800"/>
              <a:buChar char="●"/>
            </a:pPr>
            <a:r>
              <a:rPr lang="en" sz="1800"/>
              <a:t>Heavy industries: steel, cement, chemicals</a:t>
            </a:r>
            <a:endParaRPr sz="1800"/>
          </a:p>
          <a:p>
            <a:pPr marL="457200" lvl="0" indent="-342900" algn="l" rtl="0">
              <a:spcBef>
                <a:spcPts val="0"/>
              </a:spcBef>
              <a:spcAft>
                <a:spcPts val="0"/>
              </a:spcAft>
              <a:buSzPts val="1800"/>
              <a:buChar char="●"/>
            </a:pPr>
            <a:r>
              <a:rPr lang="en" sz="1800"/>
              <a:t>Construction dust</a:t>
            </a:r>
            <a:endParaRPr sz="1800"/>
          </a:p>
          <a:p>
            <a:pPr marL="457200" lvl="0" indent="-342900" algn="l" rtl="0">
              <a:spcBef>
                <a:spcPts val="0"/>
              </a:spcBef>
              <a:spcAft>
                <a:spcPts val="0"/>
              </a:spcAft>
              <a:buSzPts val="1800"/>
              <a:buChar char="●"/>
            </a:pPr>
            <a:r>
              <a:rPr lang="en" sz="1800"/>
              <a:t>Vehicle emissions</a:t>
            </a:r>
            <a:endParaRPr sz="1800"/>
          </a:p>
          <a:p>
            <a:pPr marL="457200" lvl="0" indent="-342900" algn="l" rtl="0">
              <a:spcBef>
                <a:spcPts val="0"/>
              </a:spcBef>
              <a:spcAft>
                <a:spcPts val="0"/>
              </a:spcAft>
              <a:buSzPts val="1800"/>
              <a:buChar char="●"/>
            </a:pPr>
            <a:r>
              <a:rPr lang="en" sz="1800"/>
              <a:t>Regional transport of pollution</a:t>
            </a:r>
            <a:endParaRPr sz="1800"/>
          </a:p>
          <a:p>
            <a:pPr marL="457200" lvl="0" indent="-342900" algn="l" rtl="0">
              <a:spcBef>
                <a:spcPts val="0"/>
              </a:spcBef>
              <a:spcAft>
                <a:spcPts val="0"/>
              </a:spcAft>
              <a:buSzPts val="1800"/>
              <a:buChar char="●"/>
            </a:pPr>
            <a:r>
              <a:rPr lang="en" sz="1800"/>
              <a:t>Large-scale manufacturing and global production → “world’s factory”</a:t>
            </a:r>
            <a:endParaRPr sz="1800"/>
          </a:p>
        </p:txBody>
      </p:sp>
      <p:pic>
        <p:nvPicPr>
          <p:cNvPr id="926" name="Google Shape;926;p38" title="Screenshot 2026-05-19 at 7.49.51 PM.png"/>
          <p:cNvPicPr preferRelativeResize="0"/>
          <p:nvPr/>
        </p:nvPicPr>
        <p:blipFill>
          <a:blip r:embed="rId3">
            <a:alphaModFix/>
          </a:blip>
          <a:stretch>
            <a:fillRect/>
          </a:stretch>
        </p:blipFill>
        <p:spPr>
          <a:xfrm>
            <a:off x="5134050" y="489325"/>
            <a:ext cx="3738974" cy="3746500"/>
          </a:xfrm>
          <a:prstGeom prst="rect">
            <a:avLst/>
          </a:prstGeom>
          <a:noFill/>
          <a:ln>
            <a:noFill/>
          </a:ln>
        </p:spPr>
      </p:pic>
      <p:sp>
        <p:nvSpPr>
          <p:cNvPr id="927" name="Google Shape;927;p38"/>
          <p:cNvSpPr txBox="1"/>
          <p:nvPr/>
        </p:nvSpPr>
        <p:spPr>
          <a:xfrm>
            <a:off x="312675" y="4188550"/>
            <a:ext cx="4311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B93751"/>
                </a:solidFill>
                <a:latin typeface="Oswald"/>
                <a:ea typeface="Oswald"/>
                <a:cs typeface="Oswald"/>
                <a:sym typeface="Oswald"/>
              </a:rPr>
              <a:t>Demand for Cheap        China’s Environmental Pressure</a:t>
            </a:r>
            <a:endParaRPr b="1">
              <a:solidFill>
                <a:srgbClr val="B93751"/>
              </a:solidFill>
              <a:latin typeface="Oswald"/>
              <a:ea typeface="Oswald"/>
              <a:cs typeface="Oswald"/>
              <a:sym typeface="Oswald"/>
            </a:endParaRPr>
          </a:p>
        </p:txBody>
      </p:sp>
      <p:sp>
        <p:nvSpPr>
          <p:cNvPr id="928" name="Google Shape;928;p38"/>
          <p:cNvSpPr/>
          <p:nvPr/>
        </p:nvSpPr>
        <p:spPr>
          <a:xfrm>
            <a:off x="1834250" y="4056150"/>
            <a:ext cx="302700" cy="5136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B93751"/>
              </a:solidFill>
              <a:latin typeface="Spline Sans"/>
              <a:ea typeface="Spline Sans"/>
              <a:cs typeface="Spline Sans"/>
              <a:sym typeface="Spline Sans"/>
            </a:endParaRPr>
          </a:p>
        </p:txBody>
      </p:sp>
      <p:sp>
        <p:nvSpPr>
          <p:cNvPr id="929" name="Google Shape;929;p38"/>
          <p:cNvSpPr/>
          <p:nvPr/>
        </p:nvSpPr>
        <p:spPr>
          <a:xfrm>
            <a:off x="4449075" y="4056150"/>
            <a:ext cx="302700" cy="5136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B93751"/>
              </a:solidFill>
              <a:latin typeface="Spline Sans"/>
              <a:ea typeface="Spline Sans"/>
              <a:cs typeface="Spline Sans"/>
              <a:sym typeface="Spline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39"/>
          <p:cNvSpPr txBox="1">
            <a:spLocks noGrp="1"/>
          </p:cNvSpPr>
          <p:nvPr>
            <p:ph type="title"/>
          </p:nvPr>
        </p:nvSpPr>
        <p:spPr>
          <a:xfrm>
            <a:off x="297475" y="283650"/>
            <a:ext cx="7717200" cy="5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Where Air Pollution Is Worst in China</a:t>
            </a:r>
            <a:endParaRPr sz="2800"/>
          </a:p>
        </p:txBody>
      </p:sp>
      <p:sp>
        <p:nvSpPr>
          <p:cNvPr id="935" name="Google Shape;935;p39"/>
          <p:cNvSpPr txBox="1">
            <a:spLocks noGrp="1"/>
          </p:cNvSpPr>
          <p:nvPr>
            <p:ph type="body" idx="1"/>
          </p:nvPr>
        </p:nvSpPr>
        <p:spPr>
          <a:xfrm>
            <a:off x="410925" y="956550"/>
            <a:ext cx="3858600" cy="3591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Northern industrial regions such as Beijing, Tianjin, and Hebei Province experience the country’s highest pollution levels. </a:t>
            </a:r>
            <a:endParaRPr sz="2000"/>
          </a:p>
          <a:p>
            <a:pPr marL="457200" lvl="0" indent="-355600" algn="l" rtl="0">
              <a:spcBef>
                <a:spcPts val="0"/>
              </a:spcBef>
              <a:spcAft>
                <a:spcPts val="0"/>
              </a:spcAft>
              <a:buSzPts val="2000"/>
              <a:buChar char="●"/>
            </a:pPr>
            <a:r>
              <a:rPr lang="en" sz="2000"/>
              <a:t>Coal-powered heating systems, steel production, and dense urban populations contribute to frequent smog events and hazardous air quality.</a:t>
            </a:r>
            <a:endParaRPr sz="2000"/>
          </a:p>
          <a:p>
            <a:pPr marL="0" lvl="0" indent="0" algn="l" rtl="0">
              <a:spcBef>
                <a:spcPts val="0"/>
              </a:spcBef>
              <a:spcAft>
                <a:spcPts val="0"/>
              </a:spcAft>
              <a:buNone/>
            </a:pPr>
            <a:endParaRPr sz="2000"/>
          </a:p>
        </p:txBody>
      </p:sp>
      <p:grpSp>
        <p:nvGrpSpPr>
          <p:cNvPr id="936" name="Google Shape;936;p39"/>
          <p:cNvGrpSpPr/>
          <p:nvPr/>
        </p:nvGrpSpPr>
        <p:grpSpPr>
          <a:xfrm>
            <a:off x="4519296" y="3183017"/>
            <a:ext cx="2015065" cy="1875157"/>
            <a:chOff x="3827363" y="468249"/>
            <a:chExt cx="4863782" cy="4526086"/>
          </a:xfrm>
        </p:grpSpPr>
        <p:grpSp>
          <p:nvGrpSpPr>
            <p:cNvPr id="937" name="Google Shape;937;p39"/>
            <p:cNvGrpSpPr/>
            <p:nvPr/>
          </p:nvGrpSpPr>
          <p:grpSpPr>
            <a:xfrm>
              <a:off x="3827363" y="468249"/>
              <a:ext cx="4138976" cy="1964702"/>
              <a:chOff x="2171594" y="2266624"/>
              <a:chExt cx="1546703" cy="734194"/>
            </a:xfrm>
          </p:grpSpPr>
          <p:grpSp>
            <p:nvGrpSpPr>
              <p:cNvPr id="938" name="Google Shape;938;p39"/>
              <p:cNvGrpSpPr/>
              <p:nvPr/>
            </p:nvGrpSpPr>
            <p:grpSpPr>
              <a:xfrm>
                <a:off x="2171594" y="2266624"/>
                <a:ext cx="1546703" cy="667608"/>
                <a:chOff x="2171594" y="2266624"/>
                <a:chExt cx="1546703" cy="667608"/>
              </a:xfrm>
            </p:grpSpPr>
            <p:sp>
              <p:nvSpPr>
                <p:cNvPr id="939" name="Google Shape;939;p39"/>
                <p:cNvSpPr/>
                <p:nvPr/>
              </p:nvSpPr>
              <p:spPr>
                <a:xfrm>
                  <a:off x="2171594" y="2266624"/>
                  <a:ext cx="1530785" cy="489103"/>
                </a:xfrm>
                <a:custGeom>
                  <a:avLst/>
                  <a:gdLst/>
                  <a:ahLst/>
                  <a:cxnLst/>
                  <a:rect l="l" t="t" r="r" b="b"/>
                  <a:pathLst>
                    <a:path w="1530785" h="489103" extrusionOk="0">
                      <a:moveTo>
                        <a:pt x="1526264" y="186072"/>
                      </a:moveTo>
                      <a:cubicBezTo>
                        <a:pt x="1511778" y="114864"/>
                        <a:pt x="1452038" y="63216"/>
                        <a:pt x="1393163" y="52281"/>
                      </a:cubicBezTo>
                      <a:cubicBezTo>
                        <a:pt x="1364555" y="46967"/>
                        <a:pt x="1332480" y="45080"/>
                        <a:pt x="1308907" y="62143"/>
                      </a:cubicBezTo>
                      <a:cubicBezTo>
                        <a:pt x="1285340" y="79205"/>
                        <a:pt x="1280761" y="121850"/>
                        <a:pt x="1306832" y="134768"/>
                      </a:cubicBezTo>
                      <a:cubicBezTo>
                        <a:pt x="1218263" y="106095"/>
                        <a:pt x="1129700" y="77416"/>
                        <a:pt x="1041131" y="48743"/>
                      </a:cubicBezTo>
                      <a:cubicBezTo>
                        <a:pt x="1026814" y="44105"/>
                        <a:pt x="1010135" y="40338"/>
                        <a:pt x="994712" y="40312"/>
                      </a:cubicBezTo>
                      <a:cubicBezTo>
                        <a:pt x="978476" y="40286"/>
                        <a:pt x="967965" y="58727"/>
                        <a:pt x="976805" y="72342"/>
                      </a:cubicBezTo>
                      <a:cubicBezTo>
                        <a:pt x="981638" y="79783"/>
                        <a:pt x="983511" y="89450"/>
                        <a:pt x="979829" y="97600"/>
                      </a:cubicBezTo>
                      <a:cubicBezTo>
                        <a:pt x="971653" y="115703"/>
                        <a:pt x="947800" y="121902"/>
                        <a:pt x="928539" y="117043"/>
                      </a:cubicBezTo>
                      <a:cubicBezTo>
                        <a:pt x="909272" y="112184"/>
                        <a:pt x="893303" y="99200"/>
                        <a:pt x="877197" y="87570"/>
                      </a:cubicBezTo>
                      <a:cubicBezTo>
                        <a:pt x="800161" y="31902"/>
                        <a:pt x="705614" y="854"/>
                        <a:pt x="610572" y="15"/>
                      </a:cubicBezTo>
                      <a:cubicBezTo>
                        <a:pt x="591279" y="-160"/>
                        <a:pt x="571277" y="1062"/>
                        <a:pt x="554163" y="9974"/>
                      </a:cubicBezTo>
                      <a:cubicBezTo>
                        <a:pt x="537055" y="18886"/>
                        <a:pt x="523590" y="37333"/>
                        <a:pt x="526016" y="56470"/>
                      </a:cubicBezTo>
                      <a:cubicBezTo>
                        <a:pt x="529425" y="83290"/>
                        <a:pt x="561578" y="103539"/>
                        <a:pt x="549401" y="131607"/>
                      </a:cubicBezTo>
                      <a:cubicBezTo>
                        <a:pt x="545316" y="141013"/>
                        <a:pt x="536665" y="147635"/>
                        <a:pt x="526823" y="150503"/>
                      </a:cubicBezTo>
                      <a:cubicBezTo>
                        <a:pt x="503484" y="157288"/>
                        <a:pt x="481901" y="147368"/>
                        <a:pt x="461066" y="138509"/>
                      </a:cubicBezTo>
                      <a:cubicBezTo>
                        <a:pt x="380706" y="104346"/>
                        <a:pt x="295096" y="82535"/>
                        <a:pt x="208179" y="74092"/>
                      </a:cubicBezTo>
                      <a:cubicBezTo>
                        <a:pt x="178075" y="71165"/>
                        <a:pt x="144614" y="70833"/>
                        <a:pt x="121418" y="90237"/>
                      </a:cubicBezTo>
                      <a:cubicBezTo>
                        <a:pt x="98222" y="109640"/>
                        <a:pt x="98632" y="155603"/>
                        <a:pt x="127728" y="163845"/>
                      </a:cubicBezTo>
                      <a:cubicBezTo>
                        <a:pt x="77544" y="170102"/>
                        <a:pt x="30345" y="197488"/>
                        <a:pt x="0" y="237947"/>
                      </a:cubicBezTo>
                      <a:lnTo>
                        <a:pt x="1303274" y="236711"/>
                      </a:lnTo>
                      <a:cubicBezTo>
                        <a:pt x="1387094" y="236627"/>
                        <a:pt x="1457379" y="301044"/>
                        <a:pt x="1463357" y="384650"/>
                      </a:cubicBezTo>
                      <a:cubicBezTo>
                        <a:pt x="1465640" y="416680"/>
                        <a:pt x="1465523" y="451688"/>
                        <a:pt x="1463155" y="489104"/>
                      </a:cubicBezTo>
                      <a:cubicBezTo>
                        <a:pt x="1463155" y="489104"/>
                        <a:pt x="1551457" y="309916"/>
                        <a:pt x="1526264" y="186072"/>
                      </a:cubicBezTo>
                      <a:close/>
                    </a:path>
                  </a:pathLst>
                </a:custGeom>
                <a:solidFill>
                  <a:srgbClr val="DBC7D0">
                    <a:alpha val="66250"/>
                  </a:srgbClr>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940" name="Google Shape;940;p39"/>
                <p:cNvGrpSpPr/>
                <p:nvPr/>
              </p:nvGrpSpPr>
              <p:grpSpPr>
                <a:xfrm>
                  <a:off x="3562709" y="2666800"/>
                  <a:ext cx="155588" cy="267432"/>
                  <a:chOff x="3562709" y="2666800"/>
                  <a:chExt cx="155588" cy="267432"/>
                </a:xfrm>
              </p:grpSpPr>
              <p:grpSp>
                <p:nvGrpSpPr>
                  <p:cNvPr id="941" name="Google Shape;941;p39"/>
                  <p:cNvGrpSpPr/>
                  <p:nvPr/>
                </p:nvGrpSpPr>
                <p:grpSpPr>
                  <a:xfrm>
                    <a:off x="3563766" y="2712044"/>
                    <a:ext cx="140270" cy="222189"/>
                    <a:chOff x="3563766" y="2712044"/>
                    <a:chExt cx="140270" cy="222189"/>
                  </a:xfrm>
                </p:grpSpPr>
                <p:sp>
                  <p:nvSpPr>
                    <p:cNvPr id="942" name="Google Shape;942;p39"/>
                    <p:cNvSpPr/>
                    <p:nvPr/>
                  </p:nvSpPr>
                  <p:spPr>
                    <a:xfrm rot="172174">
                      <a:off x="3572113" y="2715222"/>
                      <a:ext cx="129497" cy="100133"/>
                    </a:xfrm>
                    <a:custGeom>
                      <a:avLst/>
                      <a:gdLst/>
                      <a:ahLst/>
                      <a:cxnLst/>
                      <a:rect l="l" t="t" r="r" b="b"/>
                      <a:pathLst>
                        <a:path w="129659" h="100258" extrusionOk="0">
                          <a:moveTo>
                            <a:pt x="0" y="0"/>
                          </a:moveTo>
                          <a:lnTo>
                            <a:pt x="129659" y="0"/>
                          </a:lnTo>
                          <a:lnTo>
                            <a:pt x="129659" y="100259"/>
                          </a:lnTo>
                          <a:lnTo>
                            <a:pt x="0" y="100259"/>
                          </a:lnTo>
                          <a:close/>
                        </a:path>
                      </a:pathLst>
                    </a:custGeom>
                    <a:solidFill>
                      <a:schemeClr val="accent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43" name="Google Shape;943;p39"/>
                    <p:cNvSpPr/>
                    <p:nvPr/>
                  </p:nvSpPr>
                  <p:spPr>
                    <a:xfrm rot="172174">
                      <a:off x="3567529" y="2838229"/>
                      <a:ext cx="129497" cy="33298"/>
                    </a:xfrm>
                    <a:custGeom>
                      <a:avLst/>
                      <a:gdLst/>
                      <a:ahLst/>
                      <a:cxnLst/>
                      <a:rect l="l" t="t" r="r" b="b"/>
                      <a:pathLst>
                        <a:path w="129659" h="33340" extrusionOk="0">
                          <a:moveTo>
                            <a:pt x="0" y="0"/>
                          </a:moveTo>
                          <a:lnTo>
                            <a:pt x="129659" y="0"/>
                          </a:lnTo>
                          <a:lnTo>
                            <a:pt x="129659" y="33341"/>
                          </a:lnTo>
                          <a:lnTo>
                            <a:pt x="0" y="33341"/>
                          </a:lnTo>
                          <a:close/>
                        </a:path>
                      </a:pathLst>
                    </a:custGeom>
                    <a:solidFill>
                      <a:schemeClr val="accent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44" name="Google Shape;944;p39"/>
                    <p:cNvSpPr/>
                    <p:nvPr/>
                  </p:nvSpPr>
                  <p:spPr>
                    <a:xfrm rot="172174">
                      <a:off x="3564518" y="2897713"/>
                      <a:ext cx="129497" cy="33298"/>
                    </a:xfrm>
                    <a:custGeom>
                      <a:avLst/>
                      <a:gdLst/>
                      <a:ahLst/>
                      <a:cxnLst/>
                      <a:rect l="l" t="t" r="r" b="b"/>
                      <a:pathLst>
                        <a:path w="129659" h="33340" extrusionOk="0">
                          <a:moveTo>
                            <a:pt x="0" y="0"/>
                          </a:moveTo>
                          <a:lnTo>
                            <a:pt x="129659" y="0"/>
                          </a:lnTo>
                          <a:lnTo>
                            <a:pt x="129659" y="33341"/>
                          </a:lnTo>
                          <a:lnTo>
                            <a:pt x="0" y="33341"/>
                          </a:lnTo>
                          <a:close/>
                        </a:path>
                      </a:pathLst>
                    </a:custGeom>
                    <a:solidFill>
                      <a:schemeClr val="accent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945" name="Google Shape;945;p39"/>
                  <p:cNvGrpSpPr/>
                  <p:nvPr/>
                </p:nvGrpSpPr>
                <p:grpSpPr>
                  <a:xfrm>
                    <a:off x="3562709" y="2666800"/>
                    <a:ext cx="155588" cy="52261"/>
                    <a:chOff x="3562709" y="2666800"/>
                    <a:chExt cx="155588" cy="52261"/>
                  </a:xfrm>
                </p:grpSpPr>
                <p:sp>
                  <p:nvSpPr>
                    <p:cNvPr id="946" name="Google Shape;946;p39"/>
                    <p:cNvSpPr/>
                    <p:nvPr/>
                  </p:nvSpPr>
                  <p:spPr>
                    <a:xfrm rot="172174">
                      <a:off x="3563730" y="2670616"/>
                      <a:ext cx="153546" cy="44630"/>
                    </a:xfrm>
                    <a:custGeom>
                      <a:avLst/>
                      <a:gdLst/>
                      <a:ahLst/>
                      <a:cxnLst/>
                      <a:rect l="l" t="t" r="r" b="b"/>
                      <a:pathLst>
                        <a:path w="153738" h="44686" extrusionOk="0">
                          <a:moveTo>
                            <a:pt x="0" y="0"/>
                          </a:moveTo>
                          <a:lnTo>
                            <a:pt x="153739" y="0"/>
                          </a:lnTo>
                          <a:lnTo>
                            <a:pt x="153739" y="44687"/>
                          </a:lnTo>
                          <a:lnTo>
                            <a:pt x="0" y="44687"/>
                          </a:lnTo>
                          <a:close/>
                        </a:path>
                      </a:pathLst>
                    </a:custGeom>
                    <a:noFill/>
                    <a:ln w="3925" cap="flat" cmpd="sng">
                      <a:solidFill>
                        <a:schemeClr val="dk1"/>
                      </a:solidFill>
                      <a:prstDash val="solid"/>
                      <a:miter lim="8000"/>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947" name="Google Shape;947;p39"/>
                    <p:cNvGrpSpPr/>
                    <p:nvPr/>
                  </p:nvGrpSpPr>
                  <p:grpSpPr>
                    <a:xfrm>
                      <a:off x="3593574" y="2668388"/>
                      <a:ext cx="93967" cy="49279"/>
                      <a:chOff x="3593574" y="2668388"/>
                      <a:chExt cx="93967" cy="49279"/>
                    </a:xfrm>
                  </p:grpSpPr>
                  <p:sp>
                    <p:nvSpPr>
                      <p:cNvPr id="948" name="Google Shape;948;p39"/>
                      <p:cNvSpPr/>
                      <p:nvPr/>
                    </p:nvSpPr>
                    <p:spPr>
                      <a:xfrm>
                        <a:off x="3593574" y="2668388"/>
                        <a:ext cx="2270" cy="44629"/>
                      </a:xfrm>
                      <a:custGeom>
                        <a:avLst/>
                        <a:gdLst/>
                        <a:ahLst/>
                        <a:cxnLst/>
                        <a:rect l="l" t="t" r="r" b="b"/>
                        <a:pathLst>
                          <a:path w="2270" h="44629" extrusionOk="0">
                            <a:moveTo>
                              <a:pt x="2270" y="0"/>
                            </a:moveTo>
                            <a:lnTo>
                              <a:pt x="0" y="44629"/>
                            </a:lnTo>
                          </a:path>
                        </a:pathLst>
                      </a:custGeom>
                      <a:solidFill>
                        <a:schemeClr val="lt2"/>
                      </a:solidFill>
                      <a:ln w="3925" cap="flat" cmpd="sng">
                        <a:solidFill>
                          <a:schemeClr val="dk1"/>
                        </a:solidFill>
                        <a:prstDash val="solid"/>
                        <a:miter lim="8000"/>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49" name="Google Shape;949;p39"/>
                      <p:cNvSpPr/>
                      <p:nvPr/>
                    </p:nvSpPr>
                    <p:spPr>
                      <a:xfrm>
                        <a:off x="3639426" y="2670717"/>
                        <a:ext cx="2270" cy="44629"/>
                      </a:xfrm>
                      <a:custGeom>
                        <a:avLst/>
                        <a:gdLst/>
                        <a:ahLst/>
                        <a:cxnLst/>
                        <a:rect l="l" t="t" r="r" b="b"/>
                        <a:pathLst>
                          <a:path w="2270" h="44629" extrusionOk="0">
                            <a:moveTo>
                              <a:pt x="2270" y="0"/>
                            </a:moveTo>
                            <a:lnTo>
                              <a:pt x="0" y="44629"/>
                            </a:lnTo>
                          </a:path>
                        </a:pathLst>
                      </a:custGeom>
                      <a:solidFill>
                        <a:schemeClr val="lt2"/>
                      </a:solidFill>
                      <a:ln w="3925" cap="flat" cmpd="sng">
                        <a:solidFill>
                          <a:schemeClr val="dk1"/>
                        </a:solidFill>
                        <a:prstDash val="solid"/>
                        <a:miter lim="8000"/>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50" name="Google Shape;950;p39"/>
                      <p:cNvSpPr/>
                      <p:nvPr/>
                    </p:nvSpPr>
                    <p:spPr>
                      <a:xfrm>
                        <a:off x="3685278" y="2673045"/>
                        <a:ext cx="2263" cy="44622"/>
                      </a:xfrm>
                      <a:custGeom>
                        <a:avLst/>
                        <a:gdLst/>
                        <a:ahLst/>
                        <a:cxnLst/>
                        <a:rect l="l" t="t" r="r" b="b"/>
                        <a:pathLst>
                          <a:path w="2263" h="44622" extrusionOk="0">
                            <a:moveTo>
                              <a:pt x="2264" y="0"/>
                            </a:moveTo>
                            <a:lnTo>
                              <a:pt x="0" y="44623"/>
                            </a:lnTo>
                          </a:path>
                        </a:pathLst>
                      </a:custGeom>
                      <a:solidFill>
                        <a:schemeClr val="lt2"/>
                      </a:solidFill>
                      <a:ln w="3925" cap="flat" cmpd="sng">
                        <a:solidFill>
                          <a:schemeClr val="dk1"/>
                        </a:solidFill>
                        <a:prstDash val="solid"/>
                        <a:miter lim="8000"/>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grpSp>
          </p:grpSp>
          <p:grpSp>
            <p:nvGrpSpPr>
              <p:cNvPr id="951" name="Google Shape;951;p39"/>
              <p:cNvGrpSpPr/>
              <p:nvPr/>
            </p:nvGrpSpPr>
            <p:grpSpPr>
              <a:xfrm>
                <a:off x="2400257" y="2526131"/>
                <a:ext cx="1099153" cy="474687"/>
                <a:chOff x="2400257" y="2526131"/>
                <a:chExt cx="1099153" cy="474687"/>
              </a:xfrm>
            </p:grpSpPr>
            <p:sp>
              <p:nvSpPr>
                <p:cNvPr id="952" name="Google Shape;952;p39"/>
                <p:cNvSpPr/>
                <p:nvPr/>
              </p:nvSpPr>
              <p:spPr>
                <a:xfrm>
                  <a:off x="2400257" y="2526131"/>
                  <a:ext cx="1073461" cy="348211"/>
                </a:xfrm>
                <a:custGeom>
                  <a:avLst/>
                  <a:gdLst/>
                  <a:ahLst/>
                  <a:cxnLst/>
                  <a:rect l="l" t="t" r="r" b="b"/>
                  <a:pathLst>
                    <a:path w="1073461" h="348211" extrusionOk="0">
                      <a:moveTo>
                        <a:pt x="1025174" y="348212"/>
                      </a:moveTo>
                      <a:cubicBezTo>
                        <a:pt x="1059676" y="290703"/>
                        <a:pt x="1081155" y="222708"/>
                        <a:pt x="1070884" y="156437"/>
                      </a:cubicBezTo>
                      <a:cubicBezTo>
                        <a:pt x="1060606" y="90167"/>
                        <a:pt x="1013563" y="27389"/>
                        <a:pt x="948392" y="11576"/>
                      </a:cubicBezTo>
                      <a:cubicBezTo>
                        <a:pt x="914424" y="3340"/>
                        <a:pt x="870419" y="13930"/>
                        <a:pt x="860610" y="47469"/>
                      </a:cubicBezTo>
                      <a:cubicBezTo>
                        <a:pt x="856785" y="60544"/>
                        <a:pt x="858483" y="76084"/>
                        <a:pt x="840894" y="82452"/>
                      </a:cubicBezTo>
                      <a:cubicBezTo>
                        <a:pt x="831624" y="85802"/>
                        <a:pt x="821334" y="84813"/>
                        <a:pt x="812351" y="80760"/>
                      </a:cubicBezTo>
                      <a:lnTo>
                        <a:pt x="662767" y="13286"/>
                      </a:lnTo>
                      <a:cubicBezTo>
                        <a:pt x="646700" y="6040"/>
                        <a:pt x="629716" y="-1376"/>
                        <a:pt x="612159" y="218"/>
                      </a:cubicBezTo>
                      <a:cubicBezTo>
                        <a:pt x="594603" y="1812"/>
                        <a:pt x="576858" y="15966"/>
                        <a:pt x="577964" y="33555"/>
                      </a:cubicBezTo>
                      <a:cubicBezTo>
                        <a:pt x="578887" y="48341"/>
                        <a:pt x="592404" y="61552"/>
                        <a:pt x="583336" y="76728"/>
                      </a:cubicBezTo>
                      <a:cubicBezTo>
                        <a:pt x="580188" y="81990"/>
                        <a:pt x="574893" y="85659"/>
                        <a:pt x="569052" y="87506"/>
                      </a:cubicBezTo>
                      <a:cubicBezTo>
                        <a:pt x="555327" y="91845"/>
                        <a:pt x="541673" y="87350"/>
                        <a:pt x="528644" y="82933"/>
                      </a:cubicBezTo>
                      <a:cubicBezTo>
                        <a:pt x="478512" y="65923"/>
                        <a:pt x="428386" y="48920"/>
                        <a:pt x="378254" y="31910"/>
                      </a:cubicBezTo>
                      <a:cubicBezTo>
                        <a:pt x="361601" y="26263"/>
                        <a:pt x="343811" y="20546"/>
                        <a:pt x="326768" y="25528"/>
                      </a:cubicBezTo>
                      <a:cubicBezTo>
                        <a:pt x="316998" y="28384"/>
                        <a:pt x="308828" y="35656"/>
                        <a:pt x="304918" y="45049"/>
                      </a:cubicBezTo>
                      <a:cubicBezTo>
                        <a:pt x="294439" y="70190"/>
                        <a:pt x="325506" y="76682"/>
                        <a:pt x="321057" y="98219"/>
                      </a:cubicBezTo>
                      <a:cubicBezTo>
                        <a:pt x="319079" y="107775"/>
                        <a:pt x="310649" y="114664"/>
                        <a:pt x="300996" y="116069"/>
                      </a:cubicBezTo>
                      <a:cubicBezTo>
                        <a:pt x="280408" y="119074"/>
                        <a:pt x="264882" y="105732"/>
                        <a:pt x="248867" y="95409"/>
                      </a:cubicBezTo>
                      <a:cubicBezTo>
                        <a:pt x="209174" y="69833"/>
                        <a:pt x="159146" y="60843"/>
                        <a:pt x="113034" y="70990"/>
                      </a:cubicBezTo>
                      <a:cubicBezTo>
                        <a:pt x="66915" y="81138"/>
                        <a:pt x="25291" y="110305"/>
                        <a:pt x="0" y="150180"/>
                      </a:cubicBezTo>
                      <a:lnTo>
                        <a:pt x="914014" y="150180"/>
                      </a:lnTo>
                      <a:cubicBezTo>
                        <a:pt x="977618" y="150180"/>
                        <a:pt x="1030931" y="200260"/>
                        <a:pt x="1032661" y="263844"/>
                      </a:cubicBezTo>
                      <a:cubicBezTo>
                        <a:pt x="1033390" y="290690"/>
                        <a:pt x="1030690" y="318888"/>
                        <a:pt x="1025174" y="348212"/>
                      </a:cubicBezTo>
                      <a:close/>
                    </a:path>
                  </a:pathLst>
                </a:custGeom>
                <a:solidFill>
                  <a:srgbClr val="DBC7D0">
                    <a:alpha val="66250"/>
                  </a:srgbClr>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953" name="Google Shape;953;p39"/>
                <p:cNvGrpSpPr/>
                <p:nvPr/>
              </p:nvGrpSpPr>
              <p:grpSpPr>
                <a:xfrm>
                  <a:off x="3358444" y="2758521"/>
                  <a:ext cx="140966" cy="242297"/>
                  <a:chOff x="3358444" y="2758521"/>
                  <a:chExt cx="140966" cy="242297"/>
                </a:xfrm>
              </p:grpSpPr>
              <p:grpSp>
                <p:nvGrpSpPr>
                  <p:cNvPr id="954" name="Google Shape;954;p39"/>
                  <p:cNvGrpSpPr/>
                  <p:nvPr/>
                </p:nvGrpSpPr>
                <p:grpSpPr>
                  <a:xfrm>
                    <a:off x="3359401" y="2799508"/>
                    <a:ext cx="127089" cy="201310"/>
                    <a:chOff x="3359401" y="2799508"/>
                    <a:chExt cx="127089" cy="201310"/>
                  </a:xfrm>
                </p:grpSpPr>
                <p:sp>
                  <p:nvSpPr>
                    <p:cNvPr id="955" name="Google Shape;955;p39"/>
                    <p:cNvSpPr/>
                    <p:nvPr/>
                  </p:nvSpPr>
                  <p:spPr>
                    <a:xfrm rot="172174">
                      <a:off x="3366966" y="2802388"/>
                      <a:ext cx="117326" cy="90723"/>
                    </a:xfrm>
                    <a:custGeom>
                      <a:avLst/>
                      <a:gdLst/>
                      <a:ahLst/>
                      <a:cxnLst/>
                      <a:rect l="l" t="t" r="r" b="b"/>
                      <a:pathLst>
                        <a:path w="117473" h="90836" extrusionOk="0">
                          <a:moveTo>
                            <a:pt x="0" y="0"/>
                          </a:moveTo>
                          <a:lnTo>
                            <a:pt x="117474" y="0"/>
                          </a:lnTo>
                          <a:lnTo>
                            <a:pt x="117474" y="90836"/>
                          </a:lnTo>
                          <a:lnTo>
                            <a:pt x="0" y="90836"/>
                          </a:lnTo>
                          <a:close/>
                        </a:path>
                      </a:pathLst>
                    </a:custGeom>
                    <a:solidFill>
                      <a:schemeClr val="accent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56" name="Google Shape;956;p39"/>
                    <p:cNvSpPr/>
                    <p:nvPr/>
                  </p:nvSpPr>
                  <p:spPr>
                    <a:xfrm rot="172174">
                      <a:off x="3362821" y="2913827"/>
                      <a:ext cx="117326" cy="30169"/>
                    </a:xfrm>
                    <a:custGeom>
                      <a:avLst/>
                      <a:gdLst/>
                      <a:ahLst/>
                      <a:cxnLst/>
                      <a:rect l="l" t="t" r="r" b="b"/>
                      <a:pathLst>
                        <a:path w="117473" h="30207" extrusionOk="0">
                          <a:moveTo>
                            <a:pt x="0" y="0"/>
                          </a:moveTo>
                          <a:lnTo>
                            <a:pt x="117474" y="0"/>
                          </a:lnTo>
                          <a:lnTo>
                            <a:pt x="117474" y="30207"/>
                          </a:lnTo>
                          <a:lnTo>
                            <a:pt x="0" y="30207"/>
                          </a:lnTo>
                          <a:close/>
                        </a:path>
                      </a:pathLst>
                    </a:custGeom>
                    <a:solidFill>
                      <a:schemeClr val="accent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57" name="Google Shape;957;p39"/>
                    <p:cNvSpPr/>
                    <p:nvPr/>
                  </p:nvSpPr>
                  <p:spPr>
                    <a:xfrm rot="172174">
                      <a:off x="3360083" y="2967732"/>
                      <a:ext cx="117326" cy="30168"/>
                    </a:xfrm>
                    <a:custGeom>
                      <a:avLst/>
                      <a:gdLst/>
                      <a:ahLst/>
                      <a:cxnLst/>
                      <a:rect l="l" t="t" r="r" b="b"/>
                      <a:pathLst>
                        <a:path w="117473" h="30206" extrusionOk="0">
                          <a:moveTo>
                            <a:pt x="0" y="0"/>
                          </a:moveTo>
                          <a:lnTo>
                            <a:pt x="117474" y="0"/>
                          </a:lnTo>
                          <a:lnTo>
                            <a:pt x="117474" y="30207"/>
                          </a:lnTo>
                          <a:lnTo>
                            <a:pt x="0" y="30207"/>
                          </a:lnTo>
                          <a:close/>
                        </a:path>
                      </a:pathLst>
                    </a:custGeom>
                    <a:solidFill>
                      <a:schemeClr val="accent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958" name="Google Shape;958;p39"/>
                  <p:cNvGrpSpPr/>
                  <p:nvPr/>
                </p:nvGrpSpPr>
                <p:grpSpPr>
                  <a:xfrm>
                    <a:off x="3358444" y="2758521"/>
                    <a:ext cx="140966" cy="47350"/>
                    <a:chOff x="3358444" y="2758521"/>
                    <a:chExt cx="140966" cy="47350"/>
                  </a:xfrm>
                </p:grpSpPr>
                <p:sp>
                  <p:nvSpPr>
                    <p:cNvPr id="959" name="Google Shape;959;p39"/>
                    <p:cNvSpPr/>
                    <p:nvPr/>
                  </p:nvSpPr>
                  <p:spPr>
                    <a:xfrm rot="172174">
                      <a:off x="3359369" y="2761978"/>
                      <a:ext cx="139116" cy="40436"/>
                    </a:xfrm>
                    <a:custGeom>
                      <a:avLst/>
                      <a:gdLst/>
                      <a:ahLst/>
                      <a:cxnLst/>
                      <a:rect l="l" t="t" r="r" b="b"/>
                      <a:pathLst>
                        <a:path w="139290" h="40487" extrusionOk="0">
                          <a:moveTo>
                            <a:pt x="0" y="0"/>
                          </a:moveTo>
                          <a:lnTo>
                            <a:pt x="139290" y="0"/>
                          </a:lnTo>
                          <a:lnTo>
                            <a:pt x="139290" y="40487"/>
                          </a:lnTo>
                          <a:lnTo>
                            <a:pt x="0" y="40487"/>
                          </a:lnTo>
                          <a:close/>
                        </a:path>
                      </a:pathLst>
                    </a:custGeom>
                    <a:noFill/>
                    <a:ln w="3925" cap="flat" cmpd="sng">
                      <a:solidFill>
                        <a:schemeClr val="dk1"/>
                      </a:solidFill>
                      <a:prstDash val="solid"/>
                      <a:miter lim="8000"/>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960" name="Google Shape;960;p39"/>
                    <p:cNvGrpSpPr/>
                    <p:nvPr/>
                  </p:nvGrpSpPr>
                  <p:grpSpPr>
                    <a:xfrm>
                      <a:off x="3386409" y="2759956"/>
                      <a:ext cx="85141" cy="44654"/>
                      <a:chOff x="3386409" y="2759956"/>
                      <a:chExt cx="85141" cy="44654"/>
                    </a:xfrm>
                  </p:grpSpPr>
                  <p:sp>
                    <p:nvSpPr>
                      <p:cNvPr id="961" name="Google Shape;961;p39"/>
                      <p:cNvSpPr/>
                      <p:nvPr/>
                    </p:nvSpPr>
                    <p:spPr>
                      <a:xfrm>
                        <a:off x="3386409" y="2759956"/>
                        <a:ext cx="2055" cy="40433"/>
                      </a:xfrm>
                      <a:custGeom>
                        <a:avLst/>
                        <a:gdLst/>
                        <a:ahLst/>
                        <a:cxnLst/>
                        <a:rect l="l" t="t" r="r" b="b"/>
                        <a:pathLst>
                          <a:path w="2055" h="40433" extrusionOk="0">
                            <a:moveTo>
                              <a:pt x="2055" y="0"/>
                            </a:moveTo>
                            <a:lnTo>
                              <a:pt x="0" y="40434"/>
                            </a:lnTo>
                          </a:path>
                        </a:pathLst>
                      </a:custGeom>
                      <a:solidFill>
                        <a:schemeClr val="lt2"/>
                      </a:solidFill>
                      <a:ln w="3925" cap="flat" cmpd="sng">
                        <a:solidFill>
                          <a:schemeClr val="dk1"/>
                        </a:solidFill>
                        <a:prstDash val="solid"/>
                        <a:miter lim="8000"/>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62" name="Google Shape;962;p39"/>
                      <p:cNvSpPr/>
                      <p:nvPr/>
                    </p:nvSpPr>
                    <p:spPr>
                      <a:xfrm>
                        <a:off x="3427955" y="2762063"/>
                        <a:ext cx="2049" cy="40433"/>
                      </a:xfrm>
                      <a:custGeom>
                        <a:avLst/>
                        <a:gdLst/>
                        <a:ahLst/>
                        <a:cxnLst/>
                        <a:rect l="l" t="t" r="r" b="b"/>
                        <a:pathLst>
                          <a:path w="2049" h="40433" extrusionOk="0">
                            <a:moveTo>
                              <a:pt x="2049" y="0"/>
                            </a:moveTo>
                            <a:lnTo>
                              <a:pt x="0" y="40434"/>
                            </a:lnTo>
                          </a:path>
                        </a:pathLst>
                      </a:custGeom>
                      <a:solidFill>
                        <a:schemeClr val="lt2"/>
                      </a:solidFill>
                      <a:ln w="3925" cap="flat" cmpd="sng">
                        <a:solidFill>
                          <a:schemeClr val="dk1"/>
                        </a:solidFill>
                        <a:prstDash val="solid"/>
                        <a:miter lim="8000"/>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63" name="Google Shape;963;p39"/>
                      <p:cNvSpPr/>
                      <p:nvPr/>
                    </p:nvSpPr>
                    <p:spPr>
                      <a:xfrm>
                        <a:off x="3469495" y="2764177"/>
                        <a:ext cx="2055" cy="40433"/>
                      </a:xfrm>
                      <a:custGeom>
                        <a:avLst/>
                        <a:gdLst/>
                        <a:ahLst/>
                        <a:cxnLst/>
                        <a:rect l="l" t="t" r="r" b="b"/>
                        <a:pathLst>
                          <a:path w="2055" h="40433" extrusionOk="0">
                            <a:moveTo>
                              <a:pt x="2056" y="0"/>
                            </a:moveTo>
                            <a:lnTo>
                              <a:pt x="0" y="40434"/>
                            </a:lnTo>
                          </a:path>
                        </a:pathLst>
                      </a:custGeom>
                      <a:solidFill>
                        <a:schemeClr val="lt2"/>
                      </a:solidFill>
                      <a:ln w="3925" cap="flat" cmpd="sng">
                        <a:solidFill>
                          <a:schemeClr val="dk1"/>
                        </a:solidFill>
                        <a:prstDash val="solid"/>
                        <a:miter lim="8000"/>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grpSp>
          </p:grpSp>
        </p:grpSp>
        <p:grpSp>
          <p:nvGrpSpPr>
            <p:cNvPr id="964" name="Google Shape;964;p39"/>
            <p:cNvGrpSpPr/>
            <p:nvPr/>
          </p:nvGrpSpPr>
          <p:grpSpPr>
            <a:xfrm>
              <a:off x="6595058" y="3324401"/>
              <a:ext cx="932558" cy="1409259"/>
              <a:chOff x="6595058" y="3324401"/>
              <a:chExt cx="932558" cy="1409259"/>
            </a:xfrm>
          </p:grpSpPr>
          <p:grpSp>
            <p:nvGrpSpPr>
              <p:cNvPr id="965" name="Google Shape;965;p39"/>
              <p:cNvGrpSpPr/>
              <p:nvPr/>
            </p:nvGrpSpPr>
            <p:grpSpPr>
              <a:xfrm>
                <a:off x="6630386" y="4595111"/>
                <a:ext cx="861900" cy="138549"/>
                <a:chOff x="2615468" y="3808404"/>
                <a:chExt cx="604164" cy="97125"/>
              </a:xfrm>
            </p:grpSpPr>
            <p:sp>
              <p:nvSpPr>
                <p:cNvPr id="966" name="Google Shape;966;p39"/>
                <p:cNvSpPr/>
                <p:nvPr/>
              </p:nvSpPr>
              <p:spPr>
                <a:xfrm>
                  <a:off x="2615468" y="3831204"/>
                  <a:ext cx="604164" cy="74325"/>
                </a:xfrm>
                <a:custGeom>
                  <a:avLst/>
                  <a:gdLst/>
                  <a:ahLst/>
                  <a:cxnLst/>
                  <a:rect l="l" t="t" r="r" b="b"/>
                  <a:pathLst>
                    <a:path w="604164" h="74325" extrusionOk="0">
                      <a:moveTo>
                        <a:pt x="0" y="0"/>
                      </a:moveTo>
                      <a:lnTo>
                        <a:pt x="7019" y="58277"/>
                      </a:lnTo>
                      <a:cubicBezTo>
                        <a:pt x="182759" y="83183"/>
                        <a:pt x="383561" y="77017"/>
                        <a:pt x="597920" y="54055"/>
                      </a:cubicBezTo>
                      <a:lnTo>
                        <a:pt x="604165" y="0"/>
                      </a:lnTo>
                      <a:lnTo>
                        <a:pt x="0" y="0"/>
                      </a:ln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67" name="Google Shape;967;p39"/>
                <p:cNvSpPr/>
                <p:nvPr/>
              </p:nvSpPr>
              <p:spPr>
                <a:xfrm>
                  <a:off x="2615468" y="3808404"/>
                  <a:ext cx="604164" cy="45604"/>
                </a:xfrm>
                <a:custGeom>
                  <a:avLst/>
                  <a:gdLst/>
                  <a:ahLst/>
                  <a:cxnLst/>
                  <a:rect l="l" t="t" r="r" b="b"/>
                  <a:pathLst>
                    <a:path w="604164" h="45604" extrusionOk="0">
                      <a:moveTo>
                        <a:pt x="604165" y="22799"/>
                      </a:moveTo>
                      <a:cubicBezTo>
                        <a:pt x="604165" y="35399"/>
                        <a:pt x="468917" y="45605"/>
                        <a:pt x="302082" y="45605"/>
                      </a:cubicBezTo>
                      <a:cubicBezTo>
                        <a:pt x="135248" y="45605"/>
                        <a:pt x="0" y="35399"/>
                        <a:pt x="0" y="22799"/>
                      </a:cubicBezTo>
                      <a:cubicBezTo>
                        <a:pt x="0" y="10206"/>
                        <a:pt x="135241" y="0"/>
                        <a:pt x="302082" y="0"/>
                      </a:cubicBezTo>
                      <a:cubicBezTo>
                        <a:pt x="468917" y="0"/>
                        <a:pt x="604165" y="10206"/>
                        <a:pt x="604165" y="22799"/>
                      </a:cubicBezTo>
                      <a:close/>
                    </a:path>
                  </a:pathLst>
                </a:custGeom>
                <a:noFill/>
                <a:ln w="9525" cap="flat"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968" name="Google Shape;968;p39"/>
              <p:cNvGrpSpPr/>
              <p:nvPr/>
            </p:nvGrpSpPr>
            <p:grpSpPr>
              <a:xfrm>
                <a:off x="6617534" y="3360538"/>
                <a:ext cx="887606" cy="1279128"/>
                <a:chOff x="2606459" y="2942948"/>
                <a:chExt cx="622183" cy="896690"/>
              </a:xfrm>
            </p:grpSpPr>
            <p:sp>
              <p:nvSpPr>
                <p:cNvPr id="969" name="Google Shape;969;p39"/>
                <p:cNvSpPr/>
                <p:nvPr/>
              </p:nvSpPr>
              <p:spPr>
                <a:xfrm>
                  <a:off x="2606459" y="2942948"/>
                  <a:ext cx="622183" cy="896689"/>
                </a:xfrm>
                <a:custGeom>
                  <a:avLst/>
                  <a:gdLst/>
                  <a:ahLst/>
                  <a:cxnLst/>
                  <a:rect l="l" t="t" r="r" b="b"/>
                  <a:pathLst>
                    <a:path w="622183" h="896689" extrusionOk="0">
                      <a:moveTo>
                        <a:pt x="0" y="13706"/>
                      </a:moveTo>
                      <a:lnTo>
                        <a:pt x="32465" y="879435"/>
                      </a:lnTo>
                      <a:cubicBezTo>
                        <a:pt x="118251" y="901336"/>
                        <a:pt x="532859" y="903737"/>
                        <a:pt x="586010" y="878810"/>
                      </a:cubicBezTo>
                      <a:lnTo>
                        <a:pt x="622183" y="0"/>
                      </a:lnTo>
                      <a:lnTo>
                        <a:pt x="0" y="13706"/>
                      </a:ln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70" name="Google Shape;970;p39"/>
                <p:cNvSpPr/>
                <p:nvPr/>
              </p:nvSpPr>
              <p:spPr>
                <a:xfrm>
                  <a:off x="2638924" y="3821759"/>
                  <a:ext cx="553544" cy="17879"/>
                </a:xfrm>
                <a:custGeom>
                  <a:avLst/>
                  <a:gdLst/>
                  <a:ahLst/>
                  <a:cxnLst/>
                  <a:rect l="l" t="t" r="r" b="b"/>
                  <a:pathLst>
                    <a:path w="553544" h="17879" extrusionOk="0">
                      <a:moveTo>
                        <a:pt x="0" y="624"/>
                      </a:moveTo>
                      <a:cubicBezTo>
                        <a:pt x="85785" y="22526"/>
                        <a:pt x="500394" y="24927"/>
                        <a:pt x="553545" y="0"/>
                      </a:cubicBezTo>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971" name="Google Shape;971;p39"/>
              <p:cNvGrpSpPr/>
              <p:nvPr/>
            </p:nvGrpSpPr>
            <p:grpSpPr>
              <a:xfrm>
                <a:off x="6617534" y="3373873"/>
                <a:ext cx="887606" cy="1279127"/>
                <a:chOff x="2606459" y="2952296"/>
                <a:chExt cx="622183" cy="896689"/>
              </a:xfrm>
            </p:grpSpPr>
            <p:sp>
              <p:nvSpPr>
                <p:cNvPr id="972" name="Google Shape;972;p39"/>
                <p:cNvSpPr/>
                <p:nvPr/>
              </p:nvSpPr>
              <p:spPr>
                <a:xfrm>
                  <a:off x="2606459" y="2952296"/>
                  <a:ext cx="622183" cy="896689"/>
                </a:xfrm>
                <a:custGeom>
                  <a:avLst/>
                  <a:gdLst/>
                  <a:ahLst/>
                  <a:cxnLst/>
                  <a:rect l="l" t="t" r="r" b="b"/>
                  <a:pathLst>
                    <a:path w="622183" h="896689" extrusionOk="0">
                      <a:moveTo>
                        <a:pt x="0" y="13706"/>
                      </a:moveTo>
                      <a:lnTo>
                        <a:pt x="32465" y="879435"/>
                      </a:lnTo>
                      <a:cubicBezTo>
                        <a:pt x="118251" y="901336"/>
                        <a:pt x="532859" y="903737"/>
                        <a:pt x="586010" y="878810"/>
                      </a:cubicBezTo>
                      <a:lnTo>
                        <a:pt x="622183" y="0"/>
                      </a:lnTo>
                      <a:lnTo>
                        <a:pt x="0" y="13706"/>
                      </a:lnTo>
                      <a:close/>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73" name="Google Shape;973;p39"/>
                <p:cNvSpPr/>
                <p:nvPr/>
              </p:nvSpPr>
              <p:spPr>
                <a:xfrm>
                  <a:off x="2638924" y="3821759"/>
                  <a:ext cx="553544" cy="17879"/>
                </a:xfrm>
                <a:custGeom>
                  <a:avLst/>
                  <a:gdLst/>
                  <a:ahLst/>
                  <a:cxnLst/>
                  <a:rect l="l" t="t" r="r" b="b"/>
                  <a:pathLst>
                    <a:path w="553544" h="17879" extrusionOk="0">
                      <a:moveTo>
                        <a:pt x="0" y="624"/>
                      </a:moveTo>
                      <a:cubicBezTo>
                        <a:pt x="85785" y="22526"/>
                        <a:pt x="500394" y="24927"/>
                        <a:pt x="553545" y="0"/>
                      </a:cubicBezTo>
                    </a:path>
                  </a:pathLst>
                </a:custGeom>
                <a:solidFill>
                  <a:srgbClr val="3B2A34">
                    <a:alpha val="60630"/>
                  </a:srgbClr>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974" name="Google Shape;974;p39"/>
              <p:cNvGrpSpPr/>
              <p:nvPr/>
            </p:nvGrpSpPr>
            <p:grpSpPr>
              <a:xfrm>
                <a:off x="6595058" y="3324401"/>
                <a:ext cx="932558" cy="138547"/>
                <a:chOff x="2590704" y="2917615"/>
                <a:chExt cx="653693" cy="97124"/>
              </a:xfrm>
            </p:grpSpPr>
            <p:sp>
              <p:nvSpPr>
                <p:cNvPr id="975" name="Google Shape;975;p39"/>
                <p:cNvSpPr/>
                <p:nvPr/>
              </p:nvSpPr>
              <p:spPr>
                <a:xfrm>
                  <a:off x="2590704" y="2940418"/>
                  <a:ext cx="653692" cy="74321"/>
                </a:xfrm>
                <a:custGeom>
                  <a:avLst/>
                  <a:gdLst/>
                  <a:ahLst/>
                  <a:cxnLst/>
                  <a:rect l="l" t="t" r="r" b="b"/>
                  <a:pathLst>
                    <a:path w="653692" h="74321" extrusionOk="0">
                      <a:moveTo>
                        <a:pt x="0" y="0"/>
                      </a:moveTo>
                      <a:lnTo>
                        <a:pt x="7598" y="58270"/>
                      </a:lnTo>
                      <a:cubicBezTo>
                        <a:pt x="197739" y="83177"/>
                        <a:pt x="415006" y="77017"/>
                        <a:pt x="646934" y="54048"/>
                      </a:cubicBezTo>
                      <a:lnTo>
                        <a:pt x="653692" y="0"/>
                      </a:lnTo>
                      <a:lnTo>
                        <a:pt x="0" y="0"/>
                      </a:ln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76" name="Google Shape;976;p39"/>
                <p:cNvSpPr/>
                <p:nvPr/>
              </p:nvSpPr>
              <p:spPr>
                <a:xfrm>
                  <a:off x="2590705" y="2917615"/>
                  <a:ext cx="653692" cy="45606"/>
                </a:xfrm>
                <a:custGeom>
                  <a:avLst/>
                  <a:gdLst/>
                  <a:ahLst/>
                  <a:cxnLst/>
                  <a:rect l="l" t="t" r="r" b="b"/>
                  <a:pathLst>
                    <a:path w="653692" h="45606" extrusionOk="0">
                      <a:moveTo>
                        <a:pt x="653692" y="22803"/>
                      </a:moveTo>
                      <a:cubicBezTo>
                        <a:pt x="653692" y="35397"/>
                        <a:pt x="507358" y="45607"/>
                        <a:pt x="326846" y="45607"/>
                      </a:cubicBezTo>
                      <a:cubicBezTo>
                        <a:pt x="146334" y="45607"/>
                        <a:pt x="0" y="35397"/>
                        <a:pt x="0" y="22803"/>
                      </a:cubicBezTo>
                      <a:cubicBezTo>
                        <a:pt x="0" y="10209"/>
                        <a:pt x="146334" y="0"/>
                        <a:pt x="326846" y="0"/>
                      </a:cubicBezTo>
                      <a:cubicBezTo>
                        <a:pt x="507358" y="0"/>
                        <a:pt x="653692" y="10209"/>
                        <a:pt x="653692" y="22803"/>
                      </a:cubicBezTo>
                      <a:close/>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77" name="Google Shape;977;p39"/>
                <p:cNvSpPr/>
                <p:nvPr/>
              </p:nvSpPr>
              <p:spPr>
                <a:xfrm>
                  <a:off x="2648694" y="2929830"/>
                  <a:ext cx="537713" cy="21176"/>
                </a:xfrm>
                <a:custGeom>
                  <a:avLst/>
                  <a:gdLst/>
                  <a:ahLst/>
                  <a:cxnLst/>
                  <a:rect l="l" t="t" r="r" b="b"/>
                  <a:pathLst>
                    <a:path w="537713" h="21176" extrusionOk="0">
                      <a:moveTo>
                        <a:pt x="537713" y="10589"/>
                      </a:moveTo>
                      <a:cubicBezTo>
                        <a:pt x="537713" y="16437"/>
                        <a:pt x="417342" y="21177"/>
                        <a:pt x="268857" y="21177"/>
                      </a:cubicBezTo>
                      <a:cubicBezTo>
                        <a:pt x="120371" y="21177"/>
                        <a:pt x="0" y="16436"/>
                        <a:pt x="0" y="10589"/>
                      </a:cubicBezTo>
                      <a:cubicBezTo>
                        <a:pt x="0" y="4741"/>
                        <a:pt x="120371" y="0"/>
                        <a:pt x="268857" y="0"/>
                      </a:cubicBezTo>
                      <a:cubicBezTo>
                        <a:pt x="417342" y="0"/>
                        <a:pt x="537713" y="4741"/>
                        <a:pt x="537713" y="10589"/>
                      </a:cubicBez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78" name="Google Shape;978;p39"/>
                <p:cNvSpPr/>
                <p:nvPr/>
              </p:nvSpPr>
              <p:spPr>
                <a:xfrm>
                  <a:off x="2598302" y="2994467"/>
                  <a:ext cx="639336" cy="20272"/>
                </a:xfrm>
                <a:custGeom>
                  <a:avLst/>
                  <a:gdLst/>
                  <a:ahLst/>
                  <a:cxnLst/>
                  <a:rect l="l" t="t" r="r" b="b"/>
                  <a:pathLst>
                    <a:path w="639336" h="20272" extrusionOk="0">
                      <a:moveTo>
                        <a:pt x="0" y="4222"/>
                      </a:moveTo>
                      <a:cubicBezTo>
                        <a:pt x="190141" y="29128"/>
                        <a:pt x="407408" y="22968"/>
                        <a:pt x="639336" y="0"/>
                      </a:cubicBez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979" name="Google Shape;979;p39"/>
              <p:cNvGrpSpPr/>
              <p:nvPr/>
            </p:nvGrpSpPr>
            <p:grpSpPr>
              <a:xfrm>
                <a:off x="6626276" y="3599466"/>
                <a:ext cx="869019" cy="708079"/>
                <a:chOff x="2612587" y="3110440"/>
                <a:chExt cx="609154" cy="496375"/>
              </a:xfrm>
            </p:grpSpPr>
            <p:sp>
              <p:nvSpPr>
                <p:cNvPr id="980" name="Google Shape;980;p39"/>
                <p:cNvSpPr/>
                <p:nvPr/>
              </p:nvSpPr>
              <p:spPr>
                <a:xfrm>
                  <a:off x="2612587" y="3110440"/>
                  <a:ext cx="609154" cy="21790"/>
                </a:xfrm>
                <a:custGeom>
                  <a:avLst/>
                  <a:gdLst/>
                  <a:ahLst/>
                  <a:cxnLst/>
                  <a:rect l="l" t="t" r="r" b="b"/>
                  <a:pathLst>
                    <a:path w="609154" h="21790" extrusionOk="0">
                      <a:moveTo>
                        <a:pt x="0" y="10356"/>
                      </a:moveTo>
                      <a:cubicBezTo>
                        <a:pt x="202631" y="28504"/>
                        <a:pt x="407213" y="25050"/>
                        <a:pt x="609154" y="0"/>
                      </a:cubicBez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81" name="Google Shape;981;p39"/>
                <p:cNvSpPr/>
                <p:nvPr/>
              </p:nvSpPr>
              <p:spPr>
                <a:xfrm>
                  <a:off x="2621375" y="3339695"/>
                  <a:ext cx="590947" cy="23281"/>
                </a:xfrm>
                <a:custGeom>
                  <a:avLst/>
                  <a:gdLst/>
                  <a:ahLst/>
                  <a:cxnLst/>
                  <a:rect l="l" t="t" r="r" b="b"/>
                  <a:pathLst>
                    <a:path w="590947" h="23281" extrusionOk="0">
                      <a:moveTo>
                        <a:pt x="0" y="14818"/>
                      </a:moveTo>
                      <a:cubicBezTo>
                        <a:pt x="196796" y="29825"/>
                        <a:pt x="395160" y="24868"/>
                        <a:pt x="590947" y="0"/>
                      </a:cubicBez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82" name="Google Shape;982;p39"/>
                <p:cNvSpPr/>
                <p:nvPr/>
              </p:nvSpPr>
              <p:spPr>
                <a:xfrm>
                  <a:off x="2630611" y="3589167"/>
                  <a:ext cx="571413" cy="17648"/>
                </a:xfrm>
                <a:custGeom>
                  <a:avLst/>
                  <a:gdLst/>
                  <a:ahLst/>
                  <a:cxnLst/>
                  <a:rect l="l" t="t" r="r" b="b"/>
                  <a:pathLst>
                    <a:path w="571413" h="17648" extrusionOk="0">
                      <a:moveTo>
                        <a:pt x="0" y="12873"/>
                      </a:moveTo>
                      <a:cubicBezTo>
                        <a:pt x="190512" y="22168"/>
                        <a:pt x="381590" y="17901"/>
                        <a:pt x="571413" y="0"/>
                      </a:cubicBez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983" name="Google Shape;983;p39"/>
              <p:cNvGrpSpPr/>
              <p:nvPr/>
            </p:nvGrpSpPr>
            <p:grpSpPr>
              <a:xfrm>
                <a:off x="6755034" y="3648093"/>
                <a:ext cx="659120" cy="659074"/>
                <a:chOff x="2702842" y="3144529"/>
                <a:chExt cx="462022" cy="462022"/>
              </a:xfrm>
            </p:grpSpPr>
            <p:sp>
              <p:nvSpPr>
                <p:cNvPr id="984" name="Google Shape;984;p39"/>
                <p:cNvSpPr/>
                <p:nvPr/>
              </p:nvSpPr>
              <p:spPr>
                <a:xfrm rot="-2700000">
                  <a:off x="2770504" y="3212190"/>
                  <a:ext cx="326699" cy="326699"/>
                </a:xfrm>
                <a:custGeom>
                  <a:avLst/>
                  <a:gdLst/>
                  <a:ahLst/>
                  <a:cxnLst/>
                  <a:rect l="l" t="t" r="r" b="b"/>
                  <a:pathLst>
                    <a:path w="326517" h="326517" extrusionOk="0">
                      <a:moveTo>
                        <a:pt x="326517" y="163258"/>
                      </a:moveTo>
                      <a:cubicBezTo>
                        <a:pt x="326517" y="253424"/>
                        <a:pt x="253424" y="326517"/>
                        <a:pt x="163259" y="326517"/>
                      </a:cubicBezTo>
                      <a:cubicBezTo>
                        <a:pt x="73093" y="326517"/>
                        <a:pt x="0" y="253424"/>
                        <a:pt x="0" y="163258"/>
                      </a:cubicBezTo>
                      <a:cubicBezTo>
                        <a:pt x="0" y="73093"/>
                        <a:pt x="73093" y="0"/>
                        <a:pt x="163259" y="0"/>
                      </a:cubicBezTo>
                      <a:cubicBezTo>
                        <a:pt x="253424" y="0"/>
                        <a:pt x="326517" y="73093"/>
                        <a:pt x="326517" y="163258"/>
                      </a:cubicBez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85" name="Google Shape;985;p39"/>
                <p:cNvSpPr/>
                <p:nvPr/>
              </p:nvSpPr>
              <p:spPr>
                <a:xfrm rot="-2700000">
                  <a:off x="2792038" y="3233740"/>
                  <a:ext cx="283597" cy="283597"/>
                </a:xfrm>
                <a:custGeom>
                  <a:avLst/>
                  <a:gdLst/>
                  <a:ahLst/>
                  <a:cxnLst/>
                  <a:rect l="l" t="t" r="r" b="b"/>
                  <a:pathLst>
                    <a:path w="283439" h="283439" extrusionOk="0">
                      <a:moveTo>
                        <a:pt x="283440" y="141720"/>
                      </a:moveTo>
                      <a:cubicBezTo>
                        <a:pt x="283440" y="219989"/>
                        <a:pt x="219990" y="283440"/>
                        <a:pt x="141720" y="283440"/>
                      </a:cubicBezTo>
                      <a:cubicBezTo>
                        <a:pt x="63450" y="283440"/>
                        <a:pt x="0" y="219989"/>
                        <a:pt x="0" y="141720"/>
                      </a:cubicBezTo>
                      <a:cubicBezTo>
                        <a:pt x="0" y="63450"/>
                        <a:pt x="63450" y="0"/>
                        <a:pt x="141720" y="0"/>
                      </a:cubicBezTo>
                      <a:cubicBezTo>
                        <a:pt x="219989" y="0"/>
                        <a:pt x="283440" y="63450"/>
                        <a:pt x="283440" y="141720"/>
                      </a:cubicBezTo>
                      <a:close/>
                    </a:path>
                  </a:pathLst>
                </a:custGeom>
                <a:solidFill>
                  <a:schemeClr val="accent5"/>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986" name="Google Shape;986;p39"/>
                <p:cNvGrpSpPr/>
                <p:nvPr/>
              </p:nvGrpSpPr>
              <p:grpSpPr>
                <a:xfrm>
                  <a:off x="2821462" y="3275408"/>
                  <a:ext cx="224713" cy="215360"/>
                  <a:chOff x="2821462" y="3275408"/>
                  <a:chExt cx="224713" cy="215360"/>
                </a:xfrm>
              </p:grpSpPr>
              <p:grpSp>
                <p:nvGrpSpPr>
                  <p:cNvPr id="987" name="Google Shape;987;p39"/>
                  <p:cNvGrpSpPr/>
                  <p:nvPr/>
                </p:nvGrpSpPr>
                <p:grpSpPr>
                  <a:xfrm>
                    <a:off x="2821462" y="3275408"/>
                    <a:ext cx="224713" cy="215360"/>
                    <a:chOff x="2821462" y="3275408"/>
                    <a:chExt cx="224713" cy="215360"/>
                  </a:xfrm>
                </p:grpSpPr>
                <p:sp>
                  <p:nvSpPr>
                    <p:cNvPr id="988" name="Google Shape;988;p39"/>
                    <p:cNvSpPr/>
                    <p:nvPr/>
                  </p:nvSpPr>
                  <p:spPr>
                    <a:xfrm>
                      <a:off x="2878658" y="3379771"/>
                      <a:ext cx="110314" cy="110997"/>
                    </a:xfrm>
                    <a:custGeom>
                      <a:avLst/>
                      <a:gdLst/>
                      <a:ahLst/>
                      <a:cxnLst/>
                      <a:rect l="l" t="t" r="r" b="b"/>
                      <a:pathLst>
                        <a:path w="110314" h="110997" extrusionOk="0">
                          <a:moveTo>
                            <a:pt x="55993" y="20"/>
                          </a:moveTo>
                          <a:lnTo>
                            <a:pt x="110315" y="96492"/>
                          </a:lnTo>
                          <a:cubicBezTo>
                            <a:pt x="92941" y="106295"/>
                            <a:pt x="72743" y="111622"/>
                            <a:pt x="51342" y="110939"/>
                          </a:cubicBezTo>
                          <a:cubicBezTo>
                            <a:pt x="32687" y="110341"/>
                            <a:pt x="15247" y="105222"/>
                            <a:pt x="0" y="96707"/>
                          </a:cubicBezTo>
                          <a:lnTo>
                            <a:pt x="53918" y="0"/>
                          </a:lnTo>
                          <a:lnTo>
                            <a:pt x="54881" y="117"/>
                          </a:lnTo>
                          <a:lnTo>
                            <a:pt x="55993" y="20"/>
                          </a:ln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89" name="Google Shape;989;p39"/>
                    <p:cNvSpPr/>
                    <p:nvPr/>
                  </p:nvSpPr>
                  <p:spPr>
                    <a:xfrm>
                      <a:off x="2934092" y="3277334"/>
                      <a:ext cx="112083" cy="102457"/>
                    </a:xfrm>
                    <a:custGeom>
                      <a:avLst/>
                      <a:gdLst/>
                      <a:ahLst/>
                      <a:cxnLst/>
                      <a:rect l="l" t="t" r="r" b="b"/>
                      <a:pathLst>
                        <a:path w="112083" h="102457" extrusionOk="0">
                          <a:moveTo>
                            <a:pt x="112084" y="92810"/>
                          </a:moveTo>
                          <a:lnTo>
                            <a:pt x="559" y="102457"/>
                          </a:lnTo>
                          <a:lnTo>
                            <a:pt x="0" y="101455"/>
                          </a:lnTo>
                          <a:lnTo>
                            <a:pt x="50653" y="0"/>
                          </a:lnTo>
                          <a:cubicBezTo>
                            <a:pt x="85213" y="17602"/>
                            <a:pt x="109345" y="52416"/>
                            <a:pt x="112084" y="92810"/>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90" name="Google Shape;990;p39"/>
                    <p:cNvSpPr/>
                    <p:nvPr/>
                  </p:nvSpPr>
                  <p:spPr>
                    <a:xfrm>
                      <a:off x="2821462" y="3275408"/>
                      <a:ext cx="111615" cy="104356"/>
                    </a:xfrm>
                    <a:custGeom>
                      <a:avLst/>
                      <a:gdLst/>
                      <a:ahLst/>
                      <a:cxnLst/>
                      <a:rect l="l" t="t" r="r" b="b"/>
                      <a:pathLst>
                        <a:path w="111615" h="104356" extrusionOk="0">
                          <a:moveTo>
                            <a:pt x="0" y="90280"/>
                          </a:moveTo>
                          <a:cubicBezTo>
                            <a:pt x="4365" y="49892"/>
                            <a:pt x="29889" y="16177"/>
                            <a:pt x="65002" y="0"/>
                          </a:cubicBezTo>
                          <a:lnTo>
                            <a:pt x="111616" y="103459"/>
                          </a:lnTo>
                          <a:lnTo>
                            <a:pt x="111115" y="104356"/>
                          </a:lnTo>
                          <a:lnTo>
                            <a:pt x="0" y="90280"/>
                          </a:ln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91" name="Google Shape;991;p39"/>
                    <p:cNvSpPr/>
                    <p:nvPr/>
                  </p:nvSpPr>
                  <p:spPr>
                    <a:xfrm>
                      <a:off x="2933078" y="3377924"/>
                      <a:ext cx="1014" cy="1964"/>
                    </a:xfrm>
                    <a:custGeom>
                      <a:avLst/>
                      <a:gdLst/>
                      <a:ahLst/>
                      <a:cxnLst/>
                      <a:rect l="l" t="t" r="r" b="b"/>
                      <a:pathLst>
                        <a:path w="1014" h="1964" extrusionOk="0">
                          <a:moveTo>
                            <a:pt x="0" y="943"/>
                          </a:moveTo>
                          <a:lnTo>
                            <a:pt x="527" y="0"/>
                          </a:lnTo>
                          <a:lnTo>
                            <a:pt x="1015" y="865"/>
                          </a:lnTo>
                          <a:lnTo>
                            <a:pt x="462" y="1964"/>
                          </a:lnTo>
                          <a:lnTo>
                            <a:pt x="0" y="943"/>
                          </a:lnTo>
                          <a:close/>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sp>
                <p:nvSpPr>
                  <p:cNvPr id="992" name="Google Shape;992;p39"/>
                  <p:cNvSpPr/>
                  <p:nvPr/>
                </p:nvSpPr>
                <p:spPr>
                  <a:xfrm>
                    <a:off x="2907051" y="3351377"/>
                    <a:ext cx="53100" cy="53100"/>
                  </a:xfrm>
                  <a:custGeom>
                    <a:avLst/>
                    <a:gdLst/>
                    <a:ahLst/>
                    <a:cxnLst/>
                    <a:rect l="l" t="t" r="r" b="b"/>
                    <a:pathLst>
                      <a:path w="53100" h="53100" extrusionOk="0">
                        <a:moveTo>
                          <a:pt x="53086" y="27399"/>
                        </a:moveTo>
                        <a:cubicBezTo>
                          <a:pt x="53555" y="12737"/>
                          <a:pt x="42054" y="482"/>
                          <a:pt x="27399" y="14"/>
                        </a:cubicBezTo>
                        <a:cubicBezTo>
                          <a:pt x="12744" y="-454"/>
                          <a:pt x="482" y="11046"/>
                          <a:pt x="14" y="25701"/>
                        </a:cubicBezTo>
                        <a:cubicBezTo>
                          <a:pt x="-455" y="40357"/>
                          <a:pt x="11046" y="52618"/>
                          <a:pt x="25701" y="53086"/>
                        </a:cubicBezTo>
                        <a:cubicBezTo>
                          <a:pt x="40357" y="53555"/>
                          <a:pt x="52618" y="42048"/>
                          <a:pt x="53086" y="27399"/>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grpSp>
        <p:grpSp>
          <p:nvGrpSpPr>
            <p:cNvPr id="993" name="Google Shape;993;p39"/>
            <p:cNvGrpSpPr/>
            <p:nvPr/>
          </p:nvGrpSpPr>
          <p:grpSpPr>
            <a:xfrm>
              <a:off x="5765191" y="3542487"/>
              <a:ext cx="837036" cy="1207420"/>
              <a:chOff x="5765191" y="3542487"/>
              <a:chExt cx="837036" cy="1207420"/>
            </a:xfrm>
          </p:grpSpPr>
          <p:grpSp>
            <p:nvGrpSpPr>
              <p:cNvPr id="994" name="Google Shape;994;p39"/>
              <p:cNvGrpSpPr/>
              <p:nvPr/>
            </p:nvGrpSpPr>
            <p:grpSpPr>
              <a:xfrm>
                <a:off x="5879980" y="4609044"/>
                <a:ext cx="722248" cy="140863"/>
                <a:chOff x="2089458" y="3818171"/>
                <a:chExt cx="506272" cy="98747"/>
              </a:xfrm>
            </p:grpSpPr>
            <p:sp>
              <p:nvSpPr>
                <p:cNvPr id="995" name="Google Shape;995;p39"/>
                <p:cNvSpPr/>
                <p:nvPr/>
              </p:nvSpPr>
              <p:spPr>
                <a:xfrm>
                  <a:off x="2089463" y="3825766"/>
                  <a:ext cx="506263" cy="91152"/>
                </a:xfrm>
                <a:custGeom>
                  <a:avLst/>
                  <a:gdLst/>
                  <a:ahLst/>
                  <a:cxnLst/>
                  <a:rect l="l" t="t" r="r" b="b"/>
                  <a:pathLst>
                    <a:path w="506263" h="91152" extrusionOk="0">
                      <a:moveTo>
                        <a:pt x="0" y="40499"/>
                      </a:moveTo>
                      <a:lnTo>
                        <a:pt x="9792" y="88855"/>
                      </a:lnTo>
                      <a:cubicBezTo>
                        <a:pt x="158725" y="97949"/>
                        <a:pt x="326575" y="79319"/>
                        <a:pt x="504657" y="45709"/>
                      </a:cubicBezTo>
                      <a:lnTo>
                        <a:pt x="506263" y="0"/>
                      </a:lnTo>
                      <a:lnTo>
                        <a:pt x="0" y="40499"/>
                      </a:ln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96" name="Google Shape;996;p39"/>
                <p:cNvSpPr/>
                <p:nvPr/>
              </p:nvSpPr>
              <p:spPr>
                <a:xfrm>
                  <a:off x="2089458" y="3818171"/>
                  <a:ext cx="506272" cy="55682"/>
                </a:xfrm>
                <a:custGeom>
                  <a:avLst/>
                  <a:gdLst/>
                  <a:ahLst/>
                  <a:cxnLst/>
                  <a:rect l="l" t="t" r="r" b="b"/>
                  <a:pathLst>
                    <a:path w="506272" h="55682" extrusionOk="0">
                      <a:moveTo>
                        <a:pt x="506268" y="7595"/>
                      </a:moveTo>
                      <a:cubicBezTo>
                        <a:pt x="507114" y="18146"/>
                        <a:pt x="394470" y="35767"/>
                        <a:pt x="254669" y="46949"/>
                      </a:cubicBezTo>
                      <a:cubicBezTo>
                        <a:pt x="114862" y="58130"/>
                        <a:pt x="848" y="58644"/>
                        <a:pt x="5" y="48094"/>
                      </a:cubicBezTo>
                      <a:cubicBezTo>
                        <a:pt x="-840" y="37536"/>
                        <a:pt x="111811" y="19915"/>
                        <a:pt x="251612" y="8733"/>
                      </a:cubicBezTo>
                      <a:cubicBezTo>
                        <a:pt x="391413" y="-2449"/>
                        <a:pt x="505429" y="-2963"/>
                        <a:pt x="506268" y="7595"/>
                      </a:cubicBezTo>
                      <a:close/>
                    </a:path>
                  </a:pathLst>
                </a:custGeom>
                <a:solidFill>
                  <a:schemeClr val="dk1"/>
                </a:solidFill>
                <a:ln w="9525" cap="flat"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997" name="Google Shape;997;p39"/>
              <p:cNvGrpSpPr/>
              <p:nvPr/>
            </p:nvGrpSpPr>
            <p:grpSpPr>
              <a:xfrm>
                <a:off x="5785585" y="3557237"/>
                <a:ext cx="783258" cy="1112340"/>
                <a:chOff x="2023290" y="3080837"/>
                <a:chExt cx="549038" cy="779769"/>
              </a:xfrm>
            </p:grpSpPr>
            <p:sp>
              <p:nvSpPr>
                <p:cNvPr id="998" name="Google Shape;998;p39"/>
                <p:cNvSpPr/>
                <p:nvPr/>
              </p:nvSpPr>
              <p:spPr>
                <a:xfrm>
                  <a:off x="2023290" y="3080837"/>
                  <a:ext cx="549038" cy="779765"/>
                </a:xfrm>
                <a:custGeom>
                  <a:avLst/>
                  <a:gdLst/>
                  <a:ahLst/>
                  <a:cxnLst/>
                  <a:rect l="l" t="t" r="r" b="b"/>
                  <a:pathLst>
                    <a:path w="549038" h="779765" extrusionOk="0">
                      <a:moveTo>
                        <a:pt x="0" y="53190"/>
                      </a:moveTo>
                      <a:lnTo>
                        <a:pt x="85236" y="776458"/>
                      </a:lnTo>
                      <a:cubicBezTo>
                        <a:pt x="158588" y="789064"/>
                        <a:pt x="506178" y="763285"/>
                        <a:pt x="549038" y="738827"/>
                      </a:cubicBezTo>
                      <a:lnTo>
                        <a:pt x="520443" y="0"/>
                      </a:lnTo>
                      <a:lnTo>
                        <a:pt x="0" y="53190"/>
                      </a:ln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999" name="Google Shape;999;p39"/>
                <p:cNvSpPr/>
                <p:nvPr/>
              </p:nvSpPr>
              <p:spPr>
                <a:xfrm>
                  <a:off x="2108527" y="3819671"/>
                  <a:ext cx="463801" cy="40935"/>
                </a:xfrm>
                <a:custGeom>
                  <a:avLst/>
                  <a:gdLst/>
                  <a:ahLst/>
                  <a:cxnLst/>
                  <a:rect l="l" t="t" r="r" b="b"/>
                  <a:pathLst>
                    <a:path w="463801" h="40935" extrusionOk="0">
                      <a:moveTo>
                        <a:pt x="0" y="37630"/>
                      </a:moveTo>
                      <a:cubicBezTo>
                        <a:pt x="73352" y="50230"/>
                        <a:pt x="420942" y="24452"/>
                        <a:pt x="463802" y="0"/>
                      </a:cubicBezTo>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00" name="Google Shape;1000;p39"/>
              <p:cNvGrpSpPr/>
              <p:nvPr/>
            </p:nvGrpSpPr>
            <p:grpSpPr>
              <a:xfrm>
                <a:off x="5785585" y="3566762"/>
                <a:ext cx="783258" cy="1112335"/>
                <a:chOff x="2023290" y="3087514"/>
                <a:chExt cx="549038" cy="779765"/>
              </a:xfrm>
            </p:grpSpPr>
            <p:sp>
              <p:nvSpPr>
                <p:cNvPr id="1001" name="Google Shape;1001;p39"/>
                <p:cNvSpPr/>
                <p:nvPr/>
              </p:nvSpPr>
              <p:spPr>
                <a:xfrm>
                  <a:off x="2023290" y="3087514"/>
                  <a:ext cx="549038" cy="779765"/>
                </a:xfrm>
                <a:custGeom>
                  <a:avLst/>
                  <a:gdLst/>
                  <a:ahLst/>
                  <a:cxnLst/>
                  <a:rect l="l" t="t" r="r" b="b"/>
                  <a:pathLst>
                    <a:path w="549038" h="779765" extrusionOk="0">
                      <a:moveTo>
                        <a:pt x="0" y="53190"/>
                      </a:moveTo>
                      <a:lnTo>
                        <a:pt x="85236" y="776458"/>
                      </a:lnTo>
                      <a:cubicBezTo>
                        <a:pt x="158588" y="789064"/>
                        <a:pt x="506178" y="763285"/>
                        <a:pt x="549038" y="738827"/>
                      </a:cubicBezTo>
                      <a:lnTo>
                        <a:pt x="520443" y="0"/>
                      </a:lnTo>
                      <a:lnTo>
                        <a:pt x="0" y="53190"/>
                      </a:lnTo>
                      <a:close/>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02" name="Google Shape;1002;p39"/>
                <p:cNvSpPr/>
                <p:nvPr/>
              </p:nvSpPr>
              <p:spPr>
                <a:xfrm>
                  <a:off x="2108527" y="3819671"/>
                  <a:ext cx="463801" cy="40935"/>
                </a:xfrm>
                <a:custGeom>
                  <a:avLst/>
                  <a:gdLst/>
                  <a:ahLst/>
                  <a:cxnLst/>
                  <a:rect l="l" t="t" r="r" b="b"/>
                  <a:pathLst>
                    <a:path w="463801" h="40935" extrusionOk="0">
                      <a:moveTo>
                        <a:pt x="0" y="37630"/>
                      </a:moveTo>
                      <a:cubicBezTo>
                        <a:pt x="73352" y="50230"/>
                        <a:pt x="420942" y="24452"/>
                        <a:pt x="463802" y="0"/>
                      </a:cubicBezTo>
                    </a:path>
                  </a:pathLst>
                </a:custGeom>
                <a:solidFill>
                  <a:srgbClr val="3B2A34">
                    <a:alpha val="60630"/>
                  </a:srgbClr>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03" name="Google Shape;1003;p39"/>
              <p:cNvGrpSpPr/>
              <p:nvPr/>
            </p:nvGrpSpPr>
            <p:grpSpPr>
              <a:xfrm>
                <a:off x="5765191" y="3542487"/>
                <a:ext cx="781460" cy="144255"/>
                <a:chOff x="2008995" y="3070497"/>
                <a:chExt cx="547778" cy="101125"/>
              </a:xfrm>
            </p:grpSpPr>
            <p:sp>
              <p:nvSpPr>
                <p:cNvPr id="1004" name="Google Shape;1004;p39"/>
                <p:cNvSpPr/>
                <p:nvPr/>
              </p:nvSpPr>
              <p:spPr>
                <a:xfrm>
                  <a:off x="2009000" y="3077663"/>
                  <a:ext cx="547768" cy="93959"/>
                </a:xfrm>
                <a:custGeom>
                  <a:avLst/>
                  <a:gdLst/>
                  <a:ahLst/>
                  <a:cxnLst/>
                  <a:rect l="l" t="t" r="r" b="b"/>
                  <a:pathLst>
                    <a:path w="547768" h="93959" extrusionOk="0">
                      <a:moveTo>
                        <a:pt x="0" y="43816"/>
                      </a:moveTo>
                      <a:lnTo>
                        <a:pt x="10276" y="92140"/>
                      </a:lnTo>
                      <a:cubicBezTo>
                        <a:pt x="171278" y="100265"/>
                        <a:pt x="352918" y="80536"/>
                        <a:pt x="545727" y="45742"/>
                      </a:cubicBezTo>
                      <a:lnTo>
                        <a:pt x="547769" y="0"/>
                      </a:lnTo>
                      <a:lnTo>
                        <a:pt x="0" y="43816"/>
                      </a:ln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05" name="Google Shape;1005;p39"/>
                <p:cNvSpPr/>
                <p:nvPr/>
              </p:nvSpPr>
              <p:spPr>
                <a:xfrm>
                  <a:off x="2008995" y="3070497"/>
                  <a:ext cx="547778" cy="58141"/>
                </a:xfrm>
                <a:custGeom>
                  <a:avLst/>
                  <a:gdLst/>
                  <a:ahLst/>
                  <a:cxnLst/>
                  <a:rect l="l" t="t" r="r" b="b"/>
                  <a:pathLst>
                    <a:path w="547778" h="58141" extrusionOk="0">
                      <a:moveTo>
                        <a:pt x="547774" y="7165"/>
                      </a:moveTo>
                      <a:cubicBezTo>
                        <a:pt x="548613" y="17716"/>
                        <a:pt x="426681" y="36079"/>
                        <a:pt x="275418" y="48178"/>
                      </a:cubicBezTo>
                      <a:cubicBezTo>
                        <a:pt x="124155" y="60277"/>
                        <a:pt x="849" y="61532"/>
                        <a:pt x="4" y="50982"/>
                      </a:cubicBezTo>
                      <a:cubicBezTo>
                        <a:pt x="-840" y="40431"/>
                        <a:pt x="121098" y="22061"/>
                        <a:pt x="272361" y="9963"/>
                      </a:cubicBezTo>
                      <a:cubicBezTo>
                        <a:pt x="423624" y="-2136"/>
                        <a:pt x="546928" y="-3392"/>
                        <a:pt x="547774" y="7165"/>
                      </a:cubicBezTo>
                      <a:close/>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06" name="Google Shape;1006;p39"/>
                <p:cNvSpPr/>
                <p:nvPr/>
              </p:nvSpPr>
              <p:spPr>
                <a:xfrm>
                  <a:off x="2057592" y="3079478"/>
                  <a:ext cx="450581" cy="40184"/>
                </a:xfrm>
                <a:custGeom>
                  <a:avLst/>
                  <a:gdLst/>
                  <a:ahLst/>
                  <a:cxnLst/>
                  <a:rect l="l" t="t" r="r" b="b"/>
                  <a:pathLst>
                    <a:path w="450581" h="40184" extrusionOk="0">
                      <a:moveTo>
                        <a:pt x="450580" y="2069"/>
                      </a:moveTo>
                      <a:cubicBezTo>
                        <a:pt x="450977" y="6973"/>
                        <a:pt x="350426" y="19013"/>
                        <a:pt x="226002" y="28966"/>
                      </a:cubicBezTo>
                      <a:cubicBezTo>
                        <a:pt x="101579" y="38918"/>
                        <a:pt x="393" y="43016"/>
                        <a:pt x="1" y="38111"/>
                      </a:cubicBezTo>
                      <a:cubicBezTo>
                        <a:pt x="-390" y="33213"/>
                        <a:pt x="100154" y="21173"/>
                        <a:pt x="224584" y="11221"/>
                      </a:cubicBezTo>
                      <a:cubicBezTo>
                        <a:pt x="349008" y="1269"/>
                        <a:pt x="450190" y="-2830"/>
                        <a:pt x="450580" y="2069"/>
                      </a:cubicBez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07" name="Google Shape;1007;p39"/>
                <p:cNvSpPr/>
                <p:nvPr/>
              </p:nvSpPr>
              <p:spPr>
                <a:xfrm>
                  <a:off x="2019276" y="3123405"/>
                  <a:ext cx="535450" cy="48217"/>
                </a:xfrm>
                <a:custGeom>
                  <a:avLst/>
                  <a:gdLst/>
                  <a:ahLst/>
                  <a:cxnLst/>
                  <a:rect l="l" t="t" r="r" b="b"/>
                  <a:pathLst>
                    <a:path w="535450" h="48217" extrusionOk="0">
                      <a:moveTo>
                        <a:pt x="0" y="46398"/>
                      </a:moveTo>
                      <a:cubicBezTo>
                        <a:pt x="161003" y="54523"/>
                        <a:pt x="342642" y="34794"/>
                        <a:pt x="535451" y="0"/>
                      </a:cubicBez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08" name="Google Shape;1008;p39"/>
              <p:cNvGrpSpPr/>
              <p:nvPr/>
            </p:nvGrpSpPr>
            <p:grpSpPr>
              <a:xfrm>
                <a:off x="5814679" y="3822229"/>
                <a:ext cx="743872" cy="590414"/>
                <a:chOff x="2043684" y="3266601"/>
                <a:chExt cx="521430" cy="413890"/>
              </a:xfrm>
            </p:grpSpPr>
            <p:sp>
              <p:nvSpPr>
                <p:cNvPr id="1009" name="Google Shape;1009;p39"/>
                <p:cNvSpPr/>
                <p:nvPr/>
              </p:nvSpPr>
              <p:spPr>
                <a:xfrm>
                  <a:off x="2043684" y="3266601"/>
                  <a:ext cx="507237" cy="41176"/>
                </a:xfrm>
                <a:custGeom>
                  <a:avLst/>
                  <a:gdLst/>
                  <a:ahLst/>
                  <a:cxnLst/>
                  <a:rect l="l" t="t" r="r" b="b"/>
                  <a:pathLst>
                    <a:path w="507237" h="41176" extrusionOk="0">
                      <a:moveTo>
                        <a:pt x="0" y="40753"/>
                      </a:moveTo>
                      <a:cubicBezTo>
                        <a:pt x="169854" y="43830"/>
                        <a:pt x="340026" y="30143"/>
                        <a:pt x="507238" y="0"/>
                      </a:cubicBez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10" name="Google Shape;1010;p39"/>
                <p:cNvSpPr/>
                <p:nvPr/>
              </p:nvSpPr>
              <p:spPr>
                <a:xfrm>
                  <a:off x="2066854" y="3466786"/>
                  <a:ext cx="491860" cy="38347"/>
                </a:xfrm>
                <a:custGeom>
                  <a:avLst/>
                  <a:gdLst/>
                  <a:ahLst/>
                  <a:cxnLst/>
                  <a:rect l="l" t="t" r="r" b="b"/>
                  <a:pathLst>
                    <a:path w="491860" h="38347" extrusionOk="0">
                      <a:moveTo>
                        <a:pt x="0" y="36733"/>
                      </a:moveTo>
                      <a:cubicBezTo>
                        <a:pt x="164643" y="43075"/>
                        <a:pt x="330041" y="30709"/>
                        <a:pt x="491860" y="0"/>
                      </a:cubicBez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11" name="Google Shape;1011;p39"/>
                <p:cNvSpPr/>
                <p:nvPr/>
              </p:nvSpPr>
              <p:spPr>
                <a:xfrm>
                  <a:off x="2087701" y="3632749"/>
                  <a:ext cx="477413" cy="47742"/>
                </a:xfrm>
                <a:custGeom>
                  <a:avLst/>
                  <a:gdLst/>
                  <a:ahLst/>
                  <a:cxnLst/>
                  <a:rect l="l" t="t" r="r" b="b"/>
                  <a:pathLst>
                    <a:path w="477413" h="47742" extrusionOk="0">
                      <a:moveTo>
                        <a:pt x="0" y="47661"/>
                      </a:moveTo>
                      <a:cubicBezTo>
                        <a:pt x="160247" y="49040"/>
                        <a:pt x="320622" y="32966"/>
                        <a:pt x="477414" y="0"/>
                      </a:cubicBez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12" name="Google Shape;1012;p39"/>
              <p:cNvGrpSpPr/>
              <p:nvPr/>
            </p:nvGrpSpPr>
            <p:grpSpPr>
              <a:xfrm>
                <a:off x="5939197" y="3827228"/>
                <a:ext cx="554078" cy="554039"/>
                <a:chOff x="2130967" y="3270105"/>
                <a:chExt cx="388391" cy="388391"/>
              </a:xfrm>
            </p:grpSpPr>
            <p:sp>
              <p:nvSpPr>
                <p:cNvPr id="1013" name="Google Shape;1013;p39"/>
                <p:cNvSpPr/>
                <p:nvPr/>
              </p:nvSpPr>
              <p:spPr>
                <a:xfrm rot="-2700000">
                  <a:off x="2187846" y="3326984"/>
                  <a:ext cx="274634" cy="274634"/>
                </a:xfrm>
                <a:custGeom>
                  <a:avLst/>
                  <a:gdLst/>
                  <a:ahLst/>
                  <a:cxnLst/>
                  <a:rect l="l" t="t" r="r" b="b"/>
                  <a:pathLst>
                    <a:path w="274481" h="274481" extrusionOk="0">
                      <a:moveTo>
                        <a:pt x="274481" y="137241"/>
                      </a:moveTo>
                      <a:cubicBezTo>
                        <a:pt x="274481" y="213037"/>
                        <a:pt x="213037" y="274481"/>
                        <a:pt x="137241" y="274481"/>
                      </a:cubicBezTo>
                      <a:cubicBezTo>
                        <a:pt x="61445" y="274481"/>
                        <a:pt x="0" y="213036"/>
                        <a:pt x="0" y="137241"/>
                      </a:cubicBezTo>
                      <a:cubicBezTo>
                        <a:pt x="0" y="61445"/>
                        <a:pt x="61445" y="0"/>
                        <a:pt x="137241" y="0"/>
                      </a:cubicBezTo>
                      <a:cubicBezTo>
                        <a:pt x="213037" y="0"/>
                        <a:pt x="274481" y="61445"/>
                        <a:pt x="274481" y="137241"/>
                      </a:cubicBez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14" name="Google Shape;1014;p39"/>
                <p:cNvSpPr/>
                <p:nvPr/>
              </p:nvSpPr>
              <p:spPr>
                <a:xfrm>
                  <a:off x="2204902" y="3344147"/>
                  <a:ext cx="240307" cy="240307"/>
                </a:xfrm>
                <a:custGeom>
                  <a:avLst/>
                  <a:gdLst/>
                  <a:ahLst/>
                  <a:cxnLst/>
                  <a:rect l="l" t="t" r="r" b="b"/>
                  <a:pathLst>
                    <a:path w="240307" h="240307" extrusionOk="0">
                      <a:moveTo>
                        <a:pt x="240308" y="120154"/>
                      </a:moveTo>
                      <a:cubicBezTo>
                        <a:pt x="240308" y="186513"/>
                        <a:pt x="186513" y="240308"/>
                        <a:pt x="120154" y="240308"/>
                      </a:cubicBezTo>
                      <a:cubicBezTo>
                        <a:pt x="53795" y="240308"/>
                        <a:pt x="0" y="186513"/>
                        <a:pt x="0" y="120154"/>
                      </a:cubicBezTo>
                      <a:cubicBezTo>
                        <a:pt x="0" y="53795"/>
                        <a:pt x="53795" y="0"/>
                        <a:pt x="120154" y="0"/>
                      </a:cubicBezTo>
                      <a:cubicBezTo>
                        <a:pt x="186513" y="0"/>
                        <a:pt x="240308" y="53795"/>
                        <a:pt x="240308" y="120154"/>
                      </a:cubicBezTo>
                      <a:close/>
                    </a:path>
                  </a:pathLst>
                </a:custGeom>
                <a:solidFill>
                  <a:schemeClr val="accent5"/>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1015" name="Google Shape;1015;p39"/>
                <p:cNvGrpSpPr/>
                <p:nvPr/>
              </p:nvGrpSpPr>
              <p:grpSpPr>
                <a:xfrm>
                  <a:off x="2231438" y="3363509"/>
                  <a:ext cx="191237" cy="178330"/>
                  <a:chOff x="2231438" y="3363509"/>
                  <a:chExt cx="191237" cy="178330"/>
                </a:xfrm>
              </p:grpSpPr>
              <p:sp>
                <p:nvSpPr>
                  <p:cNvPr id="1016" name="Google Shape;1016;p39"/>
                  <p:cNvSpPr/>
                  <p:nvPr/>
                </p:nvSpPr>
                <p:spPr>
                  <a:xfrm>
                    <a:off x="2278329" y="3416081"/>
                    <a:ext cx="93024" cy="93026"/>
                  </a:xfrm>
                  <a:custGeom>
                    <a:avLst/>
                    <a:gdLst/>
                    <a:ahLst/>
                    <a:cxnLst/>
                    <a:rect l="l" t="t" r="r" b="b"/>
                    <a:pathLst>
                      <a:path w="93024" h="93026" extrusionOk="0">
                        <a:moveTo>
                          <a:pt x="52152" y="92680"/>
                        </a:moveTo>
                        <a:cubicBezTo>
                          <a:pt x="27564" y="95692"/>
                          <a:pt x="4686" y="78727"/>
                          <a:pt x="627" y="54061"/>
                        </a:cubicBezTo>
                        <a:cubicBezTo>
                          <a:pt x="-1389" y="41806"/>
                          <a:pt x="1493" y="29499"/>
                          <a:pt x="8732" y="19410"/>
                        </a:cubicBezTo>
                        <a:cubicBezTo>
                          <a:pt x="15979" y="9315"/>
                          <a:pt x="26718" y="2647"/>
                          <a:pt x="38973" y="631"/>
                        </a:cubicBezTo>
                        <a:cubicBezTo>
                          <a:pt x="64283" y="-3571"/>
                          <a:pt x="88247" y="13673"/>
                          <a:pt x="92404" y="38970"/>
                        </a:cubicBezTo>
                        <a:lnTo>
                          <a:pt x="92404" y="38970"/>
                        </a:lnTo>
                        <a:cubicBezTo>
                          <a:pt x="96567" y="64274"/>
                          <a:pt x="79368" y="88244"/>
                          <a:pt x="54064" y="92407"/>
                        </a:cubicBezTo>
                        <a:cubicBezTo>
                          <a:pt x="53427" y="92511"/>
                          <a:pt x="52789" y="92602"/>
                          <a:pt x="52152" y="92680"/>
                        </a:cubicBezTo>
                        <a:close/>
                        <a:moveTo>
                          <a:pt x="42082" y="10232"/>
                        </a:moveTo>
                        <a:cubicBezTo>
                          <a:pt x="41582" y="10290"/>
                          <a:pt x="41087" y="10362"/>
                          <a:pt x="40586" y="10440"/>
                        </a:cubicBezTo>
                        <a:cubicBezTo>
                          <a:pt x="20695" y="13718"/>
                          <a:pt x="7171" y="32563"/>
                          <a:pt x="10443" y="52448"/>
                        </a:cubicBezTo>
                        <a:cubicBezTo>
                          <a:pt x="13715" y="72340"/>
                          <a:pt x="32566" y="85896"/>
                          <a:pt x="52451" y="82591"/>
                        </a:cubicBezTo>
                        <a:cubicBezTo>
                          <a:pt x="72336" y="79319"/>
                          <a:pt x="85860" y="60475"/>
                          <a:pt x="82594" y="40583"/>
                        </a:cubicBezTo>
                        <a:cubicBezTo>
                          <a:pt x="79400" y="21199"/>
                          <a:pt x="61415" y="7864"/>
                          <a:pt x="42082" y="10232"/>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1017" name="Google Shape;1017;p39"/>
                  <p:cNvGrpSpPr/>
                  <p:nvPr/>
                </p:nvGrpSpPr>
                <p:grpSpPr>
                  <a:xfrm>
                    <a:off x="2231438" y="3363509"/>
                    <a:ext cx="191237" cy="178330"/>
                    <a:chOff x="2231438" y="3363509"/>
                    <a:chExt cx="191237" cy="178330"/>
                  </a:xfrm>
                </p:grpSpPr>
                <p:sp>
                  <p:nvSpPr>
                    <p:cNvPr id="1018" name="Google Shape;1018;p39"/>
                    <p:cNvSpPr/>
                    <p:nvPr/>
                  </p:nvSpPr>
                  <p:spPr>
                    <a:xfrm>
                      <a:off x="2231438" y="3363509"/>
                      <a:ext cx="191237" cy="178330"/>
                    </a:xfrm>
                    <a:custGeom>
                      <a:avLst/>
                      <a:gdLst/>
                      <a:ahLst/>
                      <a:cxnLst/>
                      <a:rect l="l" t="t" r="r" b="b"/>
                      <a:pathLst>
                        <a:path w="191237" h="178330" extrusionOk="0">
                          <a:moveTo>
                            <a:pt x="133030" y="66414"/>
                          </a:moveTo>
                          <a:cubicBezTo>
                            <a:pt x="140329" y="51329"/>
                            <a:pt x="140602" y="32973"/>
                            <a:pt x="130292" y="17979"/>
                          </a:cubicBezTo>
                          <a:cubicBezTo>
                            <a:pt x="124236" y="9003"/>
                            <a:pt x="115207" y="2446"/>
                            <a:pt x="105430" y="0"/>
                          </a:cubicBezTo>
                          <a:cubicBezTo>
                            <a:pt x="129791" y="16704"/>
                            <a:pt x="133102" y="50159"/>
                            <a:pt x="112547" y="68704"/>
                          </a:cubicBezTo>
                          <a:cubicBezTo>
                            <a:pt x="70682" y="102542"/>
                            <a:pt x="22325" y="45891"/>
                            <a:pt x="57959" y="5711"/>
                          </a:cubicBezTo>
                          <a:cubicBezTo>
                            <a:pt x="29455" y="22832"/>
                            <a:pt x="30099" y="56000"/>
                            <a:pt x="47030" y="76945"/>
                          </a:cubicBezTo>
                          <a:cubicBezTo>
                            <a:pt x="18052" y="78721"/>
                            <a:pt x="-8436" y="104500"/>
                            <a:pt x="2531" y="138468"/>
                          </a:cubicBezTo>
                          <a:cubicBezTo>
                            <a:pt x="2089" y="84784"/>
                            <a:pt x="75782" y="73868"/>
                            <a:pt x="85077" y="126902"/>
                          </a:cubicBezTo>
                          <a:cubicBezTo>
                            <a:pt x="88375" y="154398"/>
                            <a:pt x="63878" y="177412"/>
                            <a:pt x="34535" y="173990"/>
                          </a:cubicBezTo>
                          <a:cubicBezTo>
                            <a:pt x="43511" y="178570"/>
                            <a:pt x="54622" y="179565"/>
                            <a:pt x="65081" y="176787"/>
                          </a:cubicBezTo>
                          <a:cubicBezTo>
                            <a:pt x="82456" y="172345"/>
                            <a:pt x="94190" y="158671"/>
                            <a:pt x="98763" y="142806"/>
                          </a:cubicBezTo>
                          <a:cubicBezTo>
                            <a:pt x="107031" y="157091"/>
                            <a:pt x="121725" y="167524"/>
                            <a:pt x="139652" y="167655"/>
                          </a:cubicBezTo>
                          <a:cubicBezTo>
                            <a:pt x="150476" y="167817"/>
                            <a:pt x="161020" y="164168"/>
                            <a:pt x="168618" y="157559"/>
                          </a:cubicBezTo>
                          <a:cubicBezTo>
                            <a:pt x="140979" y="167967"/>
                            <a:pt x="111649" y="151542"/>
                            <a:pt x="108208" y="124073"/>
                          </a:cubicBezTo>
                          <a:cubicBezTo>
                            <a:pt x="104422" y="70375"/>
                            <a:pt x="178551" y="63142"/>
                            <a:pt x="191105" y="115363"/>
                          </a:cubicBezTo>
                          <a:cubicBezTo>
                            <a:pt x="193551" y="79736"/>
                            <a:pt x="161586" y="61113"/>
                            <a:pt x="133030" y="66414"/>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19" name="Google Shape;1019;p39"/>
                    <p:cNvSpPr/>
                    <p:nvPr/>
                  </p:nvSpPr>
                  <p:spPr>
                    <a:xfrm>
                      <a:off x="2312539" y="3449034"/>
                      <a:ext cx="24265" cy="24269"/>
                    </a:xfrm>
                    <a:custGeom>
                      <a:avLst/>
                      <a:gdLst/>
                      <a:ahLst/>
                      <a:cxnLst/>
                      <a:rect l="l" t="t" r="r" b="b"/>
                      <a:pathLst>
                        <a:path w="24265" h="24269" extrusionOk="0">
                          <a:moveTo>
                            <a:pt x="24173" y="10661"/>
                          </a:moveTo>
                          <a:cubicBezTo>
                            <a:pt x="24993" y="17309"/>
                            <a:pt x="20257" y="23365"/>
                            <a:pt x="13609" y="24178"/>
                          </a:cubicBezTo>
                          <a:cubicBezTo>
                            <a:pt x="6955" y="24991"/>
                            <a:pt x="905" y="20262"/>
                            <a:pt x="92" y="13614"/>
                          </a:cubicBezTo>
                          <a:cubicBezTo>
                            <a:pt x="-727" y="6960"/>
                            <a:pt x="4008" y="904"/>
                            <a:pt x="10656" y="91"/>
                          </a:cubicBezTo>
                          <a:cubicBezTo>
                            <a:pt x="17310" y="-722"/>
                            <a:pt x="23360" y="4007"/>
                            <a:pt x="24173" y="10661"/>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grpSp>
        </p:grpSp>
        <p:grpSp>
          <p:nvGrpSpPr>
            <p:cNvPr id="1020" name="Google Shape;1020;p39"/>
            <p:cNvGrpSpPr/>
            <p:nvPr/>
          </p:nvGrpSpPr>
          <p:grpSpPr>
            <a:xfrm>
              <a:off x="7504846" y="3526955"/>
              <a:ext cx="832839" cy="1199283"/>
              <a:chOff x="7504846" y="3526955"/>
              <a:chExt cx="832839" cy="1199283"/>
            </a:xfrm>
          </p:grpSpPr>
          <p:grpSp>
            <p:nvGrpSpPr>
              <p:cNvPr id="1021" name="Google Shape;1021;p39"/>
              <p:cNvGrpSpPr/>
              <p:nvPr/>
            </p:nvGrpSpPr>
            <p:grpSpPr>
              <a:xfrm>
                <a:off x="7504846" y="4593720"/>
                <a:ext cx="722484" cy="132518"/>
                <a:chOff x="3228436" y="3807429"/>
                <a:chExt cx="506438" cy="92897"/>
              </a:xfrm>
            </p:grpSpPr>
            <p:sp>
              <p:nvSpPr>
                <p:cNvPr id="1022" name="Google Shape;1022;p39"/>
                <p:cNvSpPr/>
                <p:nvPr/>
              </p:nvSpPr>
              <p:spPr>
                <a:xfrm>
                  <a:off x="3228441" y="3815326"/>
                  <a:ext cx="506430" cy="85000"/>
                </a:xfrm>
                <a:custGeom>
                  <a:avLst/>
                  <a:gdLst/>
                  <a:ahLst/>
                  <a:cxnLst/>
                  <a:rect l="l" t="t" r="r" b="b"/>
                  <a:pathLst>
                    <a:path w="506430" h="85000" extrusionOk="0">
                      <a:moveTo>
                        <a:pt x="0" y="0"/>
                      </a:moveTo>
                      <a:lnTo>
                        <a:pt x="2186" y="49293"/>
                      </a:lnTo>
                      <a:cubicBezTo>
                        <a:pt x="147906" y="81336"/>
                        <a:pt x="316621" y="88927"/>
                        <a:pt x="497760" y="83300"/>
                      </a:cubicBezTo>
                      <a:lnTo>
                        <a:pt x="506430" y="38391"/>
                      </a:lnTo>
                      <a:lnTo>
                        <a:pt x="0" y="0"/>
                      </a:ln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23" name="Google Shape;1023;p39"/>
                <p:cNvSpPr/>
                <p:nvPr/>
              </p:nvSpPr>
              <p:spPr>
                <a:xfrm>
                  <a:off x="3228436" y="3807429"/>
                  <a:ext cx="506438" cy="54177"/>
                </a:xfrm>
                <a:custGeom>
                  <a:avLst/>
                  <a:gdLst/>
                  <a:ahLst/>
                  <a:cxnLst/>
                  <a:rect l="l" t="t" r="r" b="b"/>
                  <a:pathLst>
                    <a:path w="506438" h="54177" extrusionOk="0">
                      <a:moveTo>
                        <a:pt x="506435" y="46287"/>
                      </a:moveTo>
                      <a:cubicBezTo>
                        <a:pt x="505634" y="56838"/>
                        <a:pt x="391618" y="56806"/>
                        <a:pt x="251765" y="46203"/>
                      </a:cubicBezTo>
                      <a:cubicBezTo>
                        <a:pt x="111919" y="35600"/>
                        <a:pt x="-796" y="18453"/>
                        <a:pt x="4" y="7896"/>
                      </a:cubicBezTo>
                      <a:cubicBezTo>
                        <a:pt x="804" y="-2661"/>
                        <a:pt x="114820" y="-2629"/>
                        <a:pt x="254667" y="7974"/>
                      </a:cubicBezTo>
                      <a:cubicBezTo>
                        <a:pt x="394513" y="18577"/>
                        <a:pt x="507235" y="35730"/>
                        <a:pt x="506435" y="46287"/>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24" name="Google Shape;1024;p39"/>
              <p:cNvGrpSpPr/>
              <p:nvPr/>
            </p:nvGrpSpPr>
            <p:grpSpPr>
              <a:xfrm>
                <a:off x="7533703" y="3558434"/>
                <a:ext cx="784907" cy="1095312"/>
                <a:chOff x="3248664" y="3081676"/>
                <a:chExt cx="550194" cy="767832"/>
              </a:xfrm>
            </p:grpSpPr>
            <p:sp>
              <p:nvSpPr>
                <p:cNvPr id="1025" name="Google Shape;1025;p39"/>
                <p:cNvSpPr/>
                <p:nvPr/>
              </p:nvSpPr>
              <p:spPr>
                <a:xfrm>
                  <a:off x="3248664" y="3081676"/>
                  <a:ext cx="550194" cy="767832"/>
                </a:xfrm>
                <a:custGeom>
                  <a:avLst/>
                  <a:gdLst/>
                  <a:ahLst/>
                  <a:cxnLst/>
                  <a:rect l="l" t="t" r="r" b="b"/>
                  <a:pathLst>
                    <a:path w="550194" h="767832" extrusionOk="0">
                      <a:moveTo>
                        <a:pt x="27795" y="0"/>
                      </a:moveTo>
                      <a:lnTo>
                        <a:pt x="0" y="727743"/>
                      </a:lnTo>
                      <a:cubicBezTo>
                        <a:pt x="70519" y="751551"/>
                        <a:pt x="417900" y="779911"/>
                        <a:pt x="464032" y="762394"/>
                      </a:cubicBezTo>
                      <a:lnTo>
                        <a:pt x="550195" y="28049"/>
                      </a:lnTo>
                      <a:lnTo>
                        <a:pt x="27795" y="0"/>
                      </a:ln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26" name="Google Shape;1026;p39"/>
                <p:cNvSpPr/>
                <p:nvPr/>
              </p:nvSpPr>
              <p:spPr>
                <a:xfrm>
                  <a:off x="3248664" y="3809419"/>
                  <a:ext cx="464032" cy="40089"/>
                </a:xfrm>
                <a:custGeom>
                  <a:avLst/>
                  <a:gdLst/>
                  <a:ahLst/>
                  <a:cxnLst/>
                  <a:rect l="l" t="t" r="r" b="b"/>
                  <a:pathLst>
                    <a:path w="464032" h="40089" extrusionOk="0">
                      <a:moveTo>
                        <a:pt x="0" y="0"/>
                      </a:moveTo>
                      <a:cubicBezTo>
                        <a:pt x="70519" y="23808"/>
                        <a:pt x="417900" y="52168"/>
                        <a:pt x="464032" y="34651"/>
                      </a:cubicBezTo>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27" name="Google Shape;1027;p39"/>
              <p:cNvGrpSpPr/>
              <p:nvPr/>
            </p:nvGrpSpPr>
            <p:grpSpPr>
              <a:xfrm>
                <a:off x="7533703" y="3564149"/>
                <a:ext cx="784907" cy="1095312"/>
                <a:chOff x="3248664" y="3085682"/>
                <a:chExt cx="550194" cy="767832"/>
              </a:xfrm>
            </p:grpSpPr>
            <p:sp>
              <p:nvSpPr>
                <p:cNvPr id="1028" name="Google Shape;1028;p39"/>
                <p:cNvSpPr/>
                <p:nvPr/>
              </p:nvSpPr>
              <p:spPr>
                <a:xfrm>
                  <a:off x="3248664" y="3085682"/>
                  <a:ext cx="550194" cy="767832"/>
                </a:xfrm>
                <a:custGeom>
                  <a:avLst/>
                  <a:gdLst/>
                  <a:ahLst/>
                  <a:cxnLst/>
                  <a:rect l="l" t="t" r="r" b="b"/>
                  <a:pathLst>
                    <a:path w="550194" h="767832" extrusionOk="0">
                      <a:moveTo>
                        <a:pt x="27795" y="0"/>
                      </a:moveTo>
                      <a:lnTo>
                        <a:pt x="0" y="727743"/>
                      </a:lnTo>
                      <a:cubicBezTo>
                        <a:pt x="70519" y="751551"/>
                        <a:pt x="417900" y="779911"/>
                        <a:pt x="464032" y="762394"/>
                      </a:cubicBezTo>
                      <a:lnTo>
                        <a:pt x="550195" y="28049"/>
                      </a:lnTo>
                      <a:lnTo>
                        <a:pt x="27795" y="0"/>
                      </a:lnTo>
                      <a:close/>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29" name="Google Shape;1029;p39"/>
                <p:cNvSpPr/>
                <p:nvPr/>
              </p:nvSpPr>
              <p:spPr>
                <a:xfrm>
                  <a:off x="3248664" y="3809419"/>
                  <a:ext cx="464032" cy="40089"/>
                </a:xfrm>
                <a:custGeom>
                  <a:avLst/>
                  <a:gdLst/>
                  <a:ahLst/>
                  <a:cxnLst/>
                  <a:rect l="l" t="t" r="r" b="b"/>
                  <a:pathLst>
                    <a:path w="464032" h="40089" extrusionOk="0">
                      <a:moveTo>
                        <a:pt x="0" y="0"/>
                      </a:moveTo>
                      <a:cubicBezTo>
                        <a:pt x="70519" y="23808"/>
                        <a:pt x="417900" y="52168"/>
                        <a:pt x="464032" y="34651"/>
                      </a:cubicBezTo>
                    </a:path>
                  </a:pathLst>
                </a:custGeom>
                <a:solidFill>
                  <a:srgbClr val="3B2A34">
                    <a:alpha val="60630"/>
                  </a:srgbClr>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30" name="Google Shape;1030;p39"/>
              <p:cNvGrpSpPr/>
              <p:nvPr/>
            </p:nvGrpSpPr>
            <p:grpSpPr>
              <a:xfrm>
                <a:off x="7555978" y="3526955"/>
                <a:ext cx="781707" cy="135490"/>
                <a:chOff x="3264278" y="3059609"/>
                <a:chExt cx="547951" cy="94981"/>
              </a:xfrm>
            </p:grpSpPr>
            <p:sp>
              <p:nvSpPr>
                <p:cNvPr id="1031" name="Google Shape;1031;p39"/>
                <p:cNvSpPr/>
                <p:nvPr/>
              </p:nvSpPr>
              <p:spPr>
                <a:xfrm>
                  <a:off x="3264282" y="3067066"/>
                  <a:ext cx="547944" cy="87524"/>
                </a:xfrm>
                <a:custGeom>
                  <a:avLst/>
                  <a:gdLst/>
                  <a:ahLst/>
                  <a:cxnLst/>
                  <a:rect l="l" t="t" r="r" b="b"/>
                  <a:pathLst>
                    <a:path w="547944" h="87524" extrusionOk="0">
                      <a:moveTo>
                        <a:pt x="0" y="0"/>
                      </a:moveTo>
                      <a:lnTo>
                        <a:pt x="2667" y="49326"/>
                      </a:lnTo>
                      <a:cubicBezTo>
                        <a:pt x="160473" y="82286"/>
                        <a:pt x="342978" y="90924"/>
                        <a:pt x="538850" y="86416"/>
                      </a:cubicBezTo>
                      <a:lnTo>
                        <a:pt x="547944" y="41533"/>
                      </a:lnTo>
                      <a:lnTo>
                        <a:pt x="0" y="0"/>
                      </a:ln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32" name="Google Shape;1032;p39"/>
                <p:cNvSpPr/>
                <p:nvPr/>
              </p:nvSpPr>
              <p:spPr>
                <a:xfrm>
                  <a:off x="3264278" y="3059609"/>
                  <a:ext cx="547951" cy="56448"/>
                </a:xfrm>
                <a:custGeom>
                  <a:avLst/>
                  <a:gdLst/>
                  <a:ahLst/>
                  <a:cxnLst/>
                  <a:rect l="l" t="t" r="r" b="b"/>
                  <a:pathLst>
                    <a:path w="547951" h="56448" extrusionOk="0">
                      <a:moveTo>
                        <a:pt x="547948" y="48991"/>
                      </a:moveTo>
                      <a:cubicBezTo>
                        <a:pt x="547148" y="59548"/>
                        <a:pt x="423843" y="58806"/>
                        <a:pt x="272529" y="47339"/>
                      </a:cubicBezTo>
                      <a:cubicBezTo>
                        <a:pt x="121221" y="35871"/>
                        <a:pt x="-796" y="18015"/>
                        <a:pt x="4" y="7458"/>
                      </a:cubicBezTo>
                      <a:cubicBezTo>
                        <a:pt x="804" y="-3100"/>
                        <a:pt x="124115" y="-2358"/>
                        <a:pt x="275430" y="9110"/>
                      </a:cubicBezTo>
                      <a:cubicBezTo>
                        <a:pt x="426738" y="20578"/>
                        <a:pt x="548748" y="38434"/>
                        <a:pt x="547948" y="48991"/>
                      </a:cubicBezTo>
                      <a:close/>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33" name="Google Shape;1033;p39"/>
                <p:cNvSpPr/>
                <p:nvPr/>
              </p:nvSpPr>
              <p:spPr>
                <a:xfrm>
                  <a:off x="3312891" y="3068579"/>
                  <a:ext cx="450732" cy="38509"/>
                </a:xfrm>
                <a:custGeom>
                  <a:avLst/>
                  <a:gdLst/>
                  <a:ahLst/>
                  <a:cxnLst/>
                  <a:rect l="l" t="t" r="r" b="b"/>
                  <a:pathLst>
                    <a:path w="450732" h="38509" extrusionOk="0">
                      <a:moveTo>
                        <a:pt x="450731" y="36339"/>
                      </a:moveTo>
                      <a:cubicBezTo>
                        <a:pt x="450354" y="41237"/>
                        <a:pt x="349159" y="37568"/>
                        <a:pt x="224690" y="28130"/>
                      </a:cubicBezTo>
                      <a:cubicBezTo>
                        <a:pt x="100227" y="18692"/>
                        <a:pt x="-370" y="7074"/>
                        <a:pt x="1" y="2169"/>
                      </a:cubicBezTo>
                      <a:cubicBezTo>
                        <a:pt x="372" y="-2728"/>
                        <a:pt x="101573" y="947"/>
                        <a:pt x="226036" y="10379"/>
                      </a:cubicBezTo>
                      <a:cubicBezTo>
                        <a:pt x="350505" y="19817"/>
                        <a:pt x="451102" y="31435"/>
                        <a:pt x="450731" y="36339"/>
                      </a:cubicBez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34" name="Google Shape;1034;p39"/>
                <p:cNvSpPr/>
                <p:nvPr/>
              </p:nvSpPr>
              <p:spPr>
                <a:xfrm>
                  <a:off x="3266949" y="3116392"/>
                  <a:ext cx="536183" cy="38198"/>
                </a:xfrm>
                <a:custGeom>
                  <a:avLst/>
                  <a:gdLst/>
                  <a:ahLst/>
                  <a:cxnLst/>
                  <a:rect l="l" t="t" r="r" b="b"/>
                  <a:pathLst>
                    <a:path w="536183" h="38198" extrusionOk="0">
                      <a:moveTo>
                        <a:pt x="0" y="0"/>
                      </a:moveTo>
                      <a:cubicBezTo>
                        <a:pt x="157806" y="32960"/>
                        <a:pt x="340311" y="41598"/>
                        <a:pt x="536183" y="37090"/>
                      </a:cubicBez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35" name="Google Shape;1035;p39"/>
              <p:cNvGrpSpPr/>
              <p:nvPr/>
            </p:nvGrpSpPr>
            <p:grpSpPr>
              <a:xfrm>
                <a:off x="7545192" y="3775471"/>
                <a:ext cx="746109" cy="560557"/>
                <a:chOff x="3256717" y="3233823"/>
                <a:chExt cx="522998" cy="392960"/>
              </a:xfrm>
            </p:grpSpPr>
            <p:sp>
              <p:nvSpPr>
                <p:cNvPr id="1036" name="Google Shape;1036;p39"/>
                <p:cNvSpPr/>
                <p:nvPr/>
              </p:nvSpPr>
              <p:spPr>
                <a:xfrm>
                  <a:off x="3270657" y="3233823"/>
                  <a:ext cx="509058" cy="39061"/>
                </a:xfrm>
                <a:custGeom>
                  <a:avLst/>
                  <a:gdLst/>
                  <a:ahLst/>
                  <a:cxnLst/>
                  <a:rect l="l" t="t" r="r" b="b"/>
                  <a:pathLst>
                    <a:path w="509058" h="39061" extrusionOk="0">
                      <a:moveTo>
                        <a:pt x="0" y="0"/>
                      </a:moveTo>
                      <a:cubicBezTo>
                        <a:pt x="168474" y="25369"/>
                        <a:pt x="338763" y="38430"/>
                        <a:pt x="509058" y="39061"/>
                      </a:cubicBez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37" name="Google Shape;1037;p39"/>
                <p:cNvSpPr/>
                <p:nvPr/>
              </p:nvSpPr>
              <p:spPr>
                <a:xfrm>
                  <a:off x="3263560" y="3418436"/>
                  <a:ext cx="495307" cy="32523"/>
                </a:xfrm>
                <a:custGeom>
                  <a:avLst/>
                  <a:gdLst/>
                  <a:ahLst/>
                  <a:cxnLst/>
                  <a:rect l="l" t="t" r="r" b="b"/>
                  <a:pathLst>
                    <a:path w="495307" h="32523" extrusionOk="0">
                      <a:moveTo>
                        <a:pt x="0" y="0"/>
                      </a:moveTo>
                      <a:cubicBezTo>
                        <a:pt x="164454" y="18584"/>
                        <a:pt x="329786" y="29389"/>
                        <a:pt x="495249" y="32524"/>
                      </a:cubicBezTo>
                      <a:lnTo>
                        <a:pt x="495307" y="32524"/>
                      </a:ln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38" name="Google Shape;1038;p39"/>
                <p:cNvSpPr/>
                <p:nvPr/>
              </p:nvSpPr>
              <p:spPr>
                <a:xfrm>
                  <a:off x="3256717" y="3598150"/>
                  <a:ext cx="481809" cy="28633"/>
                </a:xfrm>
                <a:custGeom>
                  <a:avLst/>
                  <a:gdLst/>
                  <a:ahLst/>
                  <a:cxnLst/>
                  <a:rect l="l" t="t" r="r" b="b"/>
                  <a:pathLst>
                    <a:path w="481809" h="28633" extrusionOk="0">
                      <a:moveTo>
                        <a:pt x="0" y="0"/>
                      </a:moveTo>
                      <a:cubicBezTo>
                        <a:pt x="159244" y="24679"/>
                        <a:pt x="320868" y="33467"/>
                        <a:pt x="481810" y="26123"/>
                      </a:cubicBezTo>
                    </a:path>
                  </a:pathLst>
                </a:custGeom>
                <a:noFill/>
                <a:ln w="3925" cap="rnd" cmpd="sng">
                  <a:solidFill>
                    <a:schemeClr val="lt1"/>
                  </a:solidFill>
                  <a:prstDash val="solid"/>
                  <a:round/>
                  <a:headEnd type="none" w="sm" len="sm"/>
                  <a:tailEnd type="none" w="sm" len="sm"/>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39" name="Google Shape;1039;p39"/>
              <p:cNvGrpSpPr/>
              <p:nvPr/>
            </p:nvGrpSpPr>
            <p:grpSpPr>
              <a:xfrm>
                <a:off x="7639671" y="3805978"/>
                <a:ext cx="566049" cy="566009"/>
                <a:chOff x="3322944" y="3255209"/>
                <a:chExt cx="396782" cy="396782"/>
              </a:xfrm>
            </p:grpSpPr>
            <p:sp>
              <p:nvSpPr>
                <p:cNvPr id="1040" name="Google Shape;1040;p39"/>
                <p:cNvSpPr/>
                <p:nvPr/>
              </p:nvSpPr>
              <p:spPr>
                <a:xfrm rot="-2700000">
                  <a:off x="3381051" y="3313316"/>
                  <a:ext cx="280567" cy="280567"/>
                </a:xfrm>
                <a:custGeom>
                  <a:avLst/>
                  <a:gdLst/>
                  <a:ahLst/>
                  <a:cxnLst/>
                  <a:rect l="l" t="t" r="r" b="b"/>
                  <a:pathLst>
                    <a:path w="280411" h="280411" extrusionOk="0">
                      <a:moveTo>
                        <a:pt x="280411" y="140205"/>
                      </a:moveTo>
                      <a:cubicBezTo>
                        <a:pt x="280411" y="217639"/>
                        <a:pt x="217639" y="280411"/>
                        <a:pt x="140206" y="280411"/>
                      </a:cubicBezTo>
                      <a:cubicBezTo>
                        <a:pt x="62772" y="280411"/>
                        <a:pt x="0" y="217639"/>
                        <a:pt x="0" y="140205"/>
                      </a:cubicBezTo>
                      <a:cubicBezTo>
                        <a:pt x="0" y="62772"/>
                        <a:pt x="62772" y="0"/>
                        <a:pt x="140206" y="0"/>
                      </a:cubicBezTo>
                      <a:cubicBezTo>
                        <a:pt x="217639" y="0"/>
                        <a:pt x="280411" y="62772"/>
                        <a:pt x="280411" y="140205"/>
                      </a:cubicBez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41" name="Google Shape;1041;p39"/>
                <p:cNvSpPr/>
                <p:nvPr/>
              </p:nvSpPr>
              <p:spPr>
                <a:xfrm rot="-2700000">
                  <a:off x="3396219" y="3328495"/>
                  <a:ext cx="250209" cy="250209"/>
                </a:xfrm>
                <a:custGeom>
                  <a:avLst/>
                  <a:gdLst/>
                  <a:ahLst/>
                  <a:cxnLst/>
                  <a:rect l="l" t="t" r="r" b="b"/>
                  <a:pathLst>
                    <a:path w="250070" h="250070" extrusionOk="0">
                      <a:moveTo>
                        <a:pt x="250070" y="125035"/>
                      </a:moveTo>
                      <a:cubicBezTo>
                        <a:pt x="250070" y="194090"/>
                        <a:pt x="194090" y="250070"/>
                        <a:pt x="125035" y="250070"/>
                      </a:cubicBezTo>
                      <a:cubicBezTo>
                        <a:pt x="55980" y="250070"/>
                        <a:pt x="0" y="194090"/>
                        <a:pt x="0" y="125035"/>
                      </a:cubicBezTo>
                      <a:cubicBezTo>
                        <a:pt x="0" y="55980"/>
                        <a:pt x="55980" y="0"/>
                        <a:pt x="125035" y="0"/>
                      </a:cubicBezTo>
                      <a:cubicBezTo>
                        <a:pt x="194090" y="0"/>
                        <a:pt x="250070" y="55980"/>
                        <a:pt x="250070" y="125035"/>
                      </a:cubicBezTo>
                      <a:close/>
                    </a:path>
                  </a:pathLst>
                </a:custGeom>
                <a:solidFill>
                  <a:schemeClr val="accent5"/>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1042" name="Google Shape;1042;p39"/>
                <p:cNvGrpSpPr/>
                <p:nvPr/>
              </p:nvGrpSpPr>
              <p:grpSpPr>
                <a:xfrm>
                  <a:off x="3422724" y="3382108"/>
                  <a:ext cx="197648" cy="150097"/>
                  <a:chOff x="3422724" y="3382108"/>
                  <a:chExt cx="197648" cy="150097"/>
                </a:xfrm>
              </p:grpSpPr>
              <p:grpSp>
                <p:nvGrpSpPr>
                  <p:cNvPr id="1043" name="Google Shape;1043;p39"/>
                  <p:cNvGrpSpPr/>
                  <p:nvPr/>
                </p:nvGrpSpPr>
                <p:grpSpPr>
                  <a:xfrm>
                    <a:off x="3422724" y="3382108"/>
                    <a:ext cx="197648" cy="144144"/>
                    <a:chOff x="3422724" y="3382108"/>
                    <a:chExt cx="197648" cy="144144"/>
                  </a:xfrm>
                </p:grpSpPr>
                <p:sp>
                  <p:nvSpPr>
                    <p:cNvPr id="1044" name="Google Shape;1044;p39"/>
                    <p:cNvSpPr/>
                    <p:nvPr/>
                  </p:nvSpPr>
                  <p:spPr>
                    <a:xfrm>
                      <a:off x="3427163" y="3382108"/>
                      <a:ext cx="188247" cy="144144"/>
                    </a:xfrm>
                    <a:custGeom>
                      <a:avLst/>
                      <a:gdLst/>
                      <a:ahLst/>
                      <a:cxnLst/>
                      <a:rect l="l" t="t" r="r" b="b"/>
                      <a:pathLst>
                        <a:path w="188247" h="144144" extrusionOk="0">
                          <a:moveTo>
                            <a:pt x="32958" y="19396"/>
                          </a:moveTo>
                          <a:cubicBezTo>
                            <a:pt x="32958" y="19396"/>
                            <a:pt x="38969" y="-548"/>
                            <a:pt x="24417" y="12"/>
                          </a:cubicBezTo>
                          <a:cubicBezTo>
                            <a:pt x="9873" y="571"/>
                            <a:pt x="18745" y="21399"/>
                            <a:pt x="18745" y="21399"/>
                          </a:cubicBezTo>
                          <a:cubicBezTo>
                            <a:pt x="18745" y="21399"/>
                            <a:pt x="-2538" y="20150"/>
                            <a:pt x="252" y="35170"/>
                          </a:cubicBezTo>
                          <a:cubicBezTo>
                            <a:pt x="3036" y="50183"/>
                            <a:pt x="22342" y="34656"/>
                            <a:pt x="22342" y="34656"/>
                          </a:cubicBezTo>
                          <a:lnTo>
                            <a:pt x="155730" y="122256"/>
                          </a:lnTo>
                          <a:cubicBezTo>
                            <a:pt x="155730" y="122256"/>
                            <a:pt x="154825" y="152015"/>
                            <a:pt x="170567" y="142135"/>
                          </a:cubicBezTo>
                          <a:cubicBezTo>
                            <a:pt x="181567" y="135226"/>
                            <a:pt x="167868" y="121931"/>
                            <a:pt x="167868" y="121931"/>
                          </a:cubicBezTo>
                          <a:cubicBezTo>
                            <a:pt x="167868" y="121931"/>
                            <a:pt x="188098" y="129899"/>
                            <a:pt x="188247" y="110749"/>
                          </a:cubicBezTo>
                          <a:cubicBezTo>
                            <a:pt x="188397" y="91599"/>
                            <a:pt x="165702" y="107503"/>
                            <a:pt x="165702" y="107503"/>
                          </a:cubicBezTo>
                          <a:lnTo>
                            <a:pt x="32958" y="19396"/>
                          </a:ln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45" name="Google Shape;1045;p39"/>
                    <p:cNvSpPr/>
                    <p:nvPr/>
                  </p:nvSpPr>
                  <p:spPr>
                    <a:xfrm>
                      <a:off x="3422724" y="3392387"/>
                      <a:ext cx="197648" cy="123331"/>
                    </a:xfrm>
                    <a:custGeom>
                      <a:avLst/>
                      <a:gdLst/>
                      <a:ahLst/>
                      <a:cxnLst/>
                      <a:rect l="l" t="t" r="r" b="b"/>
                      <a:pathLst>
                        <a:path w="197648" h="123331" extrusionOk="0">
                          <a:moveTo>
                            <a:pt x="166785" y="18224"/>
                          </a:moveTo>
                          <a:cubicBezTo>
                            <a:pt x="166785" y="18224"/>
                            <a:pt x="163624" y="-2364"/>
                            <a:pt x="177954" y="225"/>
                          </a:cubicBezTo>
                          <a:cubicBezTo>
                            <a:pt x="192284" y="2820"/>
                            <a:pt x="179268" y="22556"/>
                            <a:pt x="179268" y="22556"/>
                          </a:cubicBezTo>
                          <a:cubicBezTo>
                            <a:pt x="179268" y="22556"/>
                            <a:pt x="201826" y="23948"/>
                            <a:pt x="196961" y="38421"/>
                          </a:cubicBezTo>
                          <a:cubicBezTo>
                            <a:pt x="192095" y="52901"/>
                            <a:pt x="175157" y="34818"/>
                            <a:pt x="175157" y="34818"/>
                          </a:cubicBezTo>
                          <a:lnTo>
                            <a:pt x="30815" y="102864"/>
                          </a:lnTo>
                          <a:cubicBezTo>
                            <a:pt x="30815" y="102864"/>
                            <a:pt x="27537" y="132461"/>
                            <a:pt x="13330" y="120473"/>
                          </a:cubicBezTo>
                          <a:cubicBezTo>
                            <a:pt x="3411" y="112088"/>
                            <a:pt x="17006" y="100054"/>
                            <a:pt x="17006" y="100054"/>
                          </a:cubicBezTo>
                          <a:cubicBezTo>
                            <a:pt x="17006" y="100054"/>
                            <a:pt x="-2307" y="105902"/>
                            <a:pt x="230" y="86921"/>
                          </a:cubicBezTo>
                          <a:cubicBezTo>
                            <a:pt x="2760" y="67940"/>
                            <a:pt x="23009" y="86862"/>
                            <a:pt x="23009" y="86862"/>
                          </a:cubicBezTo>
                          <a:lnTo>
                            <a:pt x="166778" y="18224"/>
                          </a:ln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46" name="Google Shape;1046;p39"/>
                  <p:cNvGrpSpPr/>
                  <p:nvPr/>
                </p:nvGrpSpPr>
                <p:grpSpPr>
                  <a:xfrm>
                    <a:off x="3458629" y="3395818"/>
                    <a:ext cx="126486" cy="136387"/>
                    <a:chOff x="3458629" y="3395818"/>
                    <a:chExt cx="126486" cy="136387"/>
                  </a:xfrm>
                </p:grpSpPr>
                <p:sp>
                  <p:nvSpPr>
                    <p:cNvPr id="1047" name="Google Shape;1047;p39"/>
                    <p:cNvSpPr/>
                    <p:nvPr/>
                  </p:nvSpPr>
                  <p:spPr>
                    <a:xfrm>
                      <a:off x="3458629" y="3395818"/>
                      <a:ext cx="126486" cy="136387"/>
                    </a:xfrm>
                    <a:custGeom>
                      <a:avLst/>
                      <a:gdLst/>
                      <a:ahLst/>
                      <a:cxnLst/>
                      <a:rect l="l" t="t" r="r" b="b"/>
                      <a:pathLst>
                        <a:path w="126486" h="136387" extrusionOk="0">
                          <a:moveTo>
                            <a:pt x="99305" y="105476"/>
                          </a:moveTo>
                          <a:cubicBezTo>
                            <a:pt x="125350" y="93572"/>
                            <a:pt x="154101" y="4736"/>
                            <a:pt x="74144" y="228"/>
                          </a:cubicBezTo>
                          <a:cubicBezTo>
                            <a:pt x="-25997" y="-5411"/>
                            <a:pt x="-4219" y="95315"/>
                            <a:pt x="22139" y="98483"/>
                          </a:cubicBezTo>
                          <a:cubicBezTo>
                            <a:pt x="22139" y="98483"/>
                            <a:pt x="9988" y="102022"/>
                            <a:pt x="15757" y="109144"/>
                          </a:cubicBezTo>
                          <a:cubicBezTo>
                            <a:pt x="19094" y="113269"/>
                            <a:pt x="30127" y="110381"/>
                            <a:pt x="30127" y="110381"/>
                          </a:cubicBezTo>
                          <a:cubicBezTo>
                            <a:pt x="30127" y="110381"/>
                            <a:pt x="17624" y="123858"/>
                            <a:pt x="31525" y="130701"/>
                          </a:cubicBezTo>
                          <a:cubicBezTo>
                            <a:pt x="40424" y="135086"/>
                            <a:pt x="69077" y="139086"/>
                            <a:pt x="82210" y="134025"/>
                          </a:cubicBezTo>
                          <a:cubicBezTo>
                            <a:pt x="98271" y="127839"/>
                            <a:pt x="86939" y="114244"/>
                            <a:pt x="86939" y="114244"/>
                          </a:cubicBezTo>
                          <a:cubicBezTo>
                            <a:pt x="86939" y="114244"/>
                            <a:pt x="98856" y="120905"/>
                            <a:pt x="104483" y="114836"/>
                          </a:cubicBezTo>
                          <a:cubicBezTo>
                            <a:pt x="108060" y="110972"/>
                            <a:pt x="104099" y="106250"/>
                            <a:pt x="99305" y="105469"/>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48" name="Google Shape;1048;p39"/>
                    <p:cNvSpPr/>
                    <p:nvPr/>
                  </p:nvSpPr>
                  <p:spPr>
                    <a:xfrm>
                      <a:off x="3473862" y="3444044"/>
                      <a:ext cx="88970" cy="60747"/>
                    </a:xfrm>
                    <a:custGeom>
                      <a:avLst/>
                      <a:gdLst/>
                      <a:ahLst/>
                      <a:cxnLst/>
                      <a:rect l="l" t="t" r="r" b="b"/>
                      <a:pathLst>
                        <a:path w="88970" h="60747" extrusionOk="0">
                          <a:moveTo>
                            <a:pt x="37322" y="25181"/>
                          </a:moveTo>
                          <a:cubicBezTo>
                            <a:pt x="36515" y="32740"/>
                            <a:pt x="36040" y="40273"/>
                            <a:pt x="27877" y="43707"/>
                          </a:cubicBezTo>
                          <a:cubicBezTo>
                            <a:pt x="21327" y="46458"/>
                            <a:pt x="13345" y="44429"/>
                            <a:pt x="8135" y="39602"/>
                          </a:cubicBezTo>
                          <a:cubicBezTo>
                            <a:pt x="2918" y="34783"/>
                            <a:pt x="297" y="27588"/>
                            <a:pt x="23" y="20485"/>
                          </a:cubicBezTo>
                          <a:cubicBezTo>
                            <a:pt x="-178" y="15275"/>
                            <a:pt x="902" y="9804"/>
                            <a:pt x="4200" y="5765"/>
                          </a:cubicBezTo>
                          <a:cubicBezTo>
                            <a:pt x="9787" y="-1065"/>
                            <a:pt x="20923" y="-1761"/>
                            <a:pt x="28131" y="3332"/>
                          </a:cubicBezTo>
                          <a:cubicBezTo>
                            <a:pt x="34928" y="8132"/>
                            <a:pt x="38193" y="17057"/>
                            <a:pt x="37322" y="25181"/>
                          </a:cubicBezTo>
                          <a:close/>
                          <a:moveTo>
                            <a:pt x="50852" y="26209"/>
                          </a:moveTo>
                          <a:cubicBezTo>
                            <a:pt x="50514" y="33800"/>
                            <a:pt x="49844" y="41320"/>
                            <a:pt x="57402" y="45945"/>
                          </a:cubicBezTo>
                          <a:cubicBezTo>
                            <a:pt x="63458" y="49652"/>
                            <a:pt x="71654" y="48846"/>
                            <a:pt x="77535" y="44865"/>
                          </a:cubicBezTo>
                          <a:cubicBezTo>
                            <a:pt x="83421" y="40884"/>
                            <a:pt x="87097" y="34165"/>
                            <a:pt x="88437" y="27192"/>
                          </a:cubicBezTo>
                          <a:cubicBezTo>
                            <a:pt x="89425" y="22066"/>
                            <a:pt x="89178" y="16498"/>
                            <a:pt x="86524" y="12003"/>
                          </a:cubicBezTo>
                          <a:cubicBezTo>
                            <a:pt x="82029" y="4412"/>
                            <a:pt x="71127" y="2044"/>
                            <a:pt x="63237" y="5992"/>
                          </a:cubicBezTo>
                          <a:cubicBezTo>
                            <a:pt x="55795" y="9719"/>
                            <a:pt x="51216" y="18046"/>
                            <a:pt x="50852" y="26209"/>
                          </a:cubicBezTo>
                          <a:close/>
                          <a:moveTo>
                            <a:pt x="42194" y="53451"/>
                          </a:moveTo>
                          <a:cubicBezTo>
                            <a:pt x="42194" y="53451"/>
                            <a:pt x="41465" y="61290"/>
                            <a:pt x="46773" y="60717"/>
                          </a:cubicBezTo>
                          <a:cubicBezTo>
                            <a:pt x="52075" y="60145"/>
                            <a:pt x="49551" y="43284"/>
                            <a:pt x="43228" y="43200"/>
                          </a:cubicBezTo>
                          <a:cubicBezTo>
                            <a:pt x="36899" y="43109"/>
                            <a:pt x="31747" y="57406"/>
                            <a:pt x="35962" y="59292"/>
                          </a:cubicBezTo>
                          <a:cubicBezTo>
                            <a:pt x="40672" y="61400"/>
                            <a:pt x="42194" y="53445"/>
                            <a:pt x="42194" y="53445"/>
                          </a:cubicBezTo>
                          <a:close/>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grpSp>
        </p:grpSp>
        <p:grpSp>
          <p:nvGrpSpPr>
            <p:cNvPr id="1049" name="Google Shape;1049;p39"/>
            <p:cNvGrpSpPr/>
            <p:nvPr/>
          </p:nvGrpSpPr>
          <p:grpSpPr>
            <a:xfrm>
              <a:off x="6595046" y="4756537"/>
              <a:ext cx="1389190" cy="237798"/>
              <a:chOff x="2715382" y="3890807"/>
              <a:chExt cx="804954" cy="137790"/>
            </a:xfrm>
          </p:grpSpPr>
          <p:sp>
            <p:nvSpPr>
              <p:cNvPr id="1050" name="Google Shape;1050;p39"/>
              <p:cNvSpPr/>
              <p:nvPr/>
            </p:nvSpPr>
            <p:spPr>
              <a:xfrm>
                <a:off x="2715382" y="3890807"/>
                <a:ext cx="804954" cy="112643"/>
              </a:xfrm>
              <a:custGeom>
                <a:avLst/>
                <a:gdLst/>
                <a:ahLst/>
                <a:cxnLst/>
                <a:rect l="l" t="t" r="r" b="b"/>
                <a:pathLst>
                  <a:path w="804954" h="112643" extrusionOk="0">
                    <a:moveTo>
                      <a:pt x="804955" y="54790"/>
                    </a:moveTo>
                    <a:cubicBezTo>
                      <a:pt x="804955" y="41338"/>
                      <a:pt x="707409" y="30319"/>
                      <a:pt x="583564" y="29304"/>
                    </a:cubicBezTo>
                    <a:cubicBezTo>
                      <a:pt x="585243" y="28087"/>
                      <a:pt x="586147" y="26839"/>
                      <a:pt x="586147" y="25570"/>
                    </a:cubicBezTo>
                    <a:cubicBezTo>
                      <a:pt x="586147" y="11448"/>
                      <a:pt x="478668" y="0"/>
                      <a:pt x="346094" y="0"/>
                    </a:cubicBezTo>
                    <a:cubicBezTo>
                      <a:pt x="213520" y="0"/>
                      <a:pt x="106041" y="11448"/>
                      <a:pt x="106041" y="25570"/>
                    </a:cubicBezTo>
                    <a:cubicBezTo>
                      <a:pt x="106041" y="29141"/>
                      <a:pt x="112962" y="32543"/>
                      <a:pt x="125406" y="35640"/>
                    </a:cubicBezTo>
                    <a:cubicBezTo>
                      <a:pt x="50698" y="39972"/>
                      <a:pt x="0" y="48409"/>
                      <a:pt x="0" y="58107"/>
                    </a:cubicBezTo>
                    <a:cubicBezTo>
                      <a:pt x="0" y="69653"/>
                      <a:pt x="71878" y="79404"/>
                      <a:pt x="170562" y="82578"/>
                    </a:cubicBezTo>
                    <a:cubicBezTo>
                      <a:pt x="178836" y="99374"/>
                      <a:pt x="279960" y="112643"/>
                      <a:pt x="403564" y="112643"/>
                    </a:cubicBezTo>
                    <a:cubicBezTo>
                      <a:pt x="532586" y="112643"/>
                      <a:pt x="637183" y="98190"/>
                      <a:pt x="637183" y="80354"/>
                    </a:cubicBezTo>
                    <a:cubicBezTo>
                      <a:pt x="637183" y="79963"/>
                      <a:pt x="637066" y="79573"/>
                      <a:pt x="636969" y="79183"/>
                    </a:cubicBezTo>
                    <a:cubicBezTo>
                      <a:pt x="734332" y="75924"/>
                      <a:pt x="804955" y="66232"/>
                      <a:pt x="804955" y="54790"/>
                    </a:cubicBez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51" name="Google Shape;1051;p39"/>
              <p:cNvSpPr/>
              <p:nvPr/>
            </p:nvSpPr>
            <p:spPr>
              <a:xfrm>
                <a:off x="2836358" y="4013858"/>
                <a:ext cx="66355" cy="14739"/>
              </a:xfrm>
              <a:custGeom>
                <a:avLst/>
                <a:gdLst/>
                <a:ahLst/>
                <a:cxnLst/>
                <a:rect l="l" t="t" r="r" b="b"/>
                <a:pathLst>
                  <a:path w="66355" h="14739" extrusionOk="0">
                    <a:moveTo>
                      <a:pt x="66355" y="7370"/>
                    </a:moveTo>
                    <a:cubicBezTo>
                      <a:pt x="66355" y="11442"/>
                      <a:pt x="51498" y="14740"/>
                      <a:pt x="33174" y="14740"/>
                    </a:cubicBezTo>
                    <a:cubicBezTo>
                      <a:pt x="14857" y="14740"/>
                      <a:pt x="0" y="11442"/>
                      <a:pt x="0" y="7370"/>
                    </a:cubicBezTo>
                    <a:cubicBezTo>
                      <a:pt x="0" y="3298"/>
                      <a:pt x="14857" y="0"/>
                      <a:pt x="33174" y="0"/>
                    </a:cubicBezTo>
                    <a:cubicBezTo>
                      <a:pt x="51498" y="0"/>
                      <a:pt x="66355" y="3298"/>
                      <a:pt x="66355" y="7370"/>
                    </a:cubicBezTo>
                    <a:close/>
                  </a:path>
                </a:pathLst>
              </a:custGeom>
              <a:solidFill>
                <a:schemeClr val="accent6"/>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52" name="Google Shape;1052;p39"/>
            <p:cNvGrpSpPr/>
            <p:nvPr/>
          </p:nvGrpSpPr>
          <p:grpSpPr>
            <a:xfrm>
              <a:off x="7966359" y="4058049"/>
              <a:ext cx="724786" cy="825849"/>
              <a:chOff x="3660154" y="3441228"/>
              <a:chExt cx="419971" cy="478531"/>
            </a:xfrm>
          </p:grpSpPr>
          <p:grpSp>
            <p:nvGrpSpPr>
              <p:cNvPr id="1053" name="Google Shape;1053;p39"/>
              <p:cNvGrpSpPr/>
              <p:nvPr/>
            </p:nvGrpSpPr>
            <p:grpSpPr>
              <a:xfrm>
                <a:off x="3660154" y="3441228"/>
                <a:ext cx="419971" cy="478531"/>
                <a:chOff x="3660154" y="3441228"/>
                <a:chExt cx="419971" cy="478531"/>
              </a:xfrm>
            </p:grpSpPr>
            <p:sp>
              <p:nvSpPr>
                <p:cNvPr id="1054" name="Google Shape;1054;p39"/>
                <p:cNvSpPr/>
                <p:nvPr/>
              </p:nvSpPr>
              <p:spPr>
                <a:xfrm>
                  <a:off x="3660154" y="3551244"/>
                  <a:ext cx="394617" cy="368515"/>
                </a:xfrm>
                <a:custGeom>
                  <a:avLst/>
                  <a:gdLst/>
                  <a:ahLst/>
                  <a:cxnLst/>
                  <a:rect l="l" t="t" r="r" b="b"/>
                  <a:pathLst>
                    <a:path w="394617" h="368515" extrusionOk="0">
                      <a:moveTo>
                        <a:pt x="236680" y="0"/>
                      </a:moveTo>
                      <a:cubicBezTo>
                        <a:pt x="236680" y="0"/>
                        <a:pt x="83186" y="39022"/>
                        <a:pt x="24136" y="133420"/>
                      </a:cubicBezTo>
                      <a:cubicBezTo>
                        <a:pt x="-9377" y="186987"/>
                        <a:pt x="-2007" y="251781"/>
                        <a:pt x="10638" y="297815"/>
                      </a:cubicBezTo>
                      <a:cubicBezTo>
                        <a:pt x="20473" y="333618"/>
                        <a:pt x="51781" y="359266"/>
                        <a:pt x="88793" y="362128"/>
                      </a:cubicBezTo>
                      <a:cubicBezTo>
                        <a:pt x="145795" y="366538"/>
                        <a:pt x="236472" y="371488"/>
                        <a:pt x="312571" y="366284"/>
                      </a:cubicBezTo>
                      <a:cubicBezTo>
                        <a:pt x="370509" y="362317"/>
                        <a:pt x="408783" y="304294"/>
                        <a:pt x="389640" y="249465"/>
                      </a:cubicBezTo>
                      <a:cubicBezTo>
                        <a:pt x="362638" y="172110"/>
                        <a:pt x="319960" y="67871"/>
                        <a:pt x="271337" y="15638"/>
                      </a:cubicBezTo>
                      <a:lnTo>
                        <a:pt x="236680" y="0"/>
                      </a:lnTo>
                      <a:close/>
                    </a:path>
                  </a:pathLst>
                </a:custGeom>
                <a:solidFill>
                  <a:schemeClr val="accent4"/>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55" name="Google Shape;1055;p39"/>
                <p:cNvSpPr/>
                <p:nvPr/>
              </p:nvSpPr>
              <p:spPr>
                <a:xfrm>
                  <a:off x="3896834" y="3441228"/>
                  <a:ext cx="183291" cy="136763"/>
                </a:xfrm>
                <a:custGeom>
                  <a:avLst/>
                  <a:gdLst/>
                  <a:ahLst/>
                  <a:cxnLst/>
                  <a:rect l="l" t="t" r="r" b="b"/>
                  <a:pathLst>
                    <a:path w="183291" h="136763" extrusionOk="0">
                      <a:moveTo>
                        <a:pt x="183292" y="120501"/>
                      </a:moveTo>
                      <a:cubicBezTo>
                        <a:pt x="108194" y="108194"/>
                        <a:pt x="46848" y="107563"/>
                        <a:pt x="20724" y="136763"/>
                      </a:cubicBezTo>
                      <a:lnTo>
                        <a:pt x="0" y="110016"/>
                      </a:lnTo>
                      <a:cubicBezTo>
                        <a:pt x="0" y="110016"/>
                        <a:pt x="67878" y="6596"/>
                        <a:pt x="156479" y="0"/>
                      </a:cubicBezTo>
                      <a:cubicBezTo>
                        <a:pt x="155478" y="11995"/>
                        <a:pt x="155413" y="23860"/>
                        <a:pt x="156479" y="35607"/>
                      </a:cubicBezTo>
                      <a:cubicBezTo>
                        <a:pt x="141095" y="39497"/>
                        <a:pt x="122388" y="45651"/>
                        <a:pt x="110016" y="54504"/>
                      </a:cubicBezTo>
                      <a:cubicBezTo>
                        <a:pt x="110016" y="54504"/>
                        <a:pt x="135696" y="52058"/>
                        <a:pt x="158489" y="51616"/>
                      </a:cubicBezTo>
                      <a:cubicBezTo>
                        <a:pt x="162386" y="75104"/>
                        <a:pt x="170484" y="98086"/>
                        <a:pt x="183292" y="120501"/>
                      </a:cubicBezTo>
                      <a:close/>
                    </a:path>
                  </a:pathLst>
                </a:custGeom>
                <a:solidFill>
                  <a:schemeClr val="accent4"/>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sp>
            <p:nvSpPr>
              <p:cNvPr id="1056" name="Google Shape;1056;p39"/>
              <p:cNvSpPr/>
              <p:nvPr/>
            </p:nvSpPr>
            <p:spPr>
              <a:xfrm>
                <a:off x="3894531" y="3546332"/>
                <a:ext cx="40987" cy="24503"/>
              </a:xfrm>
              <a:custGeom>
                <a:avLst/>
                <a:gdLst/>
                <a:ahLst/>
                <a:cxnLst/>
                <a:rect l="l" t="t" r="r" b="b"/>
                <a:pathLst>
                  <a:path w="40987" h="24503" extrusionOk="0">
                    <a:moveTo>
                      <a:pt x="38697" y="18384"/>
                    </a:moveTo>
                    <a:cubicBezTo>
                      <a:pt x="26045" y="16114"/>
                      <a:pt x="14401" y="10071"/>
                      <a:pt x="5353" y="931"/>
                    </a:cubicBezTo>
                    <a:cubicBezTo>
                      <a:pt x="2511" y="-1944"/>
                      <a:pt x="-1932" y="2493"/>
                      <a:pt x="917" y="5374"/>
                    </a:cubicBezTo>
                    <a:cubicBezTo>
                      <a:pt x="10661" y="15222"/>
                      <a:pt x="23378" y="21988"/>
                      <a:pt x="37025" y="24440"/>
                    </a:cubicBezTo>
                    <a:cubicBezTo>
                      <a:pt x="38697" y="24739"/>
                      <a:pt x="40414" y="23984"/>
                      <a:pt x="40889" y="22248"/>
                    </a:cubicBezTo>
                    <a:cubicBezTo>
                      <a:pt x="41305" y="20726"/>
                      <a:pt x="40375" y="18683"/>
                      <a:pt x="38697" y="18384"/>
                    </a:cubicBezTo>
                    <a:close/>
                  </a:path>
                </a:pathLst>
              </a:custGeom>
              <a:solidFill>
                <a:schemeClr val="accent5"/>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57" name="Google Shape;1057;p39"/>
            <p:cNvGrpSpPr/>
            <p:nvPr/>
          </p:nvGrpSpPr>
          <p:grpSpPr>
            <a:xfrm>
              <a:off x="6720373" y="4264909"/>
              <a:ext cx="1159674" cy="575685"/>
              <a:chOff x="2798359" y="3603434"/>
              <a:chExt cx="671963" cy="333576"/>
            </a:xfrm>
          </p:grpSpPr>
          <p:sp>
            <p:nvSpPr>
              <p:cNvPr id="1058" name="Google Shape;1058;p39"/>
              <p:cNvSpPr/>
              <p:nvPr/>
            </p:nvSpPr>
            <p:spPr>
              <a:xfrm>
                <a:off x="2798359" y="3603434"/>
                <a:ext cx="671963" cy="333576"/>
              </a:xfrm>
              <a:custGeom>
                <a:avLst/>
                <a:gdLst/>
                <a:ahLst/>
                <a:cxnLst/>
                <a:rect l="l" t="t" r="r" b="b"/>
                <a:pathLst>
                  <a:path w="671963" h="333576" extrusionOk="0">
                    <a:moveTo>
                      <a:pt x="665750" y="268145"/>
                    </a:moveTo>
                    <a:cubicBezTo>
                      <a:pt x="665119" y="266200"/>
                      <a:pt x="663487" y="265010"/>
                      <a:pt x="661854" y="265257"/>
                    </a:cubicBezTo>
                    <a:lnTo>
                      <a:pt x="659031" y="265634"/>
                    </a:lnTo>
                    <a:cubicBezTo>
                      <a:pt x="657463" y="258414"/>
                      <a:pt x="655642" y="251317"/>
                      <a:pt x="653567" y="244285"/>
                    </a:cubicBezTo>
                    <a:lnTo>
                      <a:pt x="656266" y="243342"/>
                    </a:lnTo>
                    <a:cubicBezTo>
                      <a:pt x="657775" y="242718"/>
                      <a:pt x="658654" y="240896"/>
                      <a:pt x="658276" y="238886"/>
                    </a:cubicBezTo>
                    <a:cubicBezTo>
                      <a:pt x="655323" y="223880"/>
                      <a:pt x="649989" y="209810"/>
                      <a:pt x="642261" y="196625"/>
                    </a:cubicBezTo>
                    <a:cubicBezTo>
                      <a:pt x="641260" y="194869"/>
                      <a:pt x="639373" y="194049"/>
                      <a:pt x="637806" y="194615"/>
                    </a:cubicBezTo>
                    <a:lnTo>
                      <a:pt x="635171" y="195623"/>
                    </a:lnTo>
                    <a:cubicBezTo>
                      <a:pt x="632029" y="188969"/>
                      <a:pt x="628699" y="182496"/>
                      <a:pt x="625121" y="176096"/>
                    </a:cubicBezTo>
                    <a:lnTo>
                      <a:pt x="627509" y="174521"/>
                    </a:lnTo>
                    <a:cubicBezTo>
                      <a:pt x="628829" y="173578"/>
                      <a:pt x="629265" y="171575"/>
                      <a:pt x="628452" y="169753"/>
                    </a:cubicBezTo>
                    <a:cubicBezTo>
                      <a:pt x="622233" y="155814"/>
                      <a:pt x="613881" y="143253"/>
                      <a:pt x="603460" y="132136"/>
                    </a:cubicBezTo>
                    <a:cubicBezTo>
                      <a:pt x="602075" y="130634"/>
                      <a:pt x="600065" y="130256"/>
                      <a:pt x="598686" y="131193"/>
                    </a:cubicBezTo>
                    <a:lnTo>
                      <a:pt x="596240" y="132767"/>
                    </a:lnTo>
                    <a:cubicBezTo>
                      <a:pt x="591713" y="126991"/>
                      <a:pt x="587068" y="121397"/>
                      <a:pt x="582170" y="115939"/>
                    </a:cubicBezTo>
                    <a:lnTo>
                      <a:pt x="584122" y="113864"/>
                    </a:lnTo>
                    <a:cubicBezTo>
                      <a:pt x="585247" y="112674"/>
                      <a:pt x="585247" y="110599"/>
                      <a:pt x="583992" y="108966"/>
                    </a:cubicBezTo>
                    <a:cubicBezTo>
                      <a:pt x="574826" y="96783"/>
                      <a:pt x="563963" y="86427"/>
                      <a:pt x="551279" y="77886"/>
                    </a:cubicBezTo>
                    <a:cubicBezTo>
                      <a:pt x="549581" y="76755"/>
                      <a:pt x="547513" y="76819"/>
                      <a:pt x="546381" y="78010"/>
                    </a:cubicBezTo>
                    <a:lnTo>
                      <a:pt x="544436" y="80085"/>
                    </a:lnTo>
                    <a:cubicBezTo>
                      <a:pt x="538718" y="75434"/>
                      <a:pt x="532877" y="71043"/>
                      <a:pt x="526853" y="66835"/>
                    </a:cubicBezTo>
                    <a:lnTo>
                      <a:pt x="528356" y="64324"/>
                    </a:lnTo>
                    <a:cubicBezTo>
                      <a:pt x="529176" y="62938"/>
                      <a:pt x="528733" y="60928"/>
                      <a:pt x="527166" y="59614"/>
                    </a:cubicBezTo>
                    <a:cubicBezTo>
                      <a:pt x="515483" y="49753"/>
                      <a:pt x="502552" y="42097"/>
                      <a:pt x="488293" y="36568"/>
                    </a:cubicBezTo>
                    <a:cubicBezTo>
                      <a:pt x="486413" y="35813"/>
                      <a:pt x="484468" y="36379"/>
                      <a:pt x="483590" y="37823"/>
                    </a:cubicBezTo>
                    <a:lnTo>
                      <a:pt x="482146" y="40211"/>
                    </a:lnTo>
                    <a:cubicBezTo>
                      <a:pt x="475615" y="36945"/>
                      <a:pt x="468896" y="33992"/>
                      <a:pt x="462111" y="31169"/>
                    </a:cubicBezTo>
                    <a:lnTo>
                      <a:pt x="462989" y="28528"/>
                    </a:lnTo>
                    <a:cubicBezTo>
                      <a:pt x="463497" y="26895"/>
                      <a:pt x="462554" y="25074"/>
                      <a:pt x="460732" y="24137"/>
                    </a:cubicBezTo>
                    <a:cubicBezTo>
                      <a:pt x="447170" y="17164"/>
                      <a:pt x="432853" y="12520"/>
                      <a:pt x="417781" y="10321"/>
                    </a:cubicBezTo>
                    <a:cubicBezTo>
                      <a:pt x="415771" y="10002"/>
                      <a:pt x="413950" y="11010"/>
                      <a:pt x="413449" y="12578"/>
                    </a:cubicBezTo>
                    <a:lnTo>
                      <a:pt x="412571" y="15278"/>
                    </a:lnTo>
                    <a:cubicBezTo>
                      <a:pt x="405474" y="13586"/>
                      <a:pt x="398254" y="12142"/>
                      <a:pt x="391033" y="10946"/>
                    </a:cubicBezTo>
                    <a:lnTo>
                      <a:pt x="391222" y="8122"/>
                    </a:lnTo>
                    <a:cubicBezTo>
                      <a:pt x="391411" y="6425"/>
                      <a:pt x="390090" y="4857"/>
                      <a:pt x="388145" y="4356"/>
                    </a:cubicBezTo>
                    <a:cubicBezTo>
                      <a:pt x="373327" y="525"/>
                      <a:pt x="358379" y="-796"/>
                      <a:pt x="343119" y="460"/>
                    </a:cubicBezTo>
                    <a:cubicBezTo>
                      <a:pt x="341109" y="583"/>
                      <a:pt x="339541" y="1969"/>
                      <a:pt x="339418" y="3602"/>
                    </a:cubicBezTo>
                    <a:lnTo>
                      <a:pt x="339164" y="6490"/>
                    </a:lnTo>
                    <a:cubicBezTo>
                      <a:pt x="338286" y="6425"/>
                      <a:pt x="337473" y="6360"/>
                      <a:pt x="336588" y="6360"/>
                    </a:cubicBezTo>
                    <a:cubicBezTo>
                      <a:pt x="330058" y="6360"/>
                      <a:pt x="323592" y="6613"/>
                      <a:pt x="317191" y="6991"/>
                    </a:cubicBezTo>
                    <a:lnTo>
                      <a:pt x="316814" y="4167"/>
                    </a:lnTo>
                    <a:cubicBezTo>
                      <a:pt x="316560" y="2535"/>
                      <a:pt x="314927" y="1279"/>
                      <a:pt x="312917" y="1214"/>
                    </a:cubicBezTo>
                    <a:cubicBezTo>
                      <a:pt x="297657" y="772"/>
                      <a:pt x="282716" y="2847"/>
                      <a:pt x="268145" y="7433"/>
                    </a:cubicBezTo>
                    <a:cubicBezTo>
                      <a:pt x="266200" y="7999"/>
                      <a:pt x="265010" y="9690"/>
                      <a:pt x="265257" y="11323"/>
                    </a:cubicBezTo>
                    <a:lnTo>
                      <a:pt x="265634" y="14152"/>
                    </a:lnTo>
                    <a:cubicBezTo>
                      <a:pt x="258414" y="15720"/>
                      <a:pt x="251317" y="17541"/>
                      <a:pt x="244350" y="19552"/>
                    </a:cubicBezTo>
                    <a:lnTo>
                      <a:pt x="243342" y="16911"/>
                    </a:lnTo>
                    <a:cubicBezTo>
                      <a:pt x="242718" y="15343"/>
                      <a:pt x="240896" y="14465"/>
                      <a:pt x="238886" y="14907"/>
                    </a:cubicBezTo>
                    <a:cubicBezTo>
                      <a:pt x="223873" y="17854"/>
                      <a:pt x="209810" y="23194"/>
                      <a:pt x="196625" y="30850"/>
                    </a:cubicBezTo>
                    <a:cubicBezTo>
                      <a:pt x="194869" y="31917"/>
                      <a:pt x="194049" y="33803"/>
                      <a:pt x="194680" y="35313"/>
                    </a:cubicBezTo>
                    <a:lnTo>
                      <a:pt x="195623" y="37947"/>
                    </a:lnTo>
                    <a:cubicBezTo>
                      <a:pt x="188962" y="41089"/>
                      <a:pt x="182496" y="44478"/>
                      <a:pt x="176089" y="48055"/>
                    </a:cubicBezTo>
                    <a:lnTo>
                      <a:pt x="174522" y="45668"/>
                    </a:lnTo>
                    <a:cubicBezTo>
                      <a:pt x="173578" y="44289"/>
                      <a:pt x="171568" y="43847"/>
                      <a:pt x="169747" y="44666"/>
                    </a:cubicBezTo>
                    <a:cubicBezTo>
                      <a:pt x="155807" y="50943"/>
                      <a:pt x="143253" y="59237"/>
                      <a:pt x="132136" y="69658"/>
                    </a:cubicBezTo>
                    <a:cubicBezTo>
                      <a:pt x="130627" y="71102"/>
                      <a:pt x="130250" y="73112"/>
                      <a:pt x="131193" y="74491"/>
                    </a:cubicBezTo>
                    <a:lnTo>
                      <a:pt x="132767" y="76878"/>
                    </a:lnTo>
                    <a:cubicBezTo>
                      <a:pt x="127050" y="81399"/>
                      <a:pt x="121397" y="86108"/>
                      <a:pt x="115933" y="91006"/>
                    </a:cubicBezTo>
                    <a:lnTo>
                      <a:pt x="113864" y="88996"/>
                    </a:lnTo>
                    <a:cubicBezTo>
                      <a:pt x="112674" y="87865"/>
                      <a:pt x="110599" y="87930"/>
                      <a:pt x="108966" y="89120"/>
                    </a:cubicBezTo>
                    <a:cubicBezTo>
                      <a:pt x="96783" y="98292"/>
                      <a:pt x="86421" y="109213"/>
                      <a:pt x="77886" y="121898"/>
                    </a:cubicBezTo>
                    <a:cubicBezTo>
                      <a:pt x="76754" y="123530"/>
                      <a:pt x="76813" y="125605"/>
                      <a:pt x="78010" y="126737"/>
                    </a:cubicBezTo>
                    <a:lnTo>
                      <a:pt x="80079" y="128741"/>
                    </a:lnTo>
                    <a:cubicBezTo>
                      <a:pt x="75499" y="134393"/>
                      <a:pt x="71102" y="140300"/>
                      <a:pt x="66835" y="146265"/>
                    </a:cubicBezTo>
                    <a:lnTo>
                      <a:pt x="64382" y="144820"/>
                    </a:lnTo>
                    <a:cubicBezTo>
                      <a:pt x="62938" y="143943"/>
                      <a:pt x="60928" y="144443"/>
                      <a:pt x="59608" y="146011"/>
                    </a:cubicBezTo>
                    <a:cubicBezTo>
                      <a:pt x="49753" y="157629"/>
                      <a:pt x="42090" y="170566"/>
                      <a:pt x="36568" y="184819"/>
                    </a:cubicBezTo>
                    <a:cubicBezTo>
                      <a:pt x="35872" y="186705"/>
                      <a:pt x="36379" y="188708"/>
                      <a:pt x="37823" y="189528"/>
                    </a:cubicBezTo>
                    <a:lnTo>
                      <a:pt x="40204" y="190972"/>
                    </a:lnTo>
                    <a:cubicBezTo>
                      <a:pt x="37004" y="197561"/>
                      <a:pt x="33992" y="204222"/>
                      <a:pt x="31162" y="211000"/>
                    </a:cubicBezTo>
                    <a:lnTo>
                      <a:pt x="28528" y="210187"/>
                    </a:lnTo>
                    <a:cubicBezTo>
                      <a:pt x="26960" y="209686"/>
                      <a:pt x="25074" y="210565"/>
                      <a:pt x="24131" y="212386"/>
                    </a:cubicBezTo>
                    <a:cubicBezTo>
                      <a:pt x="17164" y="225948"/>
                      <a:pt x="12513" y="240265"/>
                      <a:pt x="10321" y="255396"/>
                    </a:cubicBezTo>
                    <a:cubicBezTo>
                      <a:pt x="10067" y="257405"/>
                      <a:pt x="11011" y="259227"/>
                      <a:pt x="12578" y="259734"/>
                    </a:cubicBezTo>
                    <a:lnTo>
                      <a:pt x="15278" y="260612"/>
                    </a:lnTo>
                    <a:cubicBezTo>
                      <a:pt x="13586" y="267703"/>
                      <a:pt x="12142" y="274865"/>
                      <a:pt x="10946" y="282150"/>
                    </a:cubicBezTo>
                    <a:lnTo>
                      <a:pt x="8123" y="281896"/>
                    </a:lnTo>
                    <a:cubicBezTo>
                      <a:pt x="6425" y="281772"/>
                      <a:pt x="4857" y="283086"/>
                      <a:pt x="4356" y="285038"/>
                    </a:cubicBezTo>
                    <a:cubicBezTo>
                      <a:pt x="525" y="299791"/>
                      <a:pt x="-796" y="314797"/>
                      <a:pt x="460" y="329993"/>
                    </a:cubicBezTo>
                    <a:cubicBezTo>
                      <a:pt x="583" y="331755"/>
                      <a:pt x="1592" y="333134"/>
                      <a:pt x="2847" y="333577"/>
                    </a:cubicBezTo>
                    <a:lnTo>
                      <a:pt x="125794" y="333577"/>
                    </a:lnTo>
                    <a:cubicBezTo>
                      <a:pt x="127362" y="218474"/>
                      <a:pt x="221115" y="125729"/>
                      <a:pt x="336588" y="125729"/>
                    </a:cubicBezTo>
                    <a:cubicBezTo>
                      <a:pt x="452068" y="125729"/>
                      <a:pt x="545815" y="218474"/>
                      <a:pt x="547389" y="333577"/>
                    </a:cubicBezTo>
                    <a:lnTo>
                      <a:pt x="666694" y="333577"/>
                    </a:lnTo>
                    <a:cubicBezTo>
                      <a:pt x="666694" y="328048"/>
                      <a:pt x="666440" y="322584"/>
                      <a:pt x="666128" y="317184"/>
                    </a:cubicBezTo>
                    <a:lnTo>
                      <a:pt x="668951" y="316807"/>
                    </a:lnTo>
                    <a:cubicBezTo>
                      <a:pt x="670648" y="316560"/>
                      <a:pt x="671904" y="314927"/>
                      <a:pt x="671904" y="312918"/>
                    </a:cubicBezTo>
                    <a:cubicBezTo>
                      <a:pt x="672346" y="297657"/>
                      <a:pt x="670336" y="282716"/>
                      <a:pt x="665750" y="268145"/>
                    </a:cubicBezTo>
                    <a:close/>
                  </a:path>
                </a:pathLst>
              </a:custGeom>
              <a:solidFill>
                <a:schemeClr val="accent4"/>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1059" name="Google Shape;1059;p39"/>
              <p:cNvGrpSpPr/>
              <p:nvPr/>
            </p:nvGrpSpPr>
            <p:grpSpPr>
              <a:xfrm>
                <a:off x="2821611" y="3626405"/>
                <a:ext cx="626938" cy="310605"/>
                <a:chOff x="2821611" y="3626405"/>
                <a:chExt cx="626938" cy="310605"/>
              </a:xfrm>
            </p:grpSpPr>
            <p:sp>
              <p:nvSpPr>
                <p:cNvPr id="1060" name="Google Shape;1060;p39"/>
                <p:cNvSpPr/>
                <p:nvPr/>
              </p:nvSpPr>
              <p:spPr>
                <a:xfrm>
                  <a:off x="2821611" y="3923448"/>
                  <a:ext cx="15723" cy="13562"/>
                </a:xfrm>
                <a:custGeom>
                  <a:avLst/>
                  <a:gdLst/>
                  <a:ahLst/>
                  <a:cxnLst/>
                  <a:rect l="l" t="t" r="r" b="b"/>
                  <a:pathLst>
                    <a:path w="15723" h="13562" extrusionOk="0">
                      <a:moveTo>
                        <a:pt x="15696" y="4768"/>
                      </a:moveTo>
                      <a:cubicBezTo>
                        <a:pt x="15319" y="7721"/>
                        <a:pt x="15072" y="10674"/>
                        <a:pt x="14941" y="13563"/>
                      </a:cubicBezTo>
                      <a:lnTo>
                        <a:pt x="0" y="13563"/>
                      </a:lnTo>
                      <a:cubicBezTo>
                        <a:pt x="189" y="10239"/>
                        <a:pt x="501" y="6908"/>
                        <a:pt x="1002" y="3519"/>
                      </a:cubicBezTo>
                      <a:cubicBezTo>
                        <a:pt x="1255" y="1633"/>
                        <a:pt x="2576" y="254"/>
                        <a:pt x="4144" y="254"/>
                      </a:cubicBezTo>
                      <a:lnTo>
                        <a:pt x="12372" y="0"/>
                      </a:lnTo>
                      <a:cubicBezTo>
                        <a:pt x="14441" y="0"/>
                        <a:pt x="15950" y="2257"/>
                        <a:pt x="15696" y="4768"/>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61" name="Google Shape;1061;p39"/>
                <p:cNvSpPr/>
                <p:nvPr/>
              </p:nvSpPr>
              <p:spPr>
                <a:xfrm>
                  <a:off x="2825037" y="3855244"/>
                  <a:ext cx="22639" cy="49170"/>
                </a:xfrm>
                <a:custGeom>
                  <a:avLst/>
                  <a:gdLst/>
                  <a:ahLst/>
                  <a:cxnLst/>
                  <a:rect l="l" t="t" r="r" b="b"/>
                  <a:pathLst>
                    <a:path w="22639" h="49170" extrusionOk="0">
                      <a:moveTo>
                        <a:pt x="22327" y="7059"/>
                      </a:moveTo>
                      <a:cubicBezTo>
                        <a:pt x="17858" y="19399"/>
                        <a:pt x="15321" y="32050"/>
                        <a:pt x="14677" y="44988"/>
                      </a:cubicBezTo>
                      <a:cubicBezTo>
                        <a:pt x="14547" y="47525"/>
                        <a:pt x="12628" y="49522"/>
                        <a:pt x="10605" y="49119"/>
                      </a:cubicBezTo>
                      <a:lnTo>
                        <a:pt x="2526" y="47486"/>
                      </a:lnTo>
                      <a:cubicBezTo>
                        <a:pt x="1017" y="47181"/>
                        <a:pt x="-56" y="45606"/>
                        <a:pt x="2" y="43713"/>
                      </a:cubicBezTo>
                      <a:cubicBezTo>
                        <a:pt x="464" y="29526"/>
                        <a:pt x="3229" y="15808"/>
                        <a:pt x="8302" y="2551"/>
                      </a:cubicBezTo>
                      <a:cubicBezTo>
                        <a:pt x="8979" y="782"/>
                        <a:pt x="10579" y="-252"/>
                        <a:pt x="12088" y="53"/>
                      </a:cubicBezTo>
                      <a:lnTo>
                        <a:pt x="20174" y="1679"/>
                      </a:lnTo>
                      <a:cubicBezTo>
                        <a:pt x="22190" y="2089"/>
                        <a:pt x="23192" y="4672"/>
                        <a:pt x="22327" y="7059"/>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62" name="Google Shape;1062;p39"/>
                <p:cNvSpPr/>
                <p:nvPr/>
              </p:nvSpPr>
              <p:spPr>
                <a:xfrm>
                  <a:off x="2841794" y="3790915"/>
                  <a:ext cx="30888" cy="47979"/>
                </a:xfrm>
                <a:custGeom>
                  <a:avLst/>
                  <a:gdLst/>
                  <a:ahLst/>
                  <a:cxnLst/>
                  <a:rect l="l" t="t" r="r" b="b"/>
                  <a:pathLst>
                    <a:path w="30888" h="47979" extrusionOk="0">
                      <a:moveTo>
                        <a:pt x="30067" y="9352"/>
                      </a:moveTo>
                      <a:cubicBezTo>
                        <a:pt x="22964" y="20378"/>
                        <a:pt x="17676" y="32151"/>
                        <a:pt x="14170" y="44621"/>
                      </a:cubicBezTo>
                      <a:cubicBezTo>
                        <a:pt x="13480" y="47073"/>
                        <a:pt x="11164" y="48589"/>
                        <a:pt x="9285" y="47743"/>
                      </a:cubicBezTo>
                      <a:lnTo>
                        <a:pt x="1772" y="44361"/>
                      </a:lnTo>
                      <a:cubicBezTo>
                        <a:pt x="367" y="43723"/>
                        <a:pt x="-329" y="41948"/>
                        <a:pt x="152" y="40120"/>
                      </a:cubicBezTo>
                      <a:cubicBezTo>
                        <a:pt x="3756" y="26388"/>
                        <a:pt x="9506" y="13626"/>
                        <a:pt x="17403" y="1833"/>
                      </a:cubicBezTo>
                      <a:cubicBezTo>
                        <a:pt x="18456" y="258"/>
                        <a:pt x="20245" y="-392"/>
                        <a:pt x="21650" y="239"/>
                      </a:cubicBezTo>
                      <a:lnTo>
                        <a:pt x="29163" y="3621"/>
                      </a:lnTo>
                      <a:cubicBezTo>
                        <a:pt x="31050" y="4473"/>
                        <a:pt x="31446" y="7212"/>
                        <a:pt x="30067" y="9352"/>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63" name="Google Shape;1063;p39"/>
                <p:cNvSpPr/>
                <p:nvPr/>
              </p:nvSpPr>
              <p:spPr>
                <a:xfrm>
                  <a:off x="2873036" y="3733910"/>
                  <a:ext cx="38024" cy="44671"/>
                </a:xfrm>
                <a:custGeom>
                  <a:avLst/>
                  <a:gdLst/>
                  <a:ahLst/>
                  <a:cxnLst/>
                  <a:rect l="l" t="t" r="r" b="b"/>
                  <a:pathLst>
                    <a:path w="38024" h="44671" extrusionOk="0">
                      <a:moveTo>
                        <a:pt x="36520" y="11320"/>
                      </a:moveTo>
                      <a:cubicBezTo>
                        <a:pt x="27140" y="20492"/>
                        <a:pt x="19367" y="30796"/>
                        <a:pt x="13174" y="42166"/>
                      </a:cubicBezTo>
                      <a:cubicBezTo>
                        <a:pt x="11958" y="44404"/>
                        <a:pt x="9356" y="45367"/>
                        <a:pt x="7711" y="44124"/>
                      </a:cubicBezTo>
                      <a:lnTo>
                        <a:pt x="1141" y="39154"/>
                      </a:lnTo>
                      <a:cubicBezTo>
                        <a:pt x="-82" y="38224"/>
                        <a:pt x="-369" y="36338"/>
                        <a:pt x="510" y="34659"/>
                      </a:cubicBezTo>
                      <a:cubicBezTo>
                        <a:pt x="7079" y="22079"/>
                        <a:pt x="15523" y="10917"/>
                        <a:pt x="25839" y="1173"/>
                      </a:cubicBezTo>
                      <a:cubicBezTo>
                        <a:pt x="27218" y="-128"/>
                        <a:pt x="29111" y="-369"/>
                        <a:pt x="30341" y="561"/>
                      </a:cubicBezTo>
                      <a:lnTo>
                        <a:pt x="36917" y="5537"/>
                      </a:lnTo>
                      <a:cubicBezTo>
                        <a:pt x="38556" y="6780"/>
                        <a:pt x="38335" y="9538"/>
                        <a:pt x="36520" y="11320"/>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64" name="Google Shape;1064;p39"/>
                <p:cNvSpPr/>
                <p:nvPr/>
              </p:nvSpPr>
              <p:spPr>
                <a:xfrm>
                  <a:off x="2917211" y="3687079"/>
                  <a:ext cx="43643" cy="39446"/>
                </a:xfrm>
                <a:custGeom>
                  <a:avLst/>
                  <a:gdLst/>
                  <a:ahLst/>
                  <a:cxnLst/>
                  <a:rect l="l" t="t" r="r" b="b"/>
                  <a:pathLst>
                    <a:path w="43643" h="39446" extrusionOk="0">
                      <a:moveTo>
                        <a:pt x="41333" y="12884"/>
                      </a:moveTo>
                      <a:cubicBezTo>
                        <a:pt x="30151" y="19740"/>
                        <a:pt x="20277" y="28053"/>
                        <a:pt x="11710" y="37765"/>
                      </a:cubicBezTo>
                      <a:cubicBezTo>
                        <a:pt x="10025" y="39671"/>
                        <a:pt x="7280" y="40035"/>
                        <a:pt x="5953" y="38454"/>
                      </a:cubicBezTo>
                      <a:lnTo>
                        <a:pt x="652" y="32144"/>
                      </a:lnTo>
                      <a:cubicBezTo>
                        <a:pt x="-337" y="30967"/>
                        <a:pt x="-194" y="29068"/>
                        <a:pt x="1035" y="27624"/>
                      </a:cubicBezTo>
                      <a:cubicBezTo>
                        <a:pt x="10240" y="16819"/>
                        <a:pt x="20953" y="7816"/>
                        <a:pt x="33182" y="616"/>
                      </a:cubicBezTo>
                      <a:cubicBezTo>
                        <a:pt x="34815" y="-347"/>
                        <a:pt x="36714" y="-159"/>
                        <a:pt x="37703" y="1025"/>
                      </a:cubicBezTo>
                      <a:lnTo>
                        <a:pt x="43004" y="7335"/>
                      </a:lnTo>
                      <a:cubicBezTo>
                        <a:pt x="44331" y="8916"/>
                        <a:pt x="43505" y="11557"/>
                        <a:pt x="41333" y="12884"/>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65" name="Google Shape;1065;p39"/>
                <p:cNvSpPr/>
                <p:nvPr/>
              </p:nvSpPr>
              <p:spPr>
                <a:xfrm>
                  <a:off x="2972138" y="3652738"/>
                  <a:ext cx="47411" cy="32617"/>
                </a:xfrm>
                <a:custGeom>
                  <a:avLst/>
                  <a:gdLst/>
                  <a:ahLst/>
                  <a:cxnLst/>
                  <a:rect l="l" t="t" r="r" b="b"/>
                  <a:pathLst>
                    <a:path w="47411" h="32617" extrusionOk="0">
                      <a:moveTo>
                        <a:pt x="44247" y="13986"/>
                      </a:moveTo>
                      <a:cubicBezTo>
                        <a:pt x="31816" y="18188"/>
                        <a:pt x="20341" y="24094"/>
                        <a:pt x="9830" y="31653"/>
                      </a:cubicBezTo>
                      <a:cubicBezTo>
                        <a:pt x="7761" y="33142"/>
                        <a:pt x="5003" y="32882"/>
                        <a:pt x="4060" y="31048"/>
                      </a:cubicBezTo>
                      <a:lnTo>
                        <a:pt x="300" y="23717"/>
                      </a:lnTo>
                      <a:cubicBezTo>
                        <a:pt x="-402" y="22344"/>
                        <a:pt x="157" y="20523"/>
                        <a:pt x="1679" y="19391"/>
                      </a:cubicBezTo>
                      <a:cubicBezTo>
                        <a:pt x="13056" y="10909"/>
                        <a:pt x="25506" y="4515"/>
                        <a:pt x="39030" y="215"/>
                      </a:cubicBezTo>
                      <a:cubicBezTo>
                        <a:pt x="40838" y="-357"/>
                        <a:pt x="42646" y="248"/>
                        <a:pt x="43349" y="1614"/>
                      </a:cubicBezTo>
                      <a:lnTo>
                        <a:pt x="47115" y="8951"/>
                      </a:lnTo>
                      <a:cubicBezTo>
                        <a:pt x="48058" y="10785"/>
                        <a:pt x="46660" y="13173"/>
                        <a:pt x="44247" y="13986"/>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66" name="Google Shape;1066;p39"/>
                <p:cNvSpPr/>
                <p:nvPr/>
              </p:nvSpPr>
              <p:spPr>
                <a:xfrm>
                  <a:off x="3035075" y="3632595"/>
                  <a:ext cx="49093" cy="24579"/>
                </a:xfrm>
                <a:custGeom>
                  <a:avLst/>
                  <a:gdLst/>
                  <a:ahLst/>
                  <a:cxnLst/>
                  <a:rect l="l" t="t" r="r" b="b"/>
                  <a:pathLst>
                    <a:path w="49093" h="24579" extrusionOk="0">
                      <a:moveTo>
                        <a:pt x="45095" y="14608"/>
                      </a:moveTo>
                      <a:cubicBezTo>
                        <a:pt x="32047" y="15928"/>
                        <a:pt x="19544" y="19135"/>
                        <a:pt x="7608" y="24170"/>
                      </a:cubicBezTo>
                      <a:cubicBezTo>
                        <a:pt x="5266" y="25158"/>
                        <a:pt x="2632" y="24293"/>
                        <a:pt x="2118" y="22290"/>
                      </a:cubicBezTo>
                      <a:lnTo>
                        <a:pt x="82" y="14309"/>
                      </a:lnTo>
                      <a:cubicBezTo>
                        <a:pt x="-295" y="12819"/>
                        <a:pt x="655" y="11167"/>
                        <a:pt x="2385" y="10399"/>
                      </a:cubicBezTo>
                      <a:cubicBezTo>
                        <a:pt x="15368" y="4662"/>
                        <a:pt x="28931" y="1201"/>
                        <a:pt x="43072" y="17"/>
                      </a:cubicBezTo>
                      <a:cubicBezTo>
                        <a:pt x="44959" y="-145"/>
                        <a:pt x="46591" y="850"/>
                        <a:pt x="46969" y="2346"/>
                      </a:cubicBezTo>
                      <a:lnTo>
                        <a:pt x="49011" y="10328"/>
                      </a:lnTo>
                      <a:cubicBezTo>
                        <a:pt x="49519" y="12331"/>
                        <a:pt x="47626" y="14347"/>
                        <a:pt x="45095" y="14608"/>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67" name="Google Shape;1067;p39"/>
                <p:cNvSpPr/>
                <p:nvPr/>
              </p:nvSpPr>
              <p:spPr>
                <a:xfrm>
                  <a:off x="3102878" y="3626405"/>
                  <a:ext cx="48592" cy="17007"/>
                </a:xfrm>
                <a:custGeom>
                  <a:avLst/>
                  <a:gdLst/>
                  <a:ahLst/>
                  <a:cxnLst/>
                  <a:rect l="l" t="t" r="r" b="b"/>
                  <a:pathLst>
                    <a:path w="48592" h="17007" extrusionOk="0">
                      <a:moveTo>
                        <a:pt x="43824" y="15945"/>
                      </a:moveTo>
                      <a:cubicBezTo>
                        <a:pt x="30801" y="14332"/>
                        <a:pt x="17902" y="14677"/>
                        <a:pt x="5146" y="16927"/>
                      </a:cubicBezTo>
                      <a:cubicBezTo>
                        <a:pt x="2642" y="17370"/>
                        <a:pt x="267" y="15938"/>
                        <a:pt x="215" y="13876"/>
                      </a:cubicBezTo>
                      <a:lnTo>
                        <a:pt x="1" y="5641"/>
                      </a:lnTo>
                      <a:cubicBezTo>
                        <a:pt x="-38" y="4100"/>
                        <a:pt x="1263" y="2701"/>
                        <a:pt x="3123" y="2343"/>
                      </a:cubicBezTo>
                      <a:cubicBezTo>
                        <a:pt x="17056" y="-369"/>
                        <a:pt x="31042" y="-727"/>
                        <a:pt x="45098" y="1270"/>
                      </a:cubicBezTo>
                      <a:cubicBezTo>
                        <a:pt x="46972" y="1537"/>
                        <a:pt x="48338" y="2870"/>
                        <a:pt x="48377" y="4405"/>
                      </a:cubicBezTo>
                      <a:lnTo>
                        <a:pt x="48592" y="12647"/>
                      </a:lnTo>
                      <a:cubicBezTo>
                        <a:pt x="48644" y="14709"/>
                        <a:pt x="46347" y="16257"/>
                        <a:pt x="43824" y="15945"/>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68" name="Google Shape;1068;p39"/>
                <p:cNvSpPr/>
                <p:nvPr/>
              </p:nvSpPr>
              <p:spPr>
                <a:xfrm>
                  <a:off x="3170533" y="3630112"/>
                  <a:ext cx="49165" cy="22633"/>
                </a:xfrm>
                <a:custGeom>
                  <a:avLst/>
                  <a:gdLst/>
                  <a:ahLst/>
                  <a:cxnLst/>
                  <a:rect l="l" t="t" r="r" b="b"/>
                  <a:pathLst>
                    <a:path w="49165" h="22633" extrusionOk="0">
                      <a:moveTo>
                        <a:pt x="42107" y="22321"/>
                      </a:moveTo>
                      <a:cubicBezTo>
                        <a:pt x="29768" y="17852"/>
                        <a:pt x="17116" y="15315"/>
                        <a:pt x="4178" y="14671"/>
                      </a:cubicBezTo>
                      <a:cubicBezTo>
                        <a:pt x="1641" y="14547"/>
                        <a:pt x="-356" y="12622"/>
                        <a:pt x="54" y="10599"/>
                      </a:cubicBezTo>
                      <a:lnTo>
                        <a:pt x="1680" y="2527"/>
                      </a:lnTo>
                      <a:cubicBezTo>
                        <a:pt x="1985" y="1018"/>
                        <a:pt x="3560" y="-62"/>
                        <a:pt x="5453" y="3"/>
                      </a:cubicBezTo>
                      <a:cubicBezTo>
                        <a:pt x="19640" y="465"/>
                        <a:pt x="33358" y="3229"/>
                        <a:pt x="46615" y="8296"/>
                      </a:cubicBezTo>
                      <a:cubicBezTo>
                        <a:pt x="48384" y="8973"/>
                        <a:pt x="49418" y="10579"/>
                        <a:pt x="49113" y="12088"/>
                      </a:cubicBezTo>
                      <a:lnTo>
                        <a:pt x="47487" y="20168"/>
                      </a:lnTo>
                      <a:cubicBezTo>
                        <a:pt x="47077" y="22191"/>
                        <a:pt x="44494" y="23186"/>
                        <a:pt x="42107" y="22321"/>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69" name="Google Shape;1069;p39"/>
                <p:cNvSpPr/>
                <p:nvPr/>
              </p:nvSpPr>
              <p:spPr>
                <a:xfrm>
                  <a:off x="3236053" y="3646862"/>
                  <a:ext cx="47980" cy="30888"/>
                </a:xfrm>
                <a:custGeom>
                  <a:avLst/>
                  <a:gdLst/>
                  <a:ahLst/>
                  <a:cxnLst/>
                  <a:rect l="l" t="t" r="r" b="b"/>
                  <a:pathLst>
                    <a:path w="47980" h="30888" extrusionOk="0">
                      <a:moveTo>
                        <a:pt x="38630" y="30067"/>
                      </a:moveTo>
                      <a:cubicBezTo>
                        <a:pt x="27598" y="22971"/>
                        <a:pt x="15824" y="17682"/>
                        <a:pt x="3354" y="14170"/>
                      </a:cubicBezTo>
                      <a:cubicBezTo>
                        <a:pt x="909" y="13480"/>
                        <a:pt x="-614" y="11164"/>
                        <a:pt x="239" y="9285"/>
                      </a:cubicBezTo>
                      <a:lnTo>
                        <a:pt x="3621" y="1771"/>
                      </a:lnTo>
                      <a:cubicBezTo>
                        <a:pt x="4252" y="367"/>
                        <a:pt x="6028" y="-330"/>
                        <a:pt x="7862" y="152"/>
                      </a:cubicBezTo>
                      <a:cubicBezTo>
                        <a:pt x="21587" y="3756"/>
                        <a:pt x="34350" y="9506"/>
                        <a:pt x="46143" y="17403"/>
                      </a:cubicBezTo>
                      <a:cubicBezTo>
                        <a:pt x="47717" y="18456"/>
                        <a:pt x="48374" y="20245"/>
                        <a:pt x="47743" y="21650"/>
                      </a:cubicBezTo>
                      <a:lnTo>
                        <a:pt x="44354" y="29163"/>
                      </a:lnTo>
                      <a:cubicBezTo>
                        <a:pt x="43508" y="31050"/>
                        <a:pt x="40770" y="31446"/>
                        <a:pt x="38630" y="30067"/>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70" name="Google Shape;1070;p39"/>
                <p:cNvSpPr/>
                <p:nvPr/>
              </p:nvSpPr>
              <p:spPr>
                <a:xfrm>
                  <a:off x="3296366" y="3678105"/>
                  <a:ext cx="44670" cy="38028"/>
                </a:xfrm>
                <a:custGeom>
                  <a:avLst/>
                  <a:gdLst/>
                  <a:ahLst/>
                  <a:cxnLst/>
                  <a:rect l="l" t="t" r="r" b="b"/>
                  <a:pathLst>
                    <a:path w="44670" h="38028" extrusionOk="0">
                      <a:moveTo>
                        <a:pt x="33355" y="36520"/>
                      </a:moveTo>
                      <a:cubicBezTo>
                        <a:pt x="24176" y="27146"/>
                        <a:pt x="13879" y="19367"/>
                        <a:pt x="2502" y="13174"/>
                      </a:cubicBezTo>
                      <a:cubicBezTo>
                        <a:pt x="271" y="11957"/>
                        <a:pt x="-698" y="9362"/>
                        <a:pt x="551" y="7716"/>
                      </a:cubicBezTo>
                      <a:lnTo>
                        <a:pt x="5521" y="1147"/>
                      </a:lnTo>
                      <a:cubicBezTo>
                        <a:pt x="6451" y="-83"/>
                        <a:pt x="8337" y="-369"/>
                        <a:pt x="10015" y="509"/>
                      </a:cubicBezTo>
                      <a:cubicBezTo>
                        <a:pt x="22596" y="7079"/>
                        <a:pt x="33758" y="15522"/>
                        <a:pt x="43502" y="25845"/>
                      </a:cubicBezTo>
                      <a:cubicBezTo>
                        <a:pt x="44803" y="27224"/>
                        <a:pt x="45037" y="29111"/>
                        <a:pt x="44107" y="30340"/>
                      </a:cubicBezTo>
                      <a:lnTo>
                        <a:pt x="39137" y="36916"/>
                      </a:lnTo>
                      <a:cubicBezTo>
                        <a:pt x="37889" y="38562"/>
                        <a:pt x="35130" y="38341"/>
                        <a:pt x="33355" y="36520"/>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71" name="Google Shape;1071;p39"/>
                <p:cNvSpPr/>
                <p:nvPr/>
              </p:nvSpPr>
              <p:spPr>
                <a:xfrm>
                  <a:off x="3348422" y="3722281"/>
                  <a:ext cx="39448" cy="43647"/>
                </a:xfrm>
                <a:custGeom>
                  <a:avLst/>
                  <a:gdLst/>
                  <a:ahLst/>
                  <a:cxnLst/>
                  <a:rect l="l" t="t" r="r" b="b"/>
                  <a:pathLst>
                    <a:path w="39448" h="43647" extrusionOk="0">
                      <a:moveTo>
                        <a:pt x="26565" y="41338"/>
                      </a:moveTo>
                      <a:cubicBezTo>
                        <a:pt x="19702" y="30156"/>
                        <a:pt x="11389" y="20282"/>
                        <a:pt x="1684" y="11709"/>
                      </a:cubicBezTo>
                      <a:cubicBezTo>
                        <a:pt x="-228" y="10030"/>
                        <a:pt x="-586" y="7279"/>
                        <a:pt x="995" y="5952"/>
                      </a:cubicBezTo>
                      <a:lnTo>
                        <a:pt x="7298" y="657"/>
                      </a:lnTo>
                      <a:cubicBezTo>
                        <a:pt x="8475" y="-338"/>
                        <a:pt x="10381" y="-195"/>
                        <a:pt x="11825" y="1034"/>
                      </a:cubicBezTo>
                      <a:cubicBezTo>
                        <a:pt x="22623" y="10238"/>
                        <a:pt x="31632" y="20958"/>
                        <a:pt x="38833" y="33188"/>
                      </a:cubicBezTo>
                      <a:cubicBezTo>
                        <a:pt x="39796" y="34820"/>
                        <a:pt x="39607" y="36713"/>
                        <a:pt x="38423" y="37708"/>
                      </a:cubicBezTo>
                      <a:lnTo>
                        <a:pt x="32113" y="43010"/>
                      </a:lnTo>
                      <a:cubicBezTo>
                        <a:pt x="30533" y="44337"/>
                        <a:pt x="27892" y="43504"/>
                        <a:pt x="26565" y="41338"/>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72" name="Google Shape;1072;p39"/>
                <p:cNvSpPr/>
                <p:nvPr/>
              </p:nvSpPr>
              <p:spPr>
                <a:xfrm>
                  <a:off x="3389588" y="3777208"/>
                  <a:ext cx="32617" cy="47410"/>
                </a:xfrm>
                <a:custGeom>
                  <a:avLst/>
                  <a:gdLst/>
                  <a:ahLst/>
                  <a:cxnLst/>
                  <a:rect l="l" t="t" r="r" b="b"/>
                  <a:pathLst>
                    <a:path w="32617" h="47410" extrusionOk="0">
                      <a:moveTo>
                        <a:pt x="18626" y="44252"/>
                      </a:moveTo>
                      <a:cubicBezTo>
                        <a:pt x="14430" y="31821"/>
                        <a:pt x="8524" y="20347"/>
                        <a:pt x="965" y="9828"/>
                      </a:cubicBezTo>
                      <a:cubicBezTo>
                        <a:pt x="-525" y="7766"/>
                        <a:pt x="-264" y="5002"/>
                        <a:pt x="1570" y="4065"/>
                      </a:cubicBezTo>
                      <a:lnTo>
                        <a:pt x="8901" y="299"/>
                      </a:lnTo>
                      <a:cubicBezTo>
                        <a:pt x="10273" y="-404"/>
                        <a:pt x="12095" y="162"/>
                        <a:pt x="13227" y="1678"/>
                      </a:cubicBezTo>
                      <a:cubicBezTo>
                        <a:pt x="21709" y="13055"/>
                        <a:pt x="28103" y="25505"/>
                        <a:pt x="32403" y="39029"/>
                      </a:cubicBezTo>
                      <a:cubicBezTo>
                        <a:pt x="32975" y="40837"/>
                        <a:pt x="32370" y="42645"/>
                        <a:pt x="30998" y="43348"/>
                      </a:cubicBezTo>
                      <a:lnTo>
                        <a:pt x="23667" y="47114"/>
                      </a:lnTo>
                      <a:cubicBezTo>
                        <a:pt x="21832" y="48057"/>
                        <a:pt x="19445" y="46659"/>
                        <a:pt x="18632" y="44252"/>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73" name="Google Shape;1073;p39"/>
                <p:cNvSpPr/>
                <p:nvPr/>
              </p:nvSpPr>
              <p:spPr>
                <a:xfrm>
                  <a:off x="3417769" y="3840144"/>
                  <a:ext cx="24579" cy="49093"/>
                </a:xfrm>
                <a:custGeom>
                  <a:avLst/>
                  <a:gdLst/>
                  <a:ahLst/>
                  <a:cxnLst/>
                  <a:rect l="l" t="t" r="r" b="b"/>
                  <a:pathLst>
                    <a:path w="24579" h="49093" extrusionOk="0">
                      <a:moveTo>
                        <a:pt x="9972" y="45095"/>
                      </a:moveTo>
                      <a:cubicBezTo>
                        <a:pt x="8652" y="32046"/>
                        <a:pt x="5445" y="19544"/>
                        <a:pt x="410" y="7608"/>
                      </a:cubicBezTo>
                      <a:cubicBezTo>
                        <a:pt x="-579" y="5266"/>
                        <a:pt x="287" y="2632"/>
                        <a:pt x="2290" y="2124"/>
                      </a:cubicBezTo>
                      <a:lnTo>
                        <a:pt x="10271" y="82"/>
                      </a:lnTo>
                      <a:cubicBezTo>
                        <a:pt x="11761" y="-296"/>
                        <a:pt x="13413" y="661"/>
                        <a:pt x="14181" y="2391"/>
                      </a:cubicBezTo>
                      <a:cubicBezTo>
                        <a:pt x="19918" y="15368"/>
                        <a:pt x="23385" y="28931"/>
                        <a:pt x="24562" y="43078"/>
                      </a:cubicBezTo>
                      <a:cubicBezTo>
                        <a:pt x="24725" y="44965"/>
                        <a:pt x="23730" y="46591"/>
                        <a:pt x="22234" y="46975"/>
                      </a:cubicBezTo>
                      <a:lnTo>
                        <a:pt x="14252" y="49011"/>
                      </a:lnTo>
                      <a:cubicBezTo>
                        <a:pt x="12249" y="49518"/>
                        <a:pt x="10232" y="47625"/>
                        <a:pt x="9972" y="45095"/>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74" name="Google Shape;1074;p39"/>
                <p:cNvSpPr/>
                <p:nvPr/>
              </p:nvSpPr>
              <p:spPr>
                <a:xfrm>
                  <a:off x="3431501" y="3907941"/>
                  <a:ext cx="17048" cy="29069"/>
                </a:xfrm>
                <a:custGeom>
                  <a:avLst/>
                  <a:gdLst/>
                  <a:ahLst/>
                  <a:cxnLst/>
                  <a:rect l="l" t="t" r="r" b="b"/>
                  <a:pathLst>
                    <a:path w="17048" h="29069" extrusionOk="0">
                      <a:moveTo>
                        <a:pt x="17036" y="29070"/>
                      </a:moveTo>
                      <a:lnTo>
                        <a:pt x="2088" y="29070"/>
                      </a:lnTo>
                      <a:cubicBezTo>
                        <a:pt x="2153" y="21030"/>
                        <a:pt x="1463" y="13062"/>
                        <a:pt x="78" y="5145"/>
                      </a:cubicBezTo>
                      <a:cubicBezTo>
                        <a:pt x="-358" y="2634"/>
                        <a:pt x="1086" y="247"/>
                        <a:pt x="3155" y="247"/>
                      </a:cubicBezTo>
                      <a:lnTo>
                        <a:pt x="11383" y="0"/>
                      </a:lnTo>
                      <a:cubicBezTo>
                        <a:pt x="12951" y="0"/>
                        <a:pt x="14336" y="1256"/>
                        <a:pt x="14714" y="3135"/>
                      </a:cubicBezTo>
                      <a:cubicBezTo>
                        <a:pt x="16405" y="11741"/>
                        <a:pt x="17159" y="20406"/>
                        <a:pt x="17036" y="29070"/>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sp>
            <p:nvSpPr>
              <p:cNvPr id="1075" name="Google Shape;1075;p39"/>
              <p:cNvSpPr/>
              <p:nvPr/>
            </p:nvSpPr>
            <p:spPr>
              <a:xfrm>
                <a:off x="2899539" y="3704367"/>
                <a:ext cx="470816" cy="232643"/>
              </a:xfrm>
              <a:custGeom>
                <a:avLst/>
                <a:gdLst/>
                <a:ahLst/>
                <a:cxnLst/>
                <a:rect l="l" t="t" r="r" b="b"/>
                <a:pathLst>
                  <a:path w="470816" h="232643" extrusionOk="0">
                    <a:moveTo>
                      <a:pt x="235408" y="0"/>
                    </a:moveTo>
                    <a:cubicBezTo>
                      <a:pt x="106496" y="0"/>
                      <a:pt x="1503" y="104109"/>
                      <a:pt x="0" y="232644"/>
                    </a:cubicBezTo>
                    <a:lnTo>
                      <a:pt x="36733" y="232644"/>
                    </a:lnTo>
                    <a:cubicBezTo>
                      <a:pt x="38177" y="124326"/>
                      <a:pt x="126778" y="36732"/>
                      <a:pt x="235408" y="36732"/>
                    </a:cubicBezTo>
                    <a:cubicBezTo>
                      <a:pt x="344038" y="36732"/>
                      <a:pt x="432582" y="124326"/>
                      <a:pt x="434026" y="232644"/>
                    </a:cubicBezTo>
                    <a:lnTo>
                      <a:pt x="470817" y="232644"/>
                    </a:lnTo>
                    <a:cubicBezTo>
                      <a:pt x="469314" y="104109"/>
                      <a:pt x="364262" y="0"/>
                      <a:pt x="235408" y="0"/>
                    </a:cubicBezTo>
                    <a:close/>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76" name="Google Shape;1076;p39"/>
            <p:cNvGrpSpPr/>
            <p:nvPr/>
          </p:nvGrpSpPr>
          <p:grpSpPr>
            <a:xfrm>
              <a:off x="3871246" y="976323"/>
              <a:ext cx="1586769" cy="3968577"/>
              <a:chOff x="3816838" y="3703941"/>
              <a:chExt cx="1233112" cy="3084067"/>
            </a:xfrm>
          </p:grpSpPr>
          <p:grpSp>
            <p:nvGrpSpPr>
              <p:cNvPr id="1077" name="Google Shape;1077;p39"/>
              <p:cNvGrpSpPr/>
              <p:nvPr/>
            </p:nvGrpSpPr>
            <p:grpSpPr>
              <a:xfrm>
                <a:off x="3816838" y="3703941"/>
                <a:ext cx="1233112" cy="3084067"/>
                <a:chOff x="3816838" y="3703941"/>
                <a:chExt cx="1233112" cy="3084067"/>
              </a:xfrm>
            </p:grpSpPr>
            <p:grpSp>
              <p:nvGrpSpPr>
                <p:cNvPr id="1078" name="Google Shape;1078;p39"/>
                <p:cNvGrpSpPr/>
                <p:nvPr/>
              </p:nvGrpSpPr>
              <p:grpSpPr>
                <a:xfrm>
                  <a:off x="3816838" y="5025912"/>
                  <a:ext cx="1233112" cy="1762096"/>
                  <a:chOff x="3816838" y="5025912"/>
                  <a:chExt cx="1233112" cy="1762096"/>
                </a:xfrm>
              </p:grpSpPr>
              <p:grpSp>
                <p:nvGrpSpPr>
                  <p:cNvPr id="1079" name="Google Shape;1079;p39"/>
                  <p:cNvGrpSpPr/>
                  <p:nvPr/>
                </p:nvGrpSpPr>
                <p:grpSpPr>
                  <a:xfrm>
                    <a:off x="4142388" y="5027135"/>
                    <a:ext cx="907562" cy="1760352"/>
                    <a:chOff x="4142388" y="5027135"/>
                    <a:chExt cx="907562" cy="1760352"/>
                  </a:xfrm>
                </p:grpSpPr>
                <p:grpSp>
                  <p:nvGrpSpPr>
                    <p:cNvPr id="1080" name="Google Shape;1080;p39"/>
                    <p:cNvGrpSpPr/>
                    <p:nvPr/>
                  </p:nvGrpSpPr>
                  <p:grpSpPr>
                    <a:xfrm>
                      <a:off x="4631273" y="6358946"/>
                      <a:ext cx="418677" cy="428541"/>
                      <a:chOff x="4631273" y="6358946"/>
                      <a:chExt cx="418677" cy="428541"/>
                    </a:xfrm>
                  </p:grpSpPr>
                  <p:sp>
                    <p:nvSpPr>
                      <p:cNvPr id="1081" name="Google Shape;1081;p39"/>
                      <p:cNvSpPr/>
                      <p:nvPr/>
                    </p:nvSpPr>
                    <p:spPr>
                      <a:xfrm>
                        <a:off x="4631273" y="6358946"/>
                        <a:ext cx="392112" cy="390293"/>
                      </a:xfrm>
                      <a:custGeom>
                        <a:avLst/>
                        <a:gdLst/>
                        <a:ahLst/>
                        <a:cxnLst/>
                        <a:rect l="l" t="t" r="r" b="b"/>
                        <a:pathLst>
                          <a:path w="392112" h="390293" extrusionOk="0">
                            <a:moveTo>
                              <a:pt x="3848" y="390294"/>
                            </a:moveTo>
                            <a:cubicBezTo>
                              <a:pt x="121" y="383008"/>
                              <a:pt x="-2332" y="373251"/>
                              <a:pt x="3419" y="363559"/>
                            </a:cubicBezTo>
                            <a:cubicBezTo>
                              <a:pt x="20188" y="335328"/>
                              <a:pt x="86283" y="237822"/>
                              <a:pt x="96795" y="201395"/>
                            </a:cubicBezTo>
                            <a:cubicBezTo>
                              <a:pt x="104958" y="173034"/>
                              <a:pt x="97979" y="128886"/>
                              <a:pt x="94447" y="110555"/>
                            </a:cubicBezTo>
                            <a:lnTo>
                              <a:pt x="269465" y="0"/>
                            </a:lnTo>
                            <a:cubicBezTo>
                              <a:pt x="310842" y="36076"/>
                              <a:pt x="378107" y="114341"/>
                              <a:pt x="392112" y="130779"/>
                            </a:cubicBezTo>
                            <a:lnTo>
                              <a:pt x="3848" y="390294"/>
                            </a:lnTo>
                            <a:close/>
                          </a:path>
                        </a:pathLst>
                      </a:custGeom>
                      <a:solidFill>
                        <a:schemeClr val="accent5"/>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82" name="Google Shape;1082;p39"/>
                      <p:cNvSpPr/>
                      <p:nvPr/>
                    </p:nvSpPr>
                    <p:spPr>
                      <a:xfrm>
                        <a:off x="4635121" y="6489724"/>
                        <a:ext cx="414829" cy="297763"/>
                      </a:xfrm>
                      <a:custGeom>
                        <a:avLst/>
                        <a:gdLst/>
                        <a:ahLst/>
                        <a:cxnLst/>
                        <a:rect l="l" t="t" r="r" b="b"/>
                        <a:pathLst>
                          <a:path w="414829" h="297763" extrusionOk="0">
                            <a:moveTo>
                              <a:pt x="26566" y="297763"/>
                            </a:moveTo>
                            <a:lnTo>
                              <a:pt x="414830" y="38287"/>
                            </a:lnTo>
                            <a:lnTo>
                              <a:pt x="388264" y="0"/>
                            </a:lnTo>
                            <a:lnTo>
                              <a:pt x="0" y="259515"/>
                            </a:lnTo>
                            <a:lnTo>
                              <a:pt x="26566" y="297763"/>
                            </a:ln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1083" name="Google Shape;1083;p39"/>
                      <p:cNvGrpSpPr/>
                      <p:nvPr/>
                    </p:nvGrpSpPr>
                    <p:grpSpPr>
                      <a:xfrm>
                        <a:off x="4652107" y="6543478"/>
                        <a:ext cx="121435" cy="108040"/>
                        <a:chOff x="4652107" y="6543478"/>
                        <a:chExt cx="121435" cy="108040"/>
                      </a:xfrm>
                    </p:grpSpPr>
                    <p:sp>
                      <p:nvSpPr>
                        <p:cNvPr id="1084" name="Google Shape;1084;p39"/>
                        <p:cNvSpPr/>
                        <p:nvPr/>
                      </p:nvSpPr>
                      <p:spPr>
                        <a:xfrm>
                          <a:off x="4693595" y="6543478"/>
                          <a:ext cx="79947" cy="30508"/>
                        </a:xfrm>
                        <a:custGeom>
                          <a:avLst/>
                          <a:gdLst/>
                          <a:ahLst/>
                          <a:cxnLst/>
                          <a:rect l="l" t="t" r="r" b="b"/>
                          <a:pathLst>
                            <a:path w="79947" h="30508" extrusionOk="0">
                              <a:moveTo>
                                <a:pt x="71321" y="5674"/>
                              </a:moveTo>
                              <a:cubicBezTo>
                                <a:pt x="71900" y="5934"/>
                                <a:pt x="72466" y="6194"/>
                                <a:pt x="73032" y="6519"/>
                              </a:cubicBezTo>
                              <a:cubicBezTo>
                                <a:pt x="77253" y="8601"/>
                                <a:pt x="82060" y="12894"/>
                                <a:pt x="78958" y="17968"/>
                              </a:cubicBezTo>
                              <a:cubicBezTo>
                                <a:pt x="77370" y="20505"/>
                                <a:pt x="74489" y="22001"/>
                                <a:pt x="71679" y="23171"/>
                              </a:cubicBezTo>
                              <a:cubicBezTo>
                                <a:pt x="62013" y="27270"/>
                                <a:pt x="51638" y="28896"/>
                                <a:pt x="41204" y="29742"/>
                              </a:cubicBezTo>
                              <a:cubicBezTo>
                                <a:pt x="29983" y="30652"/>
                                <a:pt x="17982" y="31563"/>
                                <a:pt x="7288" y="27335"/>
                              </a:cubicBezTo>
                              <a:cubicBezTo>
                                <a:pt x="-3764" y="22912"/>
                                <a:pt x="-1494" y="10422"/>
                                <a:pt x="9044" y="6064"/>
                              </a:cubicBezTo>
                              <a:cubicBezTo>
                                <a:pt x="27277" y="-1351"/>
                                <a:pt x="52958" y="-2523"/>
                                <a:pt x="71321" y="5674"/>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85" name="Google Shape;1085;p39"/>
                        <p:cNvSpPr/>
                        <p:nvPr/>
                      </p:nvSpPr>
                      <p:spPr>
                        <a:xfrm>
                          <a:off x="4678664" y="6583483"/>
                          <a:ext cx="79944" cy="30503"/>
                        </a:xfrm>
                        <a:custGeom>
                          <a:avLst/>
                          <a:gdLst/>
                          <a:ahLst/>
                          <a:cxnLst/>
                          <a:rect l="l" t="t" r="r" b="b"/>
                          <a:pathLst>
                            <a:path w="79944" h="30503" extrusionOk="0">
                              <a:moveTo>
                                <a:pt x="71317" y="5674"/>
                              </a:moveTo>
                              <a:cubicBezTo>
                                <a:pt x="71896" y="5934"/>
                                <a:pt x="72469" y="6194"/>
                                <a:pt x="73028" y="6455"/>
                              </a:cubicBezTo>
                              <a:cubicBezTo>
                                <a:pt x="77256" y="8536"/>
                                <a:pt x="82056" y="12894"/>
                                <a:pt x="78954" y="17903"/>
                              </a:cubicBezTo>
                              <a:cubicBezTo>
                                <a:pt x="77373" y="20505"/>
                                <a:pt x="74485" y="22001"/>
                                <a:pt x="71682" y="23171"/>
                              </a:cubicBezTo>
                              <a:cubicBezTo>
                                <a:pt x="62009" y="27204"/>
                                <a:pt x="51634" y="28896"/>
                                <a:pt x="41200" y="29742"/>
                              </a:cubicBezTo>
                              <a:cubicBezTo>
                                <a:pt x="29986" y="30652"/>
                                <a:pt x="17978" y="31563"/>
                                <a:pt x="7290" y="27270"/>
                              </a:cubicBezTo>
                              <a:cubicBezTo>
                                <a:pt x="-3761" y="22912"/>
                                <a:pt x="-1497" y="10357"/>
                                <a:pt x="9040" y="6064"/>
                              </a:cubicBezTo>
                              <a:cubicBezTo>
                                <a:pt x="27273" y="-1351"/>
                                <a:pt x="52954" y="-2523"/>
                                <a:pt x="71317" y="5674"/>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86" name="Google Shape;1086;p39"/>
                        <p:cNvSpPr/>
                        <p:nvPr/>
                      </p:nvSpPr>
                      <p:spPr>
                        <a:xfrm>
                          <a:off x="4652107" y="6621015"/>
                          <a:ext cx="79947" cy="30503"/>
                        </a:xfrm>
                        <a:custGeom>
                          <a:avLst/>
                          <a:gdLst/>
                          <a:ahLst/>
                          <a:cxnLst/>
                          <a:rect l="l" t="t" r="r" b="b"/>
                          <a:pathLst>
                            <a:path w="79947" h="30503" extrusionOk="0">
                              <a:moveTo>
                                <a:pt x="71321" y="5674"/>
                              </a:moveTo>
                              <a:cubicBezTo>
                                <a:pt x="71893" y="5934"/>
                                <a:pt x="72466" y="6194"/>
                                <a:pt x="73032" y="6454"/>
                              </a:cubicBezTo>
                              <a:cubicBezTo>
                                <a:pt x="77253" y="8536"/>
                                <a:pt x="82060" y="12894"/>
                                <a:pt x="78958" y="17903"/>
                              </a:cubicBezTo>
                              <a:cubicBezTo>
                                <a:pt x="77370" y="20505"/>
                                <a:pt x="74489" y="22001"/>
                                <a:pt x="71679" y="23172"/>
                              </a:cubicBezTo>
                              <a:cubicBezTo>
                                <a:pt x="62006" y="27205"/>
                                <a:pt x="51637" y="28896"/>
                                <a:pt x="41204" y="29742"/>
                              </a:cubicBezTo>
                              <a:cubicBezTo>
                                <a:pt x="29983" y="30652"/>
                                <a:pt x="17975" y="31563"/>
                                <a:pt x="7288" y="27270"/>
                              </a:cubicBezTo>
                              <a:cubicBezTo>
                                <a:pt x="-3764" y="22912"/>
                                <a:pt x="-1494" y="10357"/>
                                <a:pt x="9044" y="6064"/>
                              </a:cubicBezTo>
                              <a:cubicBezTo>
                                <a:pt x="27271" y="-1352"/>
                                <a:pt x="52958" y="-2522"/>
                                <a:pt x="71321" y="5674"/>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sp>
                  <p:nvSpPr>
                    <p:cNvPr id="1087" name="Google Shape;1087;p39"/>
                    <p:cNvSpPr/>
                    <p:nvPr/>
                  </p:nvSpPr>
                  <p:spPr>
                    <a:xfrm>
                      <a:off x="4142388" y="5027135"/>
                      <a:ext cx="803433" cy="1466843"/>
                    </a:xfrm>
                    <a:custGeom>
                      <a:avLst/>
                      <a:gdLst/>
                      <a:ahLst/>
                      <a:cxnLst/>
                      <a:rect l="l" t="t" r="r" b="b"/>
                      <a:pathLst>
                        <a:path w="803433" h="1466843" extrusionOk="0">
                          <a:moveTo>
                            <a:pt x="318749" y="170627"/>
                          </a:moveTo>
                          <a:cubicBezTo>
                            <a:pt x="304900" y="326625"/>
                            <a:pt x="295416" y="496186"/>
                            <a:pt x="313955" y="542480"/>
                          </a:cubicBezTo>
                          <a:cubicBezTo>
                            <a:pt x="314742" y="544444"/>
                            <a:pt x="793540" y="1315880"/>
                            <a:pt x="803434" y="1332493"/>
                          </a:cubicBezTo>
                          <a:lnTo>
                            <a:pt x="538962" y="1466843"/>
                          </a:lnTo>
                          <a:cubicBezTo>
                            <a:pt x="499614" y="1396019"/>
                            <a:pt x="1387" y="572753"/>
                            <a:pt x="235" y="556062"/>
                          </a:cubicBezTo>
                          <a:cubicBezTo>
                            <a:pt x="-2113" y="521775"/>
                            <a:pt x="13739" y="170094"/>
                            <a:pt x="20088" y="0"/>
                          </a:cubicBezTo>
                          <a:lnTo>
                            <a:pt x="180483" y="5100"/>
                          </a:lnTo>
                          <a:lnTo>
                            <a:pt x="318749" y="170627"/>
                          </a:lnTo>
                          <a:close/>
                        </a:path>
                      </a:pathLst>
                    </a:custGeom>
                    <a:solidFill>
                      <a:schemeClr val="accen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088" name="Google Shape;1088;p39"/>
                  <p:cNvGrpSpPr/>
                  <p:nvPr/>
                </p:nvGrpSpPr>
                <p:grpSpPr>
                  <a:xfrm>
                    <a:off x="3816838" y="5025912"/>
                    <a:ext cx="883818" cy="1762096"/>
                    <a:chOff x="3816838" y="5025912"/>
                    <a:chExt cx="883818" cy="1762096"/>
                  </a:xfrm>
                </p:grpSpPr>
                <p:grpSp>
                  <p:nvGrpSpPr>
                    <p:cNvPr id="1089" name="Google Shape;1089;p39"/>
                    <p:cNvGrpSpPr/>
                    <p:nvPr/>
                  </p:nvGrpSpPr>
                  <p:grpSpPr>
                    <a:xfrm>
                      <a:off x="3816838" y="6531069"/>
                      <a:ext cx="473834" cy="256939"/>
                      <a:chOff x="3816838" y="6531069"/>
                      <a:chExt cx="473834" cy="256939"/>
                    </a:xfrm>
                  </p:grpSpPr>
                  <p:sp>
                    <p:nvSpPr>
                      <p:cNvPr id="1090" name="Google Shape;1090;p39"/>
                      <p:cNvSpPr/>
                      <p:nvPr/>
                    </p:nvSpPr>
                    <p:spPr>
                      <a:xfrm>
                        <a:off x="3823317" y="6531069"/>
                        <a:ext cx="467355" cy="211080"/>
                      </a:xfrm>
                      <a:custGeom>
                        <a:avLst/>
                        <a:gdLst/>
                        <a:ahLst/>
                        <a:cxnLst/>
                        <a:rect l="l" t="t" r="r" b="b"/>
                        <a:pathLst>
                          <a:path w="467355" h="211080" extrusionOk="0">
                            <a:moveTo>
                              <a:pt x="0" y="147463"/>
                            </a:moveTo>
                            <a:cubicBezTo>
                              <a:pt x="2205" y="139657"/>
                              <a:pt x="7103" y="130746"/>
                              <a:pt x="17986" y="127364"/>
                            </a:cubicBezTo>
                            <a:cubicBezTo>
                              <a:pt x="49749" y="117476"/>
                              <a:pt x="165449" y="88855"/>
                              <a:pt x="198188" y="68821"/>
                            </a:cubicBezTo>
                            <a:cubicBezTo>
                              <a:pt x="223609" y="53209"/>
                              <a:pt x="248665" y="15871"/>
                              <a:pt x="258598" y="0"/>
                            </a:cubicBezTo>
                            <a:lnTo>
                              <a:pt x="464000" y="33434"/>
                            </a:lnTo>
                            <a:cubicBezTo>
                              <a:pt x="469991" y="87424"/>
                              <a:pt x="466309" y="189679"/>
                              <a:pt x="465444" y="211080"/>
                            </a:cubicBezTo>
                            <a:lnTo>
                              <a:pt x="0" y="147463"/>
                            </a:lnTo>
                            <a:close/>
                          </a:path>
                        </a:pathLst>
                      </a:custGeom>
                      <a:solidFill>
                        <a:schemeClr val="accent5"/>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91" name="Google Shape;1091;p39"/>
                      <p:cNvSpPr/>
                      <p:nvPr/>
                    </p:nvSpPr>
                    <p:spPr>
                      <a:xfrm>
                        <a:off x="3816838" y="6678532"/>
                        <a:ext cx="471922" cy="109476"/>
                      </a:xfrm>
                      <a:custGeom>
                        <a:avLst/>
                        <a:gdLst/>
                        <a:ahLst/>
                        <a:cxnLst/>
                        <a:rect l="l" t="t" r="r" b="b"/>
                        <a:pathLst>
                          <a:path w="471922" h="109476" extrusionOk="0">
                            <a:moveTo>
                              <a:pt x="0" y="45859"/>
                            </a:moveTo>
                            <a:lnTo>
                              <a:pt x="465444" y="109476"/>
                            </a:lnTo>
                            <a:lnTo>
                              <a:pt x="471923" y="63617"/>
                            </a:lnTo>
                            <a:lnTo>
                              <a:pt x="6479" y="0"/>
                            </a:lnTo>
                            <a:lnTo>
                              <a:pt x="0" y="45859"/>
                            </a:ln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1092" name="Google Shape;1092;p39"/>
                      <p:cNvGrpSpPr/>
                      <p:nvPr/>
                    </p:nvGrpSpPr>
                    <p:grpSpPr>
                      <a:xfrm>
                        <a:off x="3911441" y="6576354"/>
                        <a:ext cx="146055" cy="86240"/>
                        <a:chOff x="3911441" y="6576354"/>
                        <a:chExt cx="146055" cy="86240"/>
                      </a:xfrm>
                    </p:grpSpPr>
                    <p:sp>
                      <p:nvSpPr>
                        <p:cNvPr id="1093" name="Google Shape;1093;p39"/>
                        <p:cNvSpPr/>
                        <p:nvPr/>
                      </p:nvSpPr>
                      <p:spPr>
                        <a:xfrm>
                          <a:off x="3991950" y="6576354"/>
                          <a:ext cx="65546" cy="56160"/>
                        </a:xfrm>
                        <a:custGeom>
                          <a:avLst/>
                          <a:gdLst/>
                          <a:ahLst/>
                          <a:cxnLst/>
                          <a:rect l="l" t="t" r="r" b="b"/>
                          <a:pathLst>
                            <a:path w="65546" h="56160" extrusionOk="0">
                              <a:moveTo>
                                <a:pt x="63645" y="41684"/>
                              </a:moveTo>
                              <a:cubicBezTo>
                                <a:pt x="63898" y="42270"/>
                                <a:pt x="64139" y="42855"/>
                                <a:pt x="64367" y="43440"/>
                              </a:cubicBezTo>
                              <a:cubicBezTo>
                                <a:pt x="66071" y="47734"/>
                                <a:pt x="66670" y="54109"/>
                                <a:pt x="60926" y="55800"/>
                              </a:cubicBezTo>
                              <a:cubicBezTo>
                                <a:pt x="57999" y="56645"/>
                                <a:pt x="54850" y="55865"/>
                                <a:pt x="51956" y="54889"/>
                              </a:cubicBezTo>
                              <a:cubicBezTo>
                                <a:pt x="41997" y="51507"/>
                                <a:pt x="33163" y="45912"/>
                                <a:pt x="24857" y="39668"/>
                              </a:cubicBezTo>
                              <a:cubicBezTo>
                                <a:pt x="15913" y="32968"/>
                                <a:pt x="6403" y="25682"/>
                                <a:pt x="1388" y="15535"/>
                              </a:cubicBezTo>
                              <a:cubicBezTo>
                                <a:pt x="-3797" y="4997"/>
                                <a:pt x="6448" y="-2808"/>
                                <a:pt x="17207" y="964"/>
                              </a:cubicBezTo>
                              <a:cubicBezTo>
                                <a:pt x="35811" y="7469"/>
                                <a:pt x="55657" y="23536"/>
                                <a:pt x="63645" y="41684"/>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94" name="Google Shape;1094;p39"/>
                        <p:cNvSpPr/>
                        <p:nvPr/>
                      </p:nvSpPr>
                      <p:spPr>
                        <a:xfrm>
                          <a:off x="3956812" y="6596128"/>
                          <a:ext cx="65542" cy="56160"/>
                        </a:xfrm>
                        <a:custGeom>
                          <a:avLst/>
                          <a:gdLst/>
                          <a:ahLst/>
                          <a:cxnLst/>
                          <a:rect l="l" t="t" r="r" b="b"/>
                          <a:pathLst>
                            <a:path w="65542" h="56160" extrusionOk="0">
                              <a:moveTo>
                                <a:pt x="63645" y="41684"/>
                              </a:moveTo>
                              <a:cubicBezTo>
                                <a:pt x="63892" y="42270"/>
                                <a:pt x="64133" y="42855"/>
                                <a:pt x="64360" y="43441"/>
                              </a:cubicBezTo>
                              <a:cubicBezTo>
                                <a:pt x="66071" y="47734"/>
                                <a:pt x="66663" y="54108"/>
                                <a:pt x="60926" y="55800"/>
                              </a:cubicBezTo>
                              <a:cubicBezTo>
                                <a:pt x="57999" y="56645"/>
                                <a:pt x="54844" y="55865"/>
                                <a:pt x="51956" y="54889"/>
                              </a:cubicBezTo>
                              <a:cubicBezTo>
                                <a:pt x="41990" y="51506"/>
                                <a:pt x="33164" y="45912"/>
                                <a:pt x="24850" y="39668"/>
                              </a:cubicBezTo>
                              <a:cubicBezTo>
                                <a:pt x="15913" y="32968"/>
                                <a:pt x="6403" y="25683"/>
                                <a:pt x="1388" y="15535"/>
                              </a:cubicBezTo>
                              <a:cubicBezTo>
                                <a:pt x="-3797" y="4997"/>
                                <a:pt x="6448" y="-2809"/>
                                <a:pt x="17201" y="965"/>
                              </a:cubicBezTo>
                              <a:cubicBezTo>
                                <a:pt x="35811" y="7469"/>
                                <a:pt x="55650" y="23536"/>
                                <a:pt x="63645" y="41684"/>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95" name="Google Shape;1095;p39"/>
                        <p:cNvSpPr/>
                        <p:nvPr/>
                      </p:nvSpPr>
                      <p:spPr>
                        <a:xfrm>
                          <a:off x="3911441" y="6606406"/>
                          <a:ext cx="65542" cy="56188"/>
                        </a:xfrm>
                        <a:custGeom>
                          <a:avLst/>
                          <a:gdLst/>
                          <a:ahLst/>
                          <a:cxnLst/>
                          <a:rect l="l" t="t" r="r" b="b"/>
                          <a:pathLst>
                            <a:path w="65542" h="56188" extrusionOk="0">
                              <a:moveTo>
                                <a:pt x="63645" y="41749"/>
                              </a:moveTo>
                              <a:cubicBezTo>
                                <a:pt x="63892" y="42270"/>
                                <a:pt x="64133" y="42855"/>
                                <a:pt x="64360" y="43440"/>
                              </a:cubicBezTo>
                              <a:cubicBezTo>
                                <a:pt x="66071" y="47799"/>
                                <a:pt x="66663" y="54173"/>
                                <a:pt x="60926" y="55800"/>
                              </a:cubicBezTo>
                              <a:cubicBezTo>
                                <a:pt x="57999" y="56710"/>
                                <a:pt x="54844" y="55864"/>
                                <a:pt x="51956" y="54889"/>
                              </a:cubicBezTo>
                              <a:cubicBezTo>
                                <a:pt x="41990" y="51571"/>
                                <a:pt x="33164" y="45978"/>
                                <a:pt x="24850" y="39733"/>
                              </a:cubicBezTo>
                              <a:cubicBezTo>
                                <a:pt x="15913" y="32968"/>
                                <a:pt x="6403" y="25747"/>
                                <a:pt x="1388" y="15535"/>
                              </a:cubicBezTo>
                              <a:cubicBezTo>
                                <a:pt x="-3797" y="4997"/>
                                <a:pt x="6448" y="-2808"/>
                                <a:pt x="17201" y="964"/>
                              </a:cubicBezTo>
                              <a:cubicBezTo>
                                <a:pt x="35811" y="7469"/>
                                <a:pt x="55650" y="23536"/>
                                <a:pt x="63645" y="41749"/>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sp>
                  <p:nvSpPr>
                    <p:cNvPr id="1096" name="Google Shape;1096;p39"/>
                    <p:cNvSpPr/>
                    <p:nvPr/>
                  </p:nvSpPr>
                  <p:spPr>
                    <a:xfrm>
                      <a:off x="4055791" y="5025912"/>
                      <a:ext cx="644865" cy="1551144"/>
                    </a:xfrm>
                    <a:custGeom>
                      <a:avLst/>
                      <a:gdLst/>
                      <a:ahLst/>
                      <a:cxnLst/>
                      <a:rect l="l" t="t" r="r" b="b"/>
                      <a:pathLst>
                        <a:path w="644865" h="1551144" extrusionOk="0">
                          <a:moveTo>
                            <a:pt x="606851" y="0"/>
                          </a:moveTo>
                          <a:cubicBezTo>
                            <a:pt x="602558" y="10349"/>
                            <a:pt x="644930" y="180476"/>
                            <a:pt x="644865" y="206514"/>
                          </a:cubicBezTo>
                          <a:cubicBezTo>
                            <a:pt x="644800" y="207828"/>
                            <a:pt x="644664" y="208706"/>
                            <a:pt x="644488" y="209233"/>
                          </a:cubicBezTo>
                          <a:cubicBezTo>
                            <a:pt x="642589" y="213813"/>
                            <a:pt x="640709" y="218470"/>
                            <a:pt x="638783" y="223245"/>
                          </a:cubicBezTo>
                          <a:cubicBezTo>
                            <a:pt x="594225" y="331855"/>
                            <a:pt x="392584" y="821457"/>
                            <a:pt x="345482" y="937652"/>
                          </a:cubicBezTo>
                          <a:lnTo>
                            <a:pt x="244866" y="1551145"/>
                          </a:lnTo>
                          <a:lnTo>
                            <a:pt x="187266" y="1540803"/>
                          </a:lnTo>
                          <a:lnTo>
                            <a:pt x="0" y="1507303"/>
                          </a:lnTo>
                          <a:lnTo>
                            <a:pt x="75104" y="854990"/>
                          </a:lnTo>
                          <a:cubicBezTo>
                            <a:pt x="121789" y="705464"/>
                            <a:pt x="168298" y="221813"/>
                            <a:pt x="227037" y="21531"/>
                          </a:cubicBezTo>
                          <a:lnTo>
                            <a:pt x="554865" y="6849"/>
                          </a:lnTo>
                          <a:lnTo>
                            <a:pt x="606851" y="0"/>
                          </a:lnTo>
                          <a:close/>
                        </a:path>
                      </a:pathLst>
                    </a:custGeom>
                    <a:solidFill>
                      <a:schemeClr val="lt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097" name="Google Shape;1097;p39"/>
                    <p:cNvSpPr/>
                    <p:nvPr/>
                  </p:nvSpPr>
                  <p:spPr>
                    <a:xfrm>
                      <a:off x="4243058" y="5025912"/>
                      <a:ext cx="457598" cy="1551144"/>
                    </a:xfrm>
                    <a:custGeom>
                      <a:avLst/>
                      <a:gdLst/>
                      <a:ahLst/>
                      <a:cxnLst/>
                      <a:rect l="l" t="t" r="r" b="b"/>
                      <a:pathLst>
                        <a:path w="457598" h="1551144" extrusionOk="0">
                          <a:moveTo>
                            <a:pt x="419585" y="0"/>
                          </a:moveTo>
                          <a:cubicBezTo>
                            <a:pt x="415292" y="10349"/>
                            <a:pt x="457664" y="180476"/>
                            <a:pt x="457599" y="206514"/>
                          </a:cubicBezTo>
                          <a:cubicBezTo>
                            <a:pt x="457534" y="207828"/>
                            <a:pt x="457397" y="208706"/>
                            <a:pt x="457222" y="209233"/>
                          </a:cubicBezTo>
                          <a:cubicBezTo>
                            <a:pt x="455322" y="213813"/>
                            <a:pt x="453442" y="218470"/>
                            <a:pt x="451517" y="223245"/>
                          </a:cubicBezTo>
                          <a:cubicBezTo>
                            <a:pt x="406959" y="331855"/>
                            <a:pt x="205317" y="821457"/>
                            <a:pt x="158216" y="937652"/>
                          </a:cubicBezTo>
                          <a:lnTo>
                            <a:pt x="57600" y="1551145"/>
                          </a:lnTo>
                          <a:lnTo>
                            <a:pt x="0" y="1540803"/>
                          </a:lnTo>
                          <a:lnTo>
                            <a:pt x="88836" y="962084"/>
                          </a:lnTo>
                          <a:cubicBezTo>
                            <a:pt x="145103" y="810035"/>
                            <a:pt x="309127" y="406101"/>
                            <a:pt x="402646" y="174608"/>
                          </a:cubicBezTo>
                          <a:lnTo>
                            <a:pt x="367599" y="6849"/>
                          </a:lnTo>
                          <a:lnTo>
                            <a:pt x="419585" y="0"/>
                          </a:lnTo>
                          <a:close/>
                        </a:path>
                      </a:pathLst>
                    </a:custGeom>
                    <a:solidFill>
                      <a:srgbClr val="3B2A34">
                        <a:alpha val="46880"/>
                      </a:srgbClr>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grpSp>
              <p:nvGrpSpPr>
                <p:cNvPr id="1098" name="Google Shape;1098;p39"/>
                <p:cNvGrpSpPr/>
                <p:nvPr/>
              </p:nvGrpSpPr>
              <p:grpSpPr>
                <a:xfrm>
                  <a:off x="3914835" y="3703941"/>
                  <a:ext cx="870996" cy="1588236"/>
                  <a:chOff x="3914835" y="3703941"/>
                  <a:chExt cx="870996" cy="1588236"/>
                </a:xfrm>
              </p:grpSpPr>
              <p:sp>
                <p:nvSpPr>
                  <p:cNvPr id="1099" name="Google Shape;1099;p39"/>
                  <p:cNvSpPr/>
                  <p:nvPr/>
                </p:nvSpPr>
                <p:spPr>
                  <a:xfrm>
                    <a:off x="3914835" y="4302183"/>
                    <a:ext cx="203748" cy="716313"/>
                  </a:xfrm>
                  <a:custGeom>
                    <a:avLst/>
                    <a:gdLst/>
                    <a:ahLst/>
                    <a:cxnLst/>
                    <a:rect l="l" t="t" r="r" b="b"/>
                    <a:pathLst>
                      <a:path w="203748" h="716313" extrusionOk="0">
                        <a:moveTo>
                          <a:pt x="183380" y="0"/>
                        </a:moveTo>
                        <a:cubicBezTo>
                          <a:pt x="183380" y="0"/>
                          <a:pt x="128181" y="42424"/>
                          <a:pt x="122001" y="58127"/>
                        </a:cubicBezTo>
                        <a:cubicBezTo>
                          <a:pt x="115815" y="73823"/>
                          <a:pt x="-7847" y="513059"/>
                          <a:pt x="394" y="558293"/>
                        </a:cubicBezTo>
                        <a:cubicBezTo>
                          <a:pt x="8642" y="603521"/>
                          <a:pt x="145919" y="721570"/>
                          <a:pt x="162819" y="716132"/>
                        </a:cubicBezTo>
                        <a:cubicBezTo>
                          <a:pt x="179712" y="710700"/>
                          <a:pt x="232394" y="134337"/>
                          <a:pt x="183380" y="0"/>
                        </a:cubicBezTo>
                        <a:close/>
                      </a:path>
                    </a:pathLst>
                  </a:custGeom>
                  <a:solidFill>
                    <a:schemeClr val="accent4"/>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00" name="Google Shape;1100;p39"/>
                  <p:cNvSpPr/>
                  <p:nvPr/>
                </p:nvSpPr>
                <p:spPr>
                  <a:xfrm>
                    <a:off x="4053864" y="4244752"/>
                    <a:ext cx="731967" cy="1047425"/>
                  </a:xfrm>
                  <a:custGeom>
                    <a:avLst/>
                    <a:gdLst/>
                    <a:ahLst/>
                    <a:cxnLst/>
                    <a:rect l="l" t="t" r="r" b="b"/>
                    <a:pathLst>
                      <a:path w="731967" h="1047425" extrusionOk="0">
                        <a:moveTo>
                          <a:pt x="409583" y="0"/>
                        </a:moveTo>
                        <a:lnTo>
                          <a:pt x="559460" y="26221"/>
                        </a:lnTo>
                        <a:cubicBezTo>
                          <a:pt x="559460" y="26221"/>
                          <a:pt x="694278" y="592378"/>
                          <a:pt x="697940" y="627419"/>
                        </a:cubicBezTo>
                        <a:cubicBezTo>
                          <a:pt x="701609" y="662461"/>
                          <a:pt x="689685" y="775748"/>
                          <a:pt x="689685" y="775748"/>
                        </a:cubicBezTo>
                        <a:cubicBezTo>
                          <a:pt x="689685" y="775748"/>
                          <a:pt x="746427" y="893661"/>
                          <a:pt x="728448" y="919127"/>
                        </a:cubicBezTo>
                        <a:cubicBezTo>
                          <a:pt x="710475" y="944593"/>
                          <a:pt x="489553" y="1029181"/>
                          <a:pt x="293589" y="1045469"/>
                        </a:cubicBezTo>
                        <a:cubicBezTo>
                          <a:pt x="97626" y="1061764"/>
                          <a:pt x="2038" y="971315"/>
                          <a:pt x="217" y="957414"/>
                        </a:cubicBezTo>
                        <a:cubicBezTo>
                          <a:pt x="-3218" y="931239"/>
                          <a:pt x="35291" y="849987"/>
                          <a:pt x="35291" y="849987"/>
                        </a:cubicBezTo>
                        <a:cubicBezTo>
                          <a:pt x="35291" y="849987"/>
                          <a:pt x="19425" y="789824"/>
                          <a:pt x="18619" y="757476"/>
                        </a:cubicBezTo>
                        <a:cubicBezTo>
                          <a:pt x="17812" y="725128"/>
                          <a:pt x="44352" y="57431"/>
                          <a:pt x="44352" y="57431"/>
                        </a:cubicBezTo>
                        <a:lnTo>
                          <a:pt x="123743" y="42203"/>
                        </a:lnTo>
                        <a:lnTo>
                          <a:pt x="409583" y="0"/>
                        </a:lnTo>
                        <a:close/>
                      </a:path>
                    </a:pathLst>
                  </a:custGeom>
                  <a:solidFill>
                    <a:schemeClr val="accent4"/>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1101" name="Google Shape;1101;p39"/>
                  <p:cNvGrpSpPr/>
                  <p:nvPr/>
                </p:nvGrpSpPr>
                <p:grpSpPr>
                  <a:xfrm>
                    <a:off x="4087151" y="3703941"/>
                    <a:ext cx="428438" cy="728721"/>
                    <a:chOff x="4087151" y="3703941"/>
                    <a:chExt cx="428438" cy="728721"/>
                  </a:xfrm>
                </p:grpSpPr>
                <p:grpSp>
                  <p:nvGrpSpPr>
                    <p:cNvPr id="1102" name="Google Shape;1102;p39"/>
                    <p:cNvGrpSpPr/>
                    <p:nvPr/>
                  </p:nvGrpSpPr>
                  <p:grpSpPr>
                    <a:xfrm>
                      <a:off x="4154872" y="4125136"/>
                      <a:ext cx="315963" cy="307526"/>
                      <a:chOff x="4154872" y="4125136"/>
                      <a:chExt cx="315963" cy="307526"/>
                    </a:xfrm>
                  </p:grpSpPr>
                  <p:sp>
                    <p:nvSpPr>
                      <p:cNvPr id="1103" name="Google Shape;1103;p39"/>
                      <p:cNvSpPr/>
                      <p:nvPr/>
                    </p:nvSpPr>
                    <p:spPr>
                      <a:xfrm>
                        <a:off x="4177606" y="4234247"/>
                        <a:ext cx="285840" cy="135856"/>
                      </a:xfrm>
                      <a:custGeom>
                        <a:avLst/>
                        <a:gdLst/>
                        <a:ahLst/>
                        <a:cxnLst/>
                        <a:rect l="l" t="t" r="r" b="b"/>
                        <a:pathLst>
                          <a:path w="285840" h="135856" extrusionOk="0">
                            <a:moveTo>
                              <a:pt x="0" y="52708"/>
                            </a:moveTo>
                            <a:cubicBezTo>
                              <a:pt x="0" y="52708"/>
                              <a:pt x="71078" y="136952"/>
                              <a:pt x="131436" y="135846"/>
                            </a:cubicBezTo>
                            <a:cubicBezTo>
                              <a:pt x="210124" y="134487"/>
                              <a:pt x="264921" y="49339"/>
                              <a:pt x="285840" y="10505"/>
                            </a:cubicBezTo>
                            <a:cubicBezTo>
                              <a:pt x="249036" y="4261"/>
                              <a:pt x="214678" y="0"/>
                              <a:pt x="214678" y="0"/>
                            </a:cubicBezTo>
                            <a:lnTo>
                              <a:pt x="81082" y="19846"/>
                            </a:lnTo>
                            <a:lnTo>
                              <a:pt x="0" y="52708"/>
                            </a:lnTo>
                            <a:close/>
                          </a:path>
                        </a:pathLst>
                      </a:custGeom>
                      <a:solidFill>
                        <a:srgbClr val="805B3D"/>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04" name="Google Shape;1104;p39"/>
                      <p:cNvSpPr/>
                      <p:nvPr/>
                    </p:nvSpPr>
                    <p:spPr>
                      <a:xfrm>
                        <a:off x="4243650" y="4125136"/>
                        <a:ext cx="148653" cy="199391"/>
                      </a:xfrm>
                      <a:custGeom>
                        <a:avLst/>
                        <a:gdLst/>
                        <a:ahLst/>
                        <a:cxnLst/>
                        <a:rect l="l" t="t" r="r" b="b"/>
                        <a:pathLst>
                          <a:path w="148653" h="199391" extrusionOk="0">
                            <a:moveTo>
                              <a:pt x="9516" y="175005"/>
                            </a:moveTo>
                            <a:lnTo>
                              <a:pt x="58946" y="199392"/>
                            </a:lnTo>
                            <a:cubicBezTo>
                              <a:pt x="58946" y="199392"/>
                              <a:pt x="133582" y="141193"/>
                              <a:pt x="148654" y="109072"/>
                            </a:cubicBezTo>
                            <a:lnTo>
                              <a:pt x="148485" y="97344"/>
                            </a:lnTo>
                            <a:lnTo>
                              <a:pt x="145089" y="27476"/>
                            </a:lnTo>
                            <a:lnTo>
                              <a:pt x="0" y="0"/>
                            </a:lnTo>
                            <a:cubicBezTo>
                              <a:pt x="0" y="0"/>
                              <a:pt x="5093" y="24614"/>
                              <a:pt x="9347" y="56253"/>
                            </a:cubicBezTo>
                            <a:cubicBezTo>
                              <a:pt x="14766" y="96323"/>
                              <a:pt x="18792" y="147542"/>
                              <a:pt x="9516" y="175005"/>
                            </a:cubicBezTo>
                            <a:close/>
                          </a:path>
                        </a:pathLst>
                      </a:custGeom>
                      <a:solidFill>
                        <a:srgbClr val="805B3D"/>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05" name="Google Shape;1105;p39"/>
                      <p:cNvSpPr/>
                      <p:nvPr/>
                    </p:nvSpPr>
                    <p:spPr>
                      <a:xfrm>
                        <a:off x="4154872" y="4234208"/>
                        <a:ext cx="315963" cy="198454"/>
                      </a:xfrm>
                      <a:custGeom>
                        <a:avLst/>
                        <a:gdLst/>
                        <a:ahLst/>
                        <a:cxnLst/>
                        <a:rect l="l" t="t" r="r" b="b"/>
                        <a:pathLst>
                          <a:path w="315963" h="198454" extrusionOk="0">
                            <a:moveTo>
                              <a:pt x="103582" y="7227"/>
                            </a:moveTo>
                            <a:lnTo>
                              <a:pt x="0" y="57106"/>
                            </a:lnTo>
                            <a:cubicBezTo>
                              <a:pt x="0" y="57106"/>
                              <a:pt x="62654" y="191761"/>
                              <a:pt x="70896" y="198045"/>
                            </a:cubicBezTo>
                            <a:cubicBezTo>
                              <a:pt x="79137" y="204322"/>
                              <a:pt x="161924" y="136321"/>
                              <a:pt x="161924" y="136321"/>
                            </a:cubicBezTo>
                            <a:cubicBezTo>
                              <a:pt x="161924" y="136321"/>
                              <a:pt x="291402" y="196074"/>
                              <a:pt x="299318" y="185081"/>
                            </a:cubicBezTo>
                            <a:cubicBezTo>
                              <a:pt x="307234" y="174088"/>
                              <a:pt x="315963" y="11839"/>
                              <a:pt x="315963" y="11839"/>
                            </a:cubicBezTo>
                            <a:lnTo>
                              <a:pt x="237431" y="0"/>
                            </a:lnTo>
                            <a:cubicBezTo>
                              <a:pt x="237431" y="0"/>
                              <a:pt x="227668" y="93116"/>
                              <a:pt x="163023" y="90319"/>
                            </a:cubicBezTo>
                            <a:cubicBezTo>
                              <a:pt x="98378" y="87522"/>
                              <a:pt x="103582" y="7227"/>
                              <a:pt x="103582" y="7227"/>
                            </a:cubicBezTo>
                            <a:close/>
                          </a:path>
                        </a:pathLst>
                      </a:custGeom>
                      <a:solidFill>
                        <a:schemeClr val="accent3"/>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106" name="Google Shape;1106;p39"/>
                    <p:cNvGrpSpPr/>
                    <p:nvPr/>
                  </p:nvGrpSpPr>
                  <p:grpSpPr>
                    <a:xfrm>
                      <a:off x="4087151" y="3703941"/>
                      <a:ext cx="428438" cy="483919"/>
                      <a:chOff x="4087151" y="3703941"/>
                      <a:chExt cx="428438" cy="483919"/>
                    </a:xfrm>
                  </p:grpSpPr>
                  <p:grpSp>
                    <p:nvGrpSpPr>
                      <p:cNvPr id="1107" name="Google Shape;1107;p39"/>
                      <p:cNvGrpSpPr/>
                      <p:nvPr/>
                    </p:nvGrpSpPr>
                    <p:grpSpPr>
                      <a:xfrm>
                        <a:off x="4177602" y="3795539"/>
                        <a:ext cx="297742" cy="392321"/>
                        <a:chOff x="4177602" y="3795539"/>
                        <a:chExt cx="297742" cy="392321"/>
                      </a:xfrm>
                    </p:grpSpPr>
                    <p:grpSp>
                      <p:nvGrpSpPr>
                        <p:cNvPr id="1108" name="Google Shape;1108;p39"/>
                        <p:cNvGrpSpPr/>
                        <p:nvPr/>
                      </p:nvGrpSpPr>
                      <p:grpSpPr>
                        <a:xfrm>
                          <a:off x="4177602" y="3795539"/>
                          <a:ext cx="297742" cy="392321"/>
                          <a:chOff x="4177602" y="3795539"/>
                          <a:chExt cx="297742" cy="392321"/>
                        </a:xfrm>
                      </p:grpSpPr>
                      <p:sp>
                        <p:nvSpPr>
                          <p:cNvPr id="1109" name="Google Shape;1109;p39"/>
                          <p:cNvSpPr/>
                          <p:nvPr/>
                        </p:nvSpPr>
                        <p:spPr>
                          <a:xfrm>
                            <a:off x="4177602" y="3795539"/>
                            <a:ext cx="297741" cy="392321"/>
                          </a:xfrm>
                          <a:custGeom>
                            <a:avLst/>
                            <a:gdLst/>
                            <a:ahLst/>
                            <a:cxnLst/>
                            <a:rect l="l" t="t" r="r" b="b"/>
                            <a:pathLst>
                              <a:path w="297741" h="392321" extrusionOk="0">
                                <a:moveTo>
                                  <a:pt x="34193" y="320308"/>
                                </a:moveTo>
                                <a:cubicBezTo>
                                  <a:pt x="34193" y="320308"/>
                                  <a:pt x="39013" y="329539"/>
                                  <a:pt x="56056" y="340629"/>
                                </a:cubicBezTo>
                                <a:lnTo>
                                  <a:pt x="56088" y="340623"/>
                                </a:lnTo>
                                <a:cubicBezTo>
                                  <a:pt x="59568" y="342906"/>
                                  <a:pt x="63582" y="345261"/>
                                  <a:pt x="68168" y="347628"/>
                                </a:cubicBezTo>
                                <a:cubicBezTo>
                                  <a:pt x="85672" y="356625"/>
                                  <a:pt x="243199" y="398080"/>
                                  <a:pt x="265562" y="391646"/>
                                </a:cubicBezTo>
                                <a:cubicBezTo>
                                  <a:pt x="287932" y="385213"/>
                                  <a:pt x="297780" y="303611"/>
                                  <a:pt x="297741" y="295193"/>
                                </a:cubicBezTo>
                                <a:cubicBezTo>
                                  <a:pt x="297553" y="243513"/>
                                  <a:pt x="294502" y="84178"/>
                                  <a:pt x="294502" y="84178"/>
                                </a:cubicBezTo>
                                <a:cubicBezTo>
                                  <a:pt x="212899" y="-77824"/>
                                  <a:pt x="25223" y="40238"/>
                                  <a:pt x="4889" y="60364"/>
                                </a:cubicBezTo>
                                <a:cubicBezTo>
                                  <a:pt x="-15438" y="80483"/>
                                  <a:pt x="34193" y="320308"/>
                                  <a:pt x="34193" y="320308"/>
                                </a:cubicBezTo>
                                <a:close/>
                              </a:path>
                            </a:pathLst>
                          </a:custGeom>
                          <a:solidFill>
                            <a:srgbClr val="805B3D"/>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10" name="Google Shape;1110;p39"/>
                          <p:cNvSpPr/>
                          <p:nvPr/>
                        </p:nvSpPr>
                        <p:spPr>
                          <a:xfrm>
                            <a:off x="4233691" y="4090732"/>
                            <a:ext cx="241653" cy="97128"/>
                          </a:xfrm>
                          <a:custGeom>
                            <a:avLst/>
                            <a:gdLst/>
                            <a:ahLst/>
                            <a:cxnLst/>
                            <a:rect l="l" t="t" r="r" b="b"/>
                            <a:pathLst>
                              <a:path w="241653" h="97128" extrusionOk="0">
                                <a:moveTo>
                                  <a:pt x="0" y="45430"/>
                                </a:moveTo>
                                <a:cubicBezTo>
                                  <a:pt x="3480" y="47713"/>
                                  <a:pt x="7494" y="50068"/>
                                  <a:pt x="12079" y="52435"/>
                                </a:cubicBezTo>
                                <a:cubicBezTo>
                                  <a:pt x="29584" y="61432"/>
                                  <a:pt x="187110" y="102887"/>
                                  <a:pt x="209474" y="96453"/>
                                </a:cubicBezTo>
                                <a:cubicBezTo>
                                  <a:pt x="231844" y="90020"/>
                                  <a:pt x="241692" y="8417"/>
                                  <a:pt x="241653" y="0"/>
                                </a:cubicBezTo>
                                <a:cubicBezTo>
                                  <a:pt x="232566" y="36544"/>
                                  <a:pt x="223583" y="86553"/>
                                  <a:pt x="207204" y="87431"/>
                                </a:cubicBezTo>
                                <a:cubicBezTo>
                                  <a:pt x="182524" y="88764"/>
                                  <a:pt x="19384" y="52221"/>
                                  <a:pt x="0" y="45430"/>
                                </a:cubicBezTo>
                                <a:close/>
                              </a:path>
                            </a:pathLst>
                          </a:custGeom>
                          <a:solidFill>
                            <a:srgbClr val="F8BF9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nvGrpSpPr>
                        <p:cNvPr id="1111" name="Google Shape;1111;p39"/>
                        <p:cNvGrpSpPr/>
                        <p:nvPr/>
                      </p:nvGrpSpPr>
                      <p:grpSpPr>
                        <a:xfrm>
                          <a:off x="4309055" y="4037555"/>
                          <a:ext cx="102327" cy="90338"/>
                          <a:chOff x="4309055" y="4037555"/>
                          <a:chExt cx="102327" cy="90338"/>
                        </a:xfrm>
                      </p:grpSpPr>
                      <p:sp>
                        <p:nvSpPr>
                          <p:cNvPr id="1112" name="Google Shape;1112;p39"/>
                          <p:cNvSpPr/>
                          <p:nvPr/>
                        </p:nvSpPr>
                        <p:spPr>
                          <a:xfrm>
                            <a:off x="4329350" y="4110958"/>
                            <a:ext cx="43582" cy="15764"/>
                          </a:xfrm>
                          <a:custGeom>
                            <a:avLst/>
                            <a:gdLst/>
                            <a:ahLst/>
                            <a:cxnLst/>
                            <a:rect l="l" t="t" r="r" b="b"/>
                            <a:pathLst>
                              <a:path w="43582" h="15764" extrusionOk="0">
                                <a:moveTo>
                                  <a:pt x="43582" y="15765"/>
                                </a:moveTo>
                                <a:cubicBezTo>
                                  <a:pt x="31067" y="7120"/>
                                  <a:pt x="14668" y="4342"/>
                                  <a:pt x="0" y="8382"/>
                                </a:cubicBezTo>
                                <a:cubicBezTo>
                                  <a:pt x="5783" y="2052"/>
                                  <a:pt x="13075" y="-1135"/>
                                  <a:pt x="21511" y="368"/>
                                </a:cubicBezTo>
                                <a:cubicBezTo>
                                  <a:pt x="29954" y="1864"/>
                                  <a:pt x="38730" y="8700"/>
                                  <a:pt x="43582" y="15765"/>
                                </a:cubicBezTo>
                                <a:close/>
                              </a:path>
                            </a:pathLst>
                          </a:custGeom>
                          <a:solidFill>
                            <a:srgbClr val="EA7C6F"/>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13" name="Google Shape;1113;p39"/>
                          <p:cNvSpPr/>
                          <p:nvPr/>
                        </p:nvSpPr>
                        <p:spPr>
                          <a:xfrm>
                            <a:off x="4309055" y="4090733"/>
                            <a:ext cx="99367" cy="37160"/>
                          </a:xfrm>
                          <a:custGeom>
                            <a:avLst/>
                            <a:gdLst/>
                            <a:ahLst/>
                            <a:cxnLst/>
                            <a:rect l="l" t="t" r="r" b="b"/>
                            <a:pathLst>
                              <a:path w="99367" h="37160" extrusionOk="0">
                                <a:moveTo>
                                  <a:pt x="99367" y="37161"/>
                                </a:moveTo>
                                <a:cubicBezTo>
                                  <a:pt x="99367" y="37161"/>
                                  <a:pt x="98495" y="35821"/>
                                  <a:pt x="96967" y="33505"/>
                                </a:cubicBezTo>
                                <a:cubicBezTo>
                                  <a:pt x="95445" y="31118"/>
                                  <a:pt x="92882" y="27898"/>
                                  <a:pt x="89350" y="24216"/>
                                </a:cubicBezTo>
                                <a:cubicBezTo>
                                  <a:pt x="82357" y="16840"/>
                                  <a:pt x="70499" y="8169"/>
                                  <a:pt x="55330" y="3499"/>
                                </a:cubicBezTo>
                                <a:cubicBezTo>
                                  <a:pt x="40141" y="-1113"/>
                                  <a:pt x="25466" y="-547"/>
                                  <a:pt x="15546" y="1664"/>
                                </a:cubicBezTo>
                                <a:cubicBezTo>
                                  <a:pt x="10557" y="2744"/>
                                  <a:pt x="6628" y="3980"/>
                                  <a:pt x="4033" y="5105"/>
                                </a:cubicBezTo>
                                <a:cubicBezTo>
                                  <a:pt x="1477" y="6178"/>
                                  <a:pt x="0" y="6796"/>
                                  <a:pt x="0" y="6796"/>
                                </a:cubicBezTo>
                                <a:cubicBezTo>
                                  <a:pt x="0" y="6796"/>
                                  <a:pt x="1581" y="6588"/>
                                  <a:pt x="4319" y="6224"/>
                                </a:cubicBezTo>
                                <a:cubicBezTo>
                                  <a:pt x="7058" y="5782"/>
                                  <a:pt x="11084" y="5469"/>
                                  <a:pt x="15976" y="5333"/>
                                </a:cubicBezTo>
                                <a:cubicBezTo>
                                  <a:pt x="25772" y="5021"/>
                                  <a:pt x="39159" y="6322"/>
                                  <a:pt x="53170" y="10563"/>
                                </a:cubicBezTo>
                                <a:cubicBezTo>
                                  <a:pt x="67162" y="14875"/>
                                  <a:pt x="78988" y="21276"/>
                                  <a:pt x="86943" y="27013"/>
                                </a:cubicBezTo>
                                <a:cubicBezTo>
                                  <a:pt x="90917" y="29856"/>
                                  <a:pt x="94079" y="32367"/>
                                  <a:pt x="96102" y="34273"/>
                                </a:cubicBezTo>
                                <a:cubicBezTo>
                                  <a:pt x="98177" y="36100"/>
                                  <a:pt x="99367" y="37161"/>
                                  <a:pt x="99367" y="37161"/>
                                </a:cubicBezTo>
                                <a:close/>
                              </a:path>
                            </a:pathLst>
                          </a:custGeom>
                          <a:solidFill>
                            <a:srgbClr val="DD5B67"/>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14" name="Google Shape;1114;p39"/>
                          <p:cNvSpPr/>
                          <p:nvPr/>
                        </p:nvSpPr>
                        <p:spPr>
                          <a:xfrm>
                            <a:off x="4354127" y="4037555"/>
                            <a:ext cx="57255" cy="28268"/>
                          </a:xfrm>
                          <a:custGeom>
                            <a:avLst/>
                            <a:gdLst/>
                            <a:ahLst/>
                            <a:cxnLst/>
                            <a:rect l="l" t="t" r="r" b="b"/>
                            <a:pathLst>
                              <a:path w="57255" h="28268" extrusionOk="0">
                                <a:moveTo>
                                  <a:pt x="0" y="3844"/>
                                </a:moveTo>
                                <a:cubicBezTo>
                                  <a:pt x="17615" y="13849"/>
                                  <a:pt x="41136" y="12275"/>
                                  <a:pt x="57255" y="0"/>
                                </a:cubicBezTo>
                                <a:cubicBezTo>
                                  <a:pt x="56514" y="14011"/>
                                  <a:pt x="44707" y="27177"/>
                                  <a:pt x="30716" y="28205"/>
                                </a:cubicBezTo>
                                <a:cubicBezTo>
                                  <a:pt x="16717" y="29233"/>
                                  <a:pt x="2778" y="17596"/>
                                  <a:pt x="0" y="3844"/>
                                </a:cubicBezTo>
                                <a:close/>
                              </a:path>
                            </a:pathLst>
                          </a:custGeom>
                          <a:solidFill>
                            <a:srgbClr val="EA7C6F"/>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grpSp>
                    <p:nvGrpSpPr>
                      <p:cNvPr id="1115" name="Google Shape;1115;p39"/>
                      <p:cNvGrpSpPr/>
                      <p:nvPr/>
                    </p:nvGrpSpPr>
                    <p:grpSpPr>
                      <a:xfrm>
                        <a:off x="4087151" y="3703941"/>
                        <a:ext cx="428438" cy="414896"/>
                        <a:chOff x="4087151" y="3703941"/>
                        <a:chExt cx="428438" cy="414896"/>
                      </a:xfrm>
                    </p:grpSpPr>
                    <p:sp>
                      <p:nvSpPr>
                        <p:cNvPr id="1116" name="Google Shape;1116;p39"/>
                        <p:cNvSpPr/>
                        <p:nvPr/>
                      </p:nvSpPr>
                      <p:spPr>
                        <a:xfrm>
                          <a:off x="4087151" y="3703941"/>
                          <a:ext cx="428438" cy="339370"/>
                        </a:xfrm>
                        <a:custGeom>
                          <a:avLst/>
                          <a:gdLst/>
                          <a:ahLst/>
                          <a:cxnLst/>
                          <a:rect l="l" t="t" r="r" b="b"/>
                          <a:pathLst>
                            <a:path w="428438" h="339370" extrusionOk="0">
                              <a:moveTo>
                                <a:pt x="40245" y="259564"/>
                              </a:moveTo>
                              <a:cubicBezTo>
                                <a:pt x="32830" y="270056"/>
                                <a:pt x="30553" y="284145"/>
                                <a:pt x="34436" y="296420"/>
                              </a:cubicBezTo>
                              <a:cubicBezTo>
                                <a:pt x="36128" y="301689"/>
                                <a:pt x="38613" y="306756"/>
                                <a:pt x="41897" y="311127"/>
                              </a:cubicBezTo>
                              <a:cubicBezTo>
                                <a:pt x="46249" y="317151"/>
                                <a:pt x="52071" y="321964"/>
                                <a:pt x="59116" y="324462"/>
                              </a:cubicBezTo>
                              <a:cubicBezTo>
                                <a:pt x="59987" y="315934"/>
                                <a:pt x="62472" y="304362"/>
                                <a:pt x="65393" y="299646"/>
                              </a:cubicBezTo>
                              <a:cubicBezTo>
                                <a:pt x="76932" y="292491"/>
                                <a:pt x="90462" y="293779"/>
                                <a:pt x="100896" y="302437"/>
                              </a:cubicBezTo>
                              <a:cubicBezTo>
                                <a:pt x="111401" y="311088"/>
                                <a:pt x="115440" y="326634"/>
                                <a:pt x="110666" y="339371"/>
                              </a:cubicBezTo>
                              <a:cubicBezTo>
                                <a:pt x="120469" y="331077"/>
                                <a:pt x="126225" y="318276"/>
                                <a:pt x="126134" y="305442"/>
                              </a:cubicBezTo>
                              <a:cubicBezTo>
                                <a:pt x="129270" y="312714"/>
                                <a:pt x="132398" y="319915"/>
                                <a:pt x="135527" y="327109"/>
                              </a:cubicBezTo>
                              <a:cubicBezTo>
                                <a:pt x="144426" y="296628"/>
                                <a:pt x="135417" y="261483"/>
                                <a:pt x="112741" y="239152"/>
                              </a:cubicBezTo>
                              <a:cubicBezTo>
                                <a:pt x="120456" y="238995"/>
                                <a:pt x="128164" y="238755"/>
                                <a:pt x="135800" y="238612"/>
                              </a:cubicBezTo>
                              <a:cubicBezTo>
                                <a:pt x="125035" y="237083"/>
                                <a:pt x="116527" y="224178"/>
                                <a:pt x="117938" y="212605"/>
                              </a:cubicBezTo>
                              <a:cubicBezTo>
                                <a:pt x="119636" y="199089"/>
                                <a:pt x="130148" y="188382"/>
                                <a:pt x="141134" y="180244"/>
                              </a:cubicBezTo>
                              <a:cubicBezTo>
                                <a:pt x="152030" y="172120"/>
                                <a:pt x="164265" y="165192"/>
                                <a:pt x="172253" y="154121"/>
                              </a:cubicBezTo>
                              <a:cubicBezTo>
                                <a:pt x="173457" y="158889"/>
                                <a:pt x="174563" y="163579"/>
                                <a:pt x="175688" y="168354"/>
                              </a:cubicBezTo>
                              <a:cubicBezTo>
                                <a:pt x="187117" y="162707"/>
                                <a:pt x="194721" y="150127"/>
                                <a:pt x="194474" y="137397"/>
                              </a:cubicBezTo>
                              <a:cubicBezTo>
                                <a:pt x="206826" y="157881"/>
                                <a:pt x="229040" y="172120"/>
                                <a:pt x="252919" y="174832"/>
                              </a:cubicBezTo>
                              <a:cubicBezTo>
                                <a:pt x="251839" y="165934"/>
                                <a:pt x="253927" y="155578"/>
                                <a:pt x="252932" y="146666"/>
                              </a:cubicBezTo>
                              <a:cubicBezTo>
                                <a:pt x="255515" y="161270"/>
                                <a:pt x="264563" y="174500"/>
                                <a:pt x="277085" y="182280"/>
                              </a:cubicBezTo>
                              <a:cubicBezTo>
                                <a:pt x="289691" y="190040"/>
                                <a:pt x="305660" y="192200"/>
                                <a:pt x="319854" y="187952"/>
                              </a:cubicBezTo>
                              <a:cubicBezTo>
                                <a:pt x="314780" y="187055"/>
                                <a:pt x="312939" y="181317"/>
                                <a:pt x="312679" y="176250"/>
                              </a:cubicBezTo>
                              <a:cubicBezTo>
                                <a:pt x="325903" y="192076"/>
                                <a:pt x="346413" y="201547"/>
                                <a:pt x="367059" y="201359"/>
                              </a:cubicBezTo>
                              <a:cubicBezTo>
                                <a:pt x="387705" y="201177"/>
                                <a:pt x="408065" y="191315"/>
                                <a:pt x="421010" y="175307"/>
                              </a:cubicBezTo>
                              <a:cubicBezTo>
                                <a:pt x="406745" y="183523"/>
                                <a:pt x="385728" y="174533"/>
                                <a:pt x="381773" y="158486"/>
                              </a:cubicBezTo>
                              <a:cubicBezTo>
                                <a:pt x="380823" y="154836"/>
                                <a:pt x="380751" y="151057"/>
                                <a:pt x="381103" y="147304"/>
                              </a:cubicBezTo>
                              <a:cubicBezTo>
                                <a:pt x="397872" y="147115"/>
                                <a:pt x="414648" y="141905"/>
                                <a:pt x="428438" y="132193"/>
                              </a:cubicBezTo>
                              <a:cubicBezTo>
                                <a:pt x="425309" y="132746"/>
                                <a:pt x="422148" y="132551"/>
                                <a:pt x="419136" y="131686"/>
                              </a:cubicBezTo>
                              <a:cubicBezTo>
                                <a:pt x="411831" y="129643"/>
                                <a:pt x="405385" y="123926"/>
                                <a:pt x="401430" y="117265"/>
                              </a:cubicBezTo>
                              <a:cubicBezTo>
                                <a:pt x="395823" y="107807"/>
                                <a:pt x="393943" y="96801"/>
                                <a:pt x="390886" y="86218"/>
                              </a:cubicBezTo>
                              <a:cubicBezTo>
                                <a:pt x="387920" y="75706"/>
                                <a:pt x="383262" y="64862"/>
                                <a:pt x="374129" y="58806"/>
                              </a:cubicBezTo>
                              <a:cubicBezTo>
                                <a:pt x="371293" y="56926"/>
                                <a:pt x="367911" y="55782"/>
                                <a:pt x="364463" y="55300"/>
                              </a:cubicBezTo>
                              <a:cubicBezTo>
                                <a:pt x="373037" y="47605"/>
                                <a:pt x="376634" y="34634"/>
                                <a:pt x="374279" y="16616"/>
                              </a:cubicBezTo>
                              <a:cubicBezTo>
                                <a:pt x="361627" y="28461"/>
                                <a:pt x="341671" y="28299"/>
                                <a:pt x="325155" y="23010"/>
                              </a:cubicBezTo>
                              <a:cubicBezTo>
                                <a:pt x="308639" y="17722"/>
                                <a:pt x="293633" y="8173"/>
                                <a:pt x="276929" y="3327"/>
                              </a:cubicBezTo>
                              <a:cubicBezTo>
                                <a:pt x="252152" y="-3783"/>
                                <a:pt x="224493" y="744"/>
                                <a:pt x="202748" y="14600"/>
                              </a:cubicBezTo>
                              <a:cubicBezTo>
                                <a:pt x="197830" y="12531"/>
                                <a:pt x="192724" y="10899"/>
                                <a:pt x="187507" y="10112"/>
                              </a:cubicBezTo>
                              <a:cubicBezTo>
                                <a:pt x="169964" y="7360"/>
                                <a:pt x="151243" y="12206"/>
                                <a:pt x="137323" y="23251"/>
                              </a:cubicBezTo>
                              <a:cubicBezTo>
                                <a:pt x="108519" y="19537"/>
                                <a:pt x="79827" y="29320"/>
                                <a:pt x="62446" y="52581"/>
                              </a:cubicBezTo>
                              <a:cubicBezTo>
                                <a:pt x="45078" y="75914"/>
                                <a:pt x="41377" y="108672"/>
                                <a:pt x="53073" y="135264"/>
                              </a:cubicBezTo>
                              <a:cubicBezTo>
                                <a:pt x="45111" y="131588"/>
                                <a:pt x="37064" y="127842"/>
                                <a:pt x="29089" y="124082"/>
                              </a:cubicBezTo>
                              <a:cubicBezTo>
                                <a:pt x="26305" y="135290"/>
                                <a:pt x="30482" y="147844"/>
                                <a:pt x="39315" y="155181"/>
                              </a:cubicBezTo>
                              <a:cubicBezTo>
                                <a:pt x="24165" y="154141"/>
                                <a:pt x="8697" y="161458"/>
                                <a:pt x="0" y="173870"/>
                              </a:cubicBezTo>
                              <a:cubicBezTo>
                                <a:pt x="7897" y="174344"/>
                                <a:pt x="15872" y="174806"/>
                                <a:pt x="23769" y="175281"/>
                              </a:cubicBezTo>
                              <a:cubicBezTo>
                                <a:pt x="8996" y="185630"/>
                                <a:pt x="1164" y="204995"/>
                                <a:pt x="4631" y="222766"/>
                              </a:cubicBezTo>
                              <a:cubicBezTo>
                                <a:pt x="8085" y="240453"/>
                                <a:pt x="22676" y="255505"/>
                                <a:pt x="40245" y="259564"/>
                              </a:cubicBezTo>
                              <a:close/>
                            </a:path>
                          </a:pathLst>
                        </a:custGeom>
                        <a:solidFill>
                          <a:schemeClr val="dk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17" name="Google Shape;1117;p39"/>
                        <p:cNvSpPr/>
                        <p:nvPr/>
                      </p:nvSpPr>
                      <p:spPr>
                        <a:xfrm>
                          <a:off x="4143914" y="3994224"/>
                          <a:ext cx="90564" cy="124613"/>
                        </a:xfrm>
                        <a:custGeom>
                          <a:avLst/>
                          <a:gdLst/>
                          <a:ahLst/>
                          <a:cxnLst/>
                          <a:rect l="l" t="t" r="r" b="b"/>
                          <a:pathLst>
                            <a:path w="90564" h="124613" extrusionOk="0">
                              <a:moveTo>
                                <a:pt x="90564" y="124407"/>
                              </a:moveTo>
                              <a:cubicBezTo>
                                <a:pt x="59705" y="126540"/>
                                <a:pt x="34818" y="111748"/>
                                <a:pt x="20677" y="98361"/>
                              </a:cubicBezTo>
                              <a:cubicBezTo>
                                <a:pt x="17496" y="95343"/>
                                <a:pt x="14861" y="92397"/>
                                <a:pt x="12825" y="89736"/>
                              </a:cubicBezTo>
                              <a:cubicBezTo>
                                <a:pt x="1767" y="75230"/>
                                <a:pt x="-8881" y="20818"/>
                                <a:pt x="11654" y="4751"/>
                              </a:cubicBezTo>
                              <a:cubicBezTo>
                                <a:pt x="26049" y="-6489"/>
                                <a:pt x="39410" y="4738"/>
                                <a:pt x="46117" y="12485"/>
                              </a:cubicBezTo>
                              <a:cubicBezTo>
                                <a:pt x="46123" y="12498"/>
                                <a:pt x="46123" y="12511"/>
                                <a:pt x="46123" y="12511"/>
                              </a:cubicBezTo>
                              <a:cubicBezTo>
                                <a:pt x="48979" y="15803"/>
                                <a:pt x="50638" y="18463"/>
                                <a:pt x="50638" y="18463"/>
                              </a:cubicBezTo>
                              <a:lnTo>
                                <a:pt x="90564" y="124407"/>
                              </a:lnTo>
                              <a:close/>
                            </a:path>
                          </a:pathLst>
                        </a:custGeom>
                        <a:solidFill>
                          <a:srgbClr val="805B3D"/>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grpSp>
              <p:sp>
                <p:nvSpPr>
                  <p:cNvPr id="1118" name="Google Shape;1118;p39"/>
                  <p:cNvSpPr/>
                  <p:nvPr/>
                </p:nvSpPr>
                <p:spPr>
                  <a:xfrm>
                    <a:off x="4168097" y="5094741"/>
                    <a:ext cx="443082" cy="118782"/>
                  </a:xfrm>
                  <a:custGeom>
                    <a:avLst/>
                    <a:gdLst/>
                    <a:ahLst/>
                    <a:cxnLst/>
                    <a:rect l="l" t="t" r="r" b="b"/>
                    <a:pathLst>
                      <a:path w="443082" h="118782" extrusionOk="0">
                        <a:moveTo>
                          <a:pt x="0" y="13464"/>
                        </a:moveTo>
                        <a:cubicBezTo>
                          <a:pt x="0" y="13464"/>
                          <a:pt x="424008" y="-3358"/>
                          <a:pt x="442508" y="604"/>
                        </a:cubicBezTo>
                        <a:cubicBezTo>
                          <a:pt x="461014" y="4565"/>
                          <a:pt x="26741" y="118783"/>
                          <a:pt x="26741" y="118783"/>
                        </a:cubicBezTo>
                        <a:lnTo>
                          <a:pt x="269877" y="29713"/>
                        </a:lnTo>
                        <a:lnTo>
                          <a:pt x="0" y="13464"/>
                        </a:lnTo>
                        <a:close/>
                      </a:path>
                    </a:pathLst>
                  </a:custGeom>
                  <a:solidFill>
                    <a:srgbClr val="3B2A34">
                      <a:alpha val="60630"/>
                    </a:srgbClr>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1119" name="Google Shape;1119;p39"/>
                  <p:cNvGrpSpPr/>
                  <p:nvPr/>
                </p:nvGrpSpPr>
                <p:grpSpPr>
                  <a:xfrm>
                    <a:off x="4173281" y="3994229"/>
                    <a:ext cx="317822" cy="210609"/>
                    <a:chOff x="4173281" y="3994229"/>
                    <a:chExt cx="317822" cy="210609"/>
                  </a:xfrm>
                </p:grpSpPr>
                <p:sp>
                  <p:nvSpPr>
                    <p:cNvPr id="1120" name="Google Shape;1120;p39"/>
                    <p:cNvSpPr/>
                    <p:nvPr/>
                  </p:nvSpPr>
                  <p:spPr>
                    <a:xfrm>
                      <a:off x="4173281" y="3994229"/>
                      <a:ext cx="317822" cy="210609"/>
                    </a:xfrm>
                    <a:custGeom>
                      <a:avLst/>
                      <a:gdLst/>
                      <a:ahLst/>
                      <a:cxnLst/>
                      <a:rect l="l" t="t" r="r" b="b"/>
                      <a:pathLst>
                        <a:path w="317822" h="210609" extrusionOk="0">
                          <a:moveTo>
                            <a:pt x="0" y="693"/>
                          </a:moveTo>
                          <a:cubicBezTo>
                            <a:pt x="0" y="693"/>
                            <a:pt x="56039" y="61709"/>
                            <a:pt x="59460" y="72311"/>
                          </a:cubicBezTo>
                          <a:cubicBezTo>
                            <a:pt x="62875" y="82908"/>
                            <a:pt x="61197" y="124402"/>
                            <a:pt x="61197" y="124402"/>
                          </a:cubicBezTo>
                          <a:cubicBezTo>
                            <a:pt x="61197" y="124402"/>
                            <a:pt x="25765" y="119614"/>
                            <a:pt x="11318" y="112927"/>
                          </a:cubicBezTo>
                          <a:cubicBezTo>
                            <a:pt x="11318" y="112927"/>
                            <a:pt x="23567" y="136468"/>
                            <a:pt x="28680" y="138146"/>
                          </a:cubicBezTo>
                          <a:cubicBezTo>
                            <a:pt x="33786" y="139831"/>
                            <a:pt x="65939" y="155280"/>
                            <a:pt x="65939" y="155280"/>
                          </a:cubicBezTo>
                          <a:cubicBezTo>
                            <a:pt x="65939" y="155280"/>
                            <a:pt x="156590" y="223502"/>
                            <a:pt x="244710" y="208437"/>
                          </a:cubicBezTo>
                          <a:cubicBezTo>
                            <a:pt x="332837" y="193365"/>
                            <a:pt x="317648" y="55724"/>
                            <a:pt x="315502" y="50071"/>
                          </a:cubicBezTo>
                          <a:cubicBezTo>
                            <a:pt x="313355" y="44412"/>
                            <a:pt x="305868" y="38077"/>
                            <a:pt x="305868" y="38077"/>
                          </a:cubicBezTo>
                          <a:cubicBezTo>
                            <a:pt x="305868" y="38077"/>
                            <a:pt x="216005" y="40360"/>
                            <a:pt x="207282" y="41511"/>
                          </a:cubicBezTo>
                          <a:cubicBezTo>
                            <a:pt x="198552" y="42669"/>
                            <a:pt x="96440" y="75531"/>
                            <a:pt x="96440" y="75531"/>
                          </a:cubicBezTo>
                          <a:cubicBezTo>
                            <a:pt x="96440" y="75531"/>
                            <a:pt x="11891" y="-8433"/>
                            <a:pt x="0" y="693"/>
                          </a:cubicBezTo>
                          <a:close/>
                        </a:path>
                      </a:pathLst>
                    </a:custGeom>
                    <a:solidFill>
                      <a:schemeClr val="lt1"/>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21" name="Google Shape;1121;p39"/>
                    <p:cNvSpPr/>
                    <p:nvPr/>
                  </p:nvSpPr>
                  <p:spPr>
                    <a:xfrm>
                      <a:off x="4289384" y="4048373"/>
                      <a:ext cx="169892" cy="40412"/>
                    </a:xfrm>
                    <a:custGeom>
                      <a:avLst/>
                      <a:gdLst/>
                      <a:ahLst/>
                      <a:cxnLst/>
                      <a:rect l="l" t="t" r="r" b="b"/>
                      <a:pathLst>
                        <a:path w="169892" h="40412" extrusionOk="0">
                          <a:moveTo>
                            <a:pt x="168592" y="4163"/>
                          </a:moveTo>
                          <a:cubicBezTo>
                            <a:pt x="162068" y="1646"/>
                            <a:pt x="154535" y="1340"/>
                            <a:pt x="147588" y="787"/>
                          </a:cubicBezTo>
                          <a:cubicBezTo>
                            <a:pt x="140426" y="215"/>
                            <a:pt x="133225" y="-46"/>
                            <a:pt x="126037" y="7"/>
                          </a:cubicBezTo>
                          <a:cubicBezTo>
                            <a:pt x="110894" y="124"/>
                            <a:pt x="95732" y="2023"/>
                            <a:pt x="80927" y="5152"/>
                          </a:cubicBezTo>
                          <a:cubicBezTo>
                            <a:pt x="52163" y="11227"/>
                            <a:pt x="24972" y="22917"/>
                            <a:pt x="437" y="38665"/>
                          </a:cubicBezTo>
                          <a:cubicBezTo>
                            <a:pt x="-650" y="39360"/>
                            <a:pt x="502" y="40915"/>
                            <a:pt x="1601" y="40252"/>
                          </a:cubicBezTo>
                          <a:cubicBezTo>
                            <a:pt x="26527" y="25115"/>
                            <a:pt x="54420" y="15143"/>
                            <a:pt x="83314" y="9965"/>
                          </a:cubicBezTo>
                          <a:cubicBezTo>
                            <a:pt x="96954" y="7526"/>
                            <a:pt x="110738" y="6362"/>
                            <a:pt x="124587" y="6069"/>
                          </a:cubicBezTo>
                          <a:cubicBezTo>
                            <a:pt x="132211" y="5906"/>
                            <a:pt x="139834" y="6108"/>
                            <a:pt x="147432" y="6700"/>
                          </a:cubicBezTo>
                          <a:cubicBezTo>
                            <a:pt x="154164" y="7220"/>
                            <a:pt x="161014" y="8749"/>
                            <a:pt x="167772" y="8463"/>
                          </a:cubicBezTo>
                          <a:cubicBezTo>
                            <a:pt x="170062" y="8359"/>
                            <a:pt x="170738" y="4989"/>
                            <a:pt x="168592" y="4163"/>
                          </a:cubicBezTo>
                          <a:close/>
                        </a:path>
                      </a:pathLst>
                    </a:custGeom>
                    <a:solidFill>
                      <a:schemeClr val="dk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22" name="Google Shape;1122;p39"/>
                    <p:cNvSpPr/>
                    <p:nvPr/>
                  </p:nvSpPr>
                  <p:spPr>
                    <a:xfrm>
                      <a:off x="4274513" y="4090732"/>
                      <a:ext cx="184944" cy="29877"/>
                    </a:xfrm>
                    <a:custGeom>
                      <a:avLst/>
                      <a:gdLst/>
                      <a:ahLst/>
                      <a:cxnLst/>
                      <a:rect l="l" t="t" r="r" b="b"/>
                      <a:pathLst>
                        <a:path w="184944" h="29877" extrusionOk="0">
                          <a:moveTo>
                            <a:pt x="181336" y="98"/>
                          </a:moveTo>
                          <a:cubicBezTo>
                            <a:pt x="173953" y="2017"/>
                            <a:pt x="166869" y="5438"/>
                            <a:pt x="159656" y="7949"/>
                          </a:cubicBezTo>
                          <a:cubicBezTo>
                            <a:pt x="152721" y="10356"/>
                            <a:pt x="145742" y="12613"/>
                            <a:pt x="138671" y="14604"/>
                          </a:cubicBezTo>
                          <a:cubicBezTo>
                            <a:pt x="123730" y="18812"/>
                            <a:pt x="108443" y="21993"/>
                            <a:pt x="93079" y="24270"/>
                          </a:cubicBezTo>
                          <a:cubicBezTo>
                            <a:pt x="62793" y="28758"/>
                            <a:pt x="31491" y="27678"/>
                            <a:pt x="1296" y="23443"/>
                          </a:cubicBezTo>
                          <a:cubicBezTo>
                            <a:pt x="-128" y="23242"/>
                            <a:pt x="-538" y="25323"/>
                            <a:pt x="880" y="25564"/>
                          </a:cubicBezTo>
                          <a:cubicBezTo>
                            <a:pt x="31895" y="30859"/>
                            <a:pt x="63105" y="30879"/>
                            <a:pt x="94438" y="27789"/>
                          </a:cubicBezTo>
                          <a:cubicBezTo>
                            <a:pt x="109679" y="26286"/>
                            <a:pt x="124718" y="23567"/>
                            <a:pt x="139555" y="19840"/>
                          </a:cubicBezTo>
                          <a:cubicBezTo>
                            <a:pt x="154107" y="16191"/>
                            <a:pt x="170870" y="12268"/>
                            <a:pt x="183762" y="4540"/>
                          </a:cubicBezTo>
                          <a:cubicBezTo>
                            <a:pt x="186468" y="2921"/>
                            <a:pt x="184048" y="-611"/>
                            <a:pt x="181336" y="91"/>
                          </a:cubicBezTo>
                          <a:close/>
                        </a:path>
                      </a:pathLst>
                    </a:custGeom>
                    <a:solidFill>
                      <a:schemeClr val="dk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23" name="Google Shape;1123;p39"/>
                    <p:cNvSpPr/>
                    <p:nvPr/>
                  </p:nvSpPr>
                  <p:spPr>
                    <a:xfrm>
                      <a:off x="4284211" y="4146519"/>
                      <a:ext cx="169979" cy="39243"/>
                    </a:xfrm>
                    <a:custGeom>
                      <a:avLst/>
                      <a:gdLst/>
                      <a:ahLst/>
                      <a:cxnLst/>
                      <a:rect l="l" t="t" r="r" b="b"/>
                      <a:pathLst>
                        <a:path w="169979" h="39243" extrusionOk="0">
                          <a:moveTo>
                            <a:pt x="163747" y="1734"/>
                          </a:moveTo>
                          <a:cubicBezTo>
                            <a:pt x="151050" y="27389"/>
                            <a:pt x="120172" y="37517"/>
                            <a:pt x="92507" y="34974"/>
                          </a:cubicBezTo>
                          <a:cubicBezTo>
                            <a:pt x="60497" y="32034"/>
                            <a:pt x="31492" y="17215"/>
                            <a:pt x="1466" y="7458"/>
                          </a:cubicBezTo>
                          <a:cubicBezTo>
                            <a:pt x="256" y="7068"/>
                            <a:pt x="-642" y="8759"/>
                            <a:pt x="588" y="9221"/>
                          </a:cubicBezTo>
                          <a:cubicBezTo>
                            <a:pt x="32617" y="21229"/>
                            <a:pt x="63418" y="37907"/>
                            <a:pt x="98608" y="39176"/>
                          </a:cubicBezTo>
                          <a:cubicBezTo>
                            <a:pt x="126683" y="40191"/>
                            <a:pt x="156332" y="29867"/>
                            <a:pt x="169615" y="4401"/>
                          </a:cubicBezTo>
                          <a:cubicBezTo>
                            <a:pt x="171501" y="784"/>
                            <a:pt x="165556" y="-1915"/>
                            <a:pt x="163747" y="1734"/>
                          </a:cubicBezTo>
                          <a:close/>
                        </a:path>
                      </a:pathLst>
                    </a:custGeom>
                    <a:solidFill>
                      <a:schemeClr val="dk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grpSp>
          <p:sp>
            <p:nvSpPr>
              <p:cNvPr id="1124" name="Google Shape;1124;p39"/>
              <p:cNvSpPr/>
              <p:nvPr/>
            </p:nvSpPr>
            <p:spPr>
              <a:xfrm>
                <a:off x="4389643" y="4270973"/>
                <a:ext cx="491244" cy="729577"/>
              </a:xfrm>
              <a:custGeom>
                <a:avLst/>
                <a:gdLst/>
                <a:ahLst/>
                <a:cxnLst/>
                <a:rect l="l" t="t" r="r" b="b"/>
                <a:pathLst>
                  <a:path w="491244" h="729577" extrusionOk="0">
                    <a:moveTo>
                      <a:pt x="223680" y="0"/>
                    </a:moveTo>
                    <a:cubicBezTo>
                      <a:pt x="223680" y="0"/>
                      <a:pt x="298258" y="25778"/>
                      <a:pt x="327835" y="39686"/>
                    </a:cubicBezTo>
                    <a:cubicBezTo>
                      <a:pt x="357412" y="53593"/>
                      <a:pt x="516988" y="635733"/>
                      <a:pt x="487664" y="662129"/>
                    </a:cubicBezTo>
                    <a:cubicBezTo>
                      <a:pt x="458334" y="688519"/>
                      <a:pt x="294114" y="729577"/>
                      <a:pt x="294114" y="729577"/>
                    </a:cubicBezTo>
                    <a:lnTo>
                      <a:pt x="0" y="486096"/>
                    </a:lnTo>
                    <a:lnTo>
                      <a:pt x="144550" y="352663"/>
                    </a:lnTo>
                    <a:lnTo>
                      <a:pt x="223680" y="0"/>
                    </a:lnTo>
                    <a:close/>
                  </a:path>
                </a:pathLst>
              </a:custGeom>
              <a:solidFill>
                <a:schemeClr val="accent4"/>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1125" name="Google Shape;1125;p39"/>
              <p:cNvGrpSpPr/>
              <p:nvPr/>
            </p:nvGrpSpPr>
            <p:grpSpPr>
              <a:xfrm>
                <a:off x="4068781" y="4459137"/>
                <a:ext cx="444112" cy="587753"/>
                <a:chOff x="4068781" y="4459137"/>
                <a:chExt cx="444112" cy="587753"/>
              </a:xfrm>
            </p:grpSpPr>
            <p:sp>
              <p:nvSpPr>
                <p:cNvPr id="1126" name="Google Shape;1126;p39"/>
                <p:cNvSpPr/>
                <p:nvPr/>
              </p:nvSpPr>
              <p:spPr>
                <a:xfrm>
                  <a:off x="4274080" y="4509797"/>
                  <a:ext cx="238813" cy="262643"/>
                </a:xfrm>
                <a:custGeom>
                  <a:avLst/>
                  <a:gdLst/>
                  <a:ahLst/>
                  <a:cxnLst/>
                  <a:rect l="l" t="t" r="r" b="b"/>
                  <a:pathLst>
                    <a:path w="238813" h="262643" extrusionOk="0">
                      <a:moveTo>
                        <a:pt x="124871" y="230029"/>
                      </a:moveTo>
                      <a:lnTo>
                        <a:pt x="102605" y="235350"/>
                      </a:lnTo>
                      <a:lnTo>
                        <a:pt x="79012" y="262644"/>
                      </a:lnTo>
                      <a:lnTo>
                        <a:pt x="57098" y="243448"/>
                      </a:lnTo>
                      <a:lnTo>
                        <a:pt x="32178" y="221650"/>
                      </a:lnTo>
                      <a:lnTo>
                        <a:pt x="31827" y="221299"/>
                      </a:lnTo>
                      <a:lnTo>
                        <a:pt x="17314" y="208582"/>
                      </a:lnTo>
                      <a:cubicBezTo>
                        <a:pt x="20378" y="204413"/>
                        <a:pt x="22752" y="201239"/>
                        <a:pt x="23214" y="200601"/>
                      </a:cubicBezTo>
                      <a:cubicBezTo>
                        <a:pt x="23331" y="200425"/>
                        <a:pt x="23383" y="200367"/>
                        <a:pt x="23383" y="200367"/>
                      </a:cubicBezTo>
                      <a:cubicBezTo>
                        <a:pt x="23383" y="200367"/>
                        <a:pt x="19572" y="195104"/>
                        <a:pt x="14940" y="187071"/>
                      </a:cubicBezTo>
                      <a:cubicBezTo>
                        <a:pt x="14426" y="186030"/>
                        <a:pt x="13789" y="184931"/>
                        <a:pt x="13151" y="183832"/>
                      </a:cubicBezTo>
                      <a:cubicBezTo>
                        <a:pt x="12052" y="181750"/>
                        <a:pt x="10894" y="179493"/>
                        <a:pt x="9736" y="177119"/>
                      </a:cubicBezTo>
                      <a:cubicBezTo>
                        <a:pt x="8988" y="175564"/>
                        <a:pt x="8292" y="173886"/>
                        <a:pt x="7544" y="172266"/>
                      </a:cubicBezTo>
                      <a:cubicBezTo>
                        <a:pt x="6848" y="170588"/>
                        <a:pt x="6152" y="168910"/>
                        <a:pt x="5462" y="167121"/>
                      </a:cubicBezTo>
                      <a:cubicBezTo>
                        <a:pt x="4825" y="165443"/>
                        <a:pt x="4246" y="163706"/>
                        <a:pt x="3667" y="161969"/>
                      </a:cubicBezTo>
                      <a:lnTo>
                        <a:pt x="3609" y="161917"/>
                      </a:lnTo>
                      <a:cubicBezTo>
                        <a:pt x="2568" y="158560"/>
                        <a:pt x="1644" y="155204"/>
                        <a:pt x="1065" y="151854"/>
                      </a:cubicBezTo>
                      <a:cubicBezTo>
                        <a:pt x="-496" y="143931"/>
                        <a:pt x="-496" y="136008"/>
                        <a:pt x="2106" y="129126"/>
                      </a:cubicBezTo>
                      <a:cubicBezTo>
                        <a:pt x="2685" y="127741"/>
                        <a:pt x="3205" y="126297"/>
                        <a:pt x="3784" y="124905"/>
                      </a:cubicBezTo>
                      <a:lnTo>
                        <a:pt x="6041" y="118660"/>
                      </a:lnTo>
                      <a:cubicBezTo>
                        <a:pt x="7251" y="115135"/>
                        <a:pt x="8468" y="111667"/>
                        <a:pt x="9509" y="108135"/>
                      </a:cubicBezTo>
                      <a:cubicBezTo>
                        <a:pt x="12455" y="98482"/>
                        <a:pt x="14426" y="88536"/>
                        <a:pt x="14192" y="78356"/>
                      </a:cubicBezTo>
                      <a:cubicBezTo>
                        <a:pt x="14133" y="77257"/>
                        <a:pt x="14133" y="76158"/>
                        <a:pt x="14133" y="74948"/>
                      </a:cubicBezTo>
                      <a:cubicBezTo>
                        <a:pt x="13899" y="70434"/>
                        <a:pt x="13437" y="65984"/>
                        <a:pt x="13268" y="61418"/>
                      </a:cubicBezTo>
                      <a:cubicBezTo>
                        <a:pt x="13210" y="59161"/>
                        <a:pt x="13151" y="56904"/>
                        <a:pt x="13210" y="54588"/>
                      </a:cubicBezTo>
                      <a:cubicBezTo>
                        <a:pt x="13268" y="53378"/>
                        <a:pt x="13385" y="52103"/>
                        <a:pt x="13496" y="50835"/>
                      </a:cubicBezTo>
                      <a:cubicBezTo>
                        <a:pt x="13555" y="49677"/>
                        <a:pt x="13730" y="48519"/>
                        <a:pt x="13899" y="47420"/>
                      </a:cubicBezTo>
                      <a:cubicBezTo>
                        <a:pt x="14075" y="46554"/>
                        <a:pt x="14192" y="45683"/>
                        <a:pt x="14426" y="44818"/>
                      </a:cubicBezTo>
                      <a:cubicBezTo>
                        <a:pt x="14654" y="43953"/>
                        <a:pt x="14888" y="43139"/>
                        <a:pt x="15116" y="42274"/>
                      </a:cubicBezTo>
                      <a:cubicBezTo>
                        <a:pt x="15578" y="40596"/>
                        <a:pt x="16215" y="39035"/>
                        <a:pt x="16911" y="37474"/>
                      </a:cubicBezTo>
                      <a:cubicBezTo>
                        <a:pt x="18355" y="34352"/>
                        <a:pt x="20320" y="31464"/>
                        <a:pt x="22804" y="29089"/>
                      </a:cubicBezTo>
                      <a:cubicBezTo>
                        <a:pt x="23214" y="28744"/>
                        <a:pt x="23676" y="28335"/>
                        <a:pt x="24079" y="27990"/>
                      </a:cubicBezTo>
                      <a:cubicBezTo>
                        <a:pt x="24541" y="27645"/>
                        <a:pt x="24944" y="27352"/>
                        <a:pt x="25465" y="27008"/>
                      </a:cubicBezTo>
                      <a:cubicBezTo>
                        <a:pt x="25699" y="26832"/>
                        <a:pt x="25875" y="26722"/>
                        <a:pt x="26161" y="26546"/>
                      </a:cubicBezTo>
                      <a:cubicBezTo>
                        <a:pt x="26395" y="26370"/>
                        <a:pt x="26564" y="26253"/>
                        <a:pt x="26857" y="26142"/>
                      </a:cubicBezTo>
                      <a:cubicBezTo>
                        <a:pt x="27319" y="25908"/>
                        <a:pt x="27839" y="25791"/>
                        <a:pt x="28418" y="25681"/>
                      </a:cubicBezTo>
                      <a:cubicBezTo>
                        <a:pt x="29055" y="25622"/>
                        <a:pt x="29686" y="25733"/>
                        <a:pt x="30324" y="26084"/>
                      </a:cubicBezTo>
                      <a:cubicBezTo>
                        <a:pt x="30558" y="26142"/>
                        <a:pt x="30786" y="26312"/>
                        <a:pt x="31020" y="26429"/>
                      </a:cubicBezTo>
                      <a:cubicBezTo>
                        <a:pt x="31885" y="26949"/>
                        <a:pt x="32581" y="27821"/>
                        <a:pt x="33219" y="28686"/>
                      </a:cubicBezTo>
                      <a:cubicBezTo>
                        <a:pt x="33388" y="28803"/>
                        <a:pt x="33563" y="29089"/>
                        <a:pt x="33739" y="29265"/>
                      </a:cubicBezTo>
                      <a:cubicBezTo>
                        <a:pt x="33849" y="29492"/>
                        <a:pt x="34025" y="29727"/>
                        <a:pt x="34142" y="29896"/>
                      </a:cubicBezTo>
                      <a:cubicBezTo>
                        <a:pt x="47958" y="51700"/>
                        <a:pt x="54034" y="78298"/>
                        <a:pt x="51081" y="103914"/>
                      </a:cubicBezTo>
                      <a:cubicBezTo>
                        <a:pt x="51081" y="103914"/>
                        <a:pt x="170665" y="-5718"/>
                        <a:pt x="178932" y="234"/>
                      </a:cubicBezTo>
                      <a:cubicBezTo>
                        <a:pt x="181886" y="2374"/>
                        <a:pt x="183967" y="5034"/>
                        <a:pt x="185294" y="7350"/>
                      </a:cubicBezTo>
                      <a:cubicBezTo>
                        <a:pt x="187668" y="11396"/>
                        <a:pt x="188072" y="14922"/>
                        <a:pt x="188072" y="14922"/>
                      </a:cubicBezTo>
                      <a:cubicBezTo>
                        <a:pt x="188072" y="14922"/>
                        <a:pt x="116656" y="101084"/>
                        <a:pt x="116656" y="106399"/>
                      </a:cubicBezTo>
                      <a:cubicBezTo>
                        <a:pt x="116772" y="110217"/>
                        <a:pt x="157831" y="80379"/>
                        <a:pt x="184774" y="63324"/>
                      </a:cubicBezTo>
                      <a:cubicBezTo>
                        <a:pt x="195702" y="56383"/>
                        <a:pt x="204321" y="51583"/>
                        <a:pt x="206981" y="51986"/>
                      </a:cubicBezTo>
                      <a:cubicBezTo>
                        <a:pt x="209641" y="52279"/>
                        <a:pt x="212126" y="54764"/>
                        <a:pt x="214266" y="58231"/>
                      </a:cubicBezTo>
                      <a:cubicBezTo>
                        <a:pt x="215710" y="60605"/>
                        <a:pt x="217037" y="63493"/>
                        <a:pt x="218137" y="66329"/>
                      </a:cubicBezTo>
                      <a:cubicBezTo>
                        <a:pt x="218546" y="67253"/>
                        <a:pt x="218891" y="68177"/>
                        <a:pt x="219236" y="69107"/>
                      </a:cubicBezTo>
                      <a:cubicBezTo>
                        <a:pt x="221610" y="75351"/>
                        <a:pt x="222937" y="81017"/>
                        <a:pt x="222937" y="81017"/>
                      </a:cubicBezTo>
                      <a:cubicBezTo>
                        <a:pt x="222937" y="81017"/>
                        <a:pt x="223861" y="81940"/>
                        <a:pt x="225370" y="83443"/>
                      </a:cubicBezTo>
                      <a:lnTo>
                        <a:pt x="225422" y="83443"/>
                      </a:lnTo>
                      <a:lnTo>
                        <a:pt x="225422" y="83502"/>
                      </a:lnTo>
                      <a:cubicBezTo>
                        <a:pt x="225942" y="84022"/>
                        <a:pt x="226463" y="84542"/>
                        <a:pt x="227042" y="85180"/>
                      </a:cubicBezTo>
                      <a:cubicBezTo>
                        <a:pt x="228837" y="87027"/>
                        <a:pt x="231146" y="89519"/>
                        <a:pt x="233345" y="92290"/>
                      </a:cubicBezTo>
                      <a:cubicBezTo>
                        <a:pt x="235316" y="94605"/>
                        <a:pt x="237105" y="97032"/>
                        <a:pt x="238607" y="99465"/>
                      </a:cubicBezTo>
                      <a:cubicBezTo>
                        <a:pt x="244045" y="108252"/>
                        <a:pt x="140307" y="224077"/>
                        <a:pt x="124864" y="230029"/>
                      </a:cubicBezTo>
                      <a:close/>
                    </a:path>
                  </a:pathLst>
                </a:custGeom>
                <a:solidFill>
                  <a:srgbClr val="5F4632"/>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27" name="Google Shape;1127;p39"/>
                <p:cNvSpPr/>
                <p:nvPr/>
              </p:nvSpPr>
              <p:spPr>
                <a:xfrm>
                  <a:off x="4068781" y="4459137"/>
                  <a:ext cx="324706" cy="587753"/>
                </a:xfrm>
                <a:custGeom>
                  <a:avLst/>
                  <a:gdLst/>
                  <a:ahLst/>
                  <a:cxnLst/>
                  <a:rect l="l" t="t" r="r" b="b"/>
                  <a:pathLst>
                    <a:path w="324706" h="587753" extrusionOk="0">
                      <a:moveTo>
                        <a:pt x="284311" y="313303"/>
                      </a:moveTo>
                      <a:lnTo>
                        <a:pt x="222613" y="259242"/>
                      </a:lnTo>
                      <a:lnTo>
                        <a:pt x="184489" y="226431"/>
                      </a:lnTo>
                      <a:lnTo>
                        <a:pt x="72372" y="332726"/>
                      </a:lnTo>
                      <a:lnTo>
                        <a:pt x="86091" y="0"/>
                      </a:lnTo>
                      <a:lnTo>
                        <a:pt x="34072" y="369030"/>
                      </a:lnTo>
                      <a:lnTo>
                        <a:pt x="0" y="401339"/>
                      </a:lnTo>
                      <a:lnTo>
                        <a:pt x="184489" y="271959"/>
                      </a:lnTo>
                      <a:lnTo>
                        <a:pt x="286126" y="363097"/>
                      </a:lnTo>
                      <a:cubicBezTo>
                        <a:pt x="286126" y="363097"/>
                        <a:pt x="93858" y="570685"/>
                        <a:pt x="86091" y="568401"/>
                      </a:cubicBezTo>
                      <a:cubicBezTo>
                        <a:pt x="78324" y="566112"/>
                        <a:pt x="8872" y="559178"/>
                        <a:pt x="8872" y="559178"/>
                      </a:cubicBezTo>
                      <a:cubicBezTo>
                        <a:pt x="8872" y="559178"/>
                        <a:pt x="74200" y="587753"/>
                        <a:pt x="90690" y="587753"/>
                      </a:cubicBezTo>
                      <a:cubicBezTo>
                        <a:pt x="107179" y="587753"/>
                        <a:pt x="324706" y="358882"/>
                        <a:pt x="324706" y="358882"/>
                      </a:cubicBezTo>
                      <a:lnTo>
                        <a:pt x="284311" y="313303"/>
                      </a:lnTo>
                      <a:close/>
                    </a:path>
                  </a:pathLst>
                </a:custGeom>
                <a:solidFill>
                  <a:srgbClr val="3B2A34">
                    <a:alpha val="60630"/>
                  </a:srgbClr>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1128" name="Google Shape;1128;p39"/>
                <p:cNvGrpSpPr/>
                <p:nvPr/>
              </p:nvGrpSpPr>
              <p:grpSpPr>
                <a:xfrm>
                  <a:off x="4433394" y="4568021"/>
                  <a:ext cx="74043" cy="64605"/>
                  <a:chOff x="4433394" y="4568021"/>
                  <a:chExt cx="74043" cy="64605"/>
                </a:xfrm>
              </p:grpSpPr>
              <p:sp>
                <p:nvSpPr>
                  <p:cNvPr id="1129" name="Google Shape;1129;p39"/>
                  <p:cNvSpPr/>
                  <p:nvPr/>
                </p:nvSpPr>
                <p:spPr>
                  <a:xfrm>
                    <a:off x="4433394" y="4568021"/>
                    <a:ext cx="59948" cy="51426"/>
                  </a:xfrm>
                  <a:custGeom>
                    <a:avLst/>
                    <a:gdLst/>
                    <a:ahLst/>
                    <a:cxnLst/>
                    <a:rect l="l" t="t" r="r" b="b"/>
                    <a:pathLst>
                      <a:path w="59948" h="51426" extrusionOk="0">
                        <a:moveTo>
                          <a:pt x="59948" y="10883"/>
                        </a:moveTo>
                        <a:cubicBezTo>
                          <a:pt x="57808" y="12867"/>
                          <a:pt x="55610" y="14864"/>
                          <a:pt x="53320" y="16802"/>
                        </a:cubicBezTo>
                        <a:cubicBezTo>
                          <a:pt x="39966" y="28231"/>
                          <a:pt x="26559" y="36986"/>
                          <a:pt x="16548" y="42763"/>
                        </a:cubicBezTo>
                        <a:cubicBezTo>
                          <a:pt x="7155" y="48168"/>
                          <a:pt x="768" y="51095"/>
                          <a:pt x="0" y="51427"/>
                        </a:cubicBezTo>
                        <a:cubicBezTo>
                          <a:pt x="553" y="50815"/>
                          <a:pt x="5302" y="45638"/>
                          <a:pt x="12925" y="38047"/>
                        </a:cubicBezTo>
                        <a:cubicBezTo>
                          <a:pt x="21082" y="29922"/>
                          <a:pt x="32426" y="19013"/>
                          <a:pt x="45573" y="7786"/>
                        </a:cubicBezTo>
                        <a:cubicBezTo>
                          <a:pt x="48747" y="5080"/>
                          <a:pt x="51876" y="2491"/>
                          <a:pt x="54914" y="0"/>
                        </a:cubicBezTo>
                        <a:cubicBezTo>
                          <a:pt x="56885" y="3168"/>
                          <a:pt x="58602" y="7129"/>
                          <a:pt x="59948" y="10883"/>
                        </a:cubicBezTo>
                        <a:close/>
                      </a:path>
                    </a:pathLst>
                  </a:custGeom>
                  <a:solidFill>
                    <a:srgbClr val="B54B57"/>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30" name="Google Shape;1130;p39"/>
                  <p:cNvSpPr/>
                  <p:nvPr/>
                </p:nvSpPr>
                <p:spPr>
                  <a:xfrm>
                    <a:off x="4465352" y="4593220"/>
                    <a:ext cx="42085" cy="39406"/>
                  </a:xfrm>
                  <a:custGeom>
                    <a:avLst/>
                    <a:gdLst/>
                    <a:ahLst/>
                    <a:cxnLst/>
                    <a:rect l="l" t="t" r="r" b="b"/>
                    <a:pathLst>
                      <a:path w="42085" h="39406" extrusionOk="0">
                        <a:moveTo>
                          <a:pt x="42086" y="8834"/>
                        </a:moveTo>
                        <a:cubicBezTo>
                          <a:pt x="21193" y="27424"/>
                          <a:pt x="1262" y="38704"/>
                          <a:pt x="0" y="39406"/>
                        </a:cubicBezTo>
                        <a:cubicBezTo>
                          <a:pt x="806" y="38183"/>
                          <a:pt x="13803" y="19274"/>
                          <a:pt x="34170" y="0"/>
                        </a:cubicBezTo>
                        <a:cubicBezTo>
                          <a:pt x="36179" y="2088"/>
                          <a:pt x="39178" y="5269"/>
                          <a:pt x="42086" y="8834"/>
                        </a:cubicBezTo>
                        <a:close/>
                      </a:path>
                    </a:pathLst>
                  </a:custGeom>
                  <a:solidFill>
                    <a:srgbClr val="B54B57"/>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grpSp>
            <p:nvGrpSpPr>
              <p:cNvPr id="1131" name="Google Shape;1131;p39"/>
              <p:cNvGrpSpPr/>
              <p:nvPr/>
            </p:nvGrpSpPr>
            <p:grpSpPr>
              <a:xfrm>
                <a:off x="4268630" y="4332430"/>
                <a:ext cx="475244" cy="647590"/>
                <a:chOff x="4268630" y="4332430"/>
                <a:chExt cx="475244" cy="647590"/>
              </a:xfrm>
            </p:grpSpPr>
            <p:grpSp>
              <p:nvGrpSpPr>
                <p:cNvPr id="1132" name="Google Shape;1132;p39"/>
                <p:cNvGrpSpPr/>
                <p:nvPr/>
              </p:nvGrpSpPr>
              <p:grpSpPr>
                <a:xfrm>
                  <a:off x="4268630" y="4480117"/>
                  <a:ext cx="242022" cy="251277"/>
                  <a:chOff x="4268630" y="4480117"/>
                  <a:chExt cx="242022" cy="251277"/>
                </a:xfrm>
              </p:grpSpPr>
              <p:sp>
                <p:nvSpPr>
                  <p:cNvPr id="1133" name="Google Shape;1133;p39"/>
                  <p:cNvSpPr/>
                  <p:nvPr/>
                </p:nvSpPr>
                <p:spPr>
                  <a:xfrm>
                    <a:off x="4268630" y="4480117"/>
                    <a:ext cx="242022" cy="251277"/>
                  </a:xfrm>
                  <a:custGeom>
                    <a:avLst/>
                    <a:gdLst/>
                    <a:ahLst/>
                    <a:cxnLst/>
                    <a:rect l="l" t="t" r="r" b="b"/>
                    <a:pathLst>
                      <a:path w="242022" h="251277" extrusionOk="0">
                        <a:moveTo>
                          <a:pt x="126425" y="223470"/>
                        </a:moveTo>
                        <a:lnTo>
                          <a:pt x="149134" y="226514"/>
                        </a:lnTo>
                        <a:lnTo>
                          <a:pt x="175381" y="251278"/>
                        </a:lnTo>
                        <a:lnTo>
                          <a:pt x="195207" y="229968"/>
                        </a:lnTo>
                        <a:lnTo>
                          <a:pt x="217837" y="205783"/>
                        </a:lnTo>
                        <a:lnTo>
                          <a:pt x="218163" y="205451"/>
                        </a:lnTo>
                        <a:lnTo>
                          <a:pt x="231244" y="191297"/>
                        </a:lnTo>
                        <a:cubicBezTo>
                          <a:pt x="227874" y="187433"/>
                          <a:pt x="225162" y="184552"/>
                          <a:pt x="224583" y="183895"/>
                        </a:cubicBezTo>
                        <a:cubicBezTo>
                          <a:pt x="224498" y="183810"/>
                          <a:pt x="224414" y="183732"/>
                          <a:pt x="224414" y="183732"/>
                        </a:cubicBezTo>
                        <a:cubicBezTo>
                          <a:pt x="224414" y="183732"/>
                          <a:pt x="227712" y="178131"/>
                          <a:pt x="231413" y="169662"/>
                        </a:cubicBezTo>
                        <a:cubicBezTo>
                          <a:pt x="231901" y="168589"/>
                          <a:pt x="232395" y="167437"/>
                          <a:pt x="232889" y="166286"/>
                        </a:cubicBezTo>
                        <a:cubicBezTo>
                          <a:pt x="233794" y="164068"/>
                          <a:pt x="234782" y="161681"/>
                          <a:pt x="235687" y="159216"/>
                        </a:cubicBezTo>
                        <a:cubicBezTo>
                          <a:pt x="236181" y="157570"/>
                          <a:pt x="236760" y="155918"/>
                          <a:pt x="237332" y="154194"/>
                        </a:cubicBezTo>
                        <a:cubicBezTo>
                          <a:pt x="237911" y="152463"/>
                          <a:pt x="238406" y="150655"/>
                          <a:pt x="238900" y="148847"/>
                        </a:cubicBezTo>
                        <a:cubicBezTo>
                          <a:pt x="239394" y="147117"/>
                          <a:pt x="239804" y="145308"/>
                          <a:pt x="240129" y="143578"/>
                        </a:cubicBezTo>
                        <a:lnTo>
                          <a:pt x="240214" y="143500"/>
                        </a:lnTo>
                        <a:cubicBezTo>
                          <a:pt x="240786" y="140781"/>
                          <a:pt x="241281" y="138147"/>
                          <a:pt x="241528" y="135434"/>
                        </a:cubicBezTo>
                        <a:cubicBezTo>
                          <a:pt x="241859" y="133047"/>
                          <a:pt x="242022" y="130659"/>
                          <a:pt x="242022" y="128363"/>
                        </a:cubicBezTo>
                        <a:cubicBezTo>
                          <a:pt x="242022" y="123589"/>
                          <a:pt x="241365" y="118977"/>
                          <a:pt x="240051" y="114703"/>
                        </a:cubicBezTo>
                        <a:cubicBezTo>
                          <a:pt x="239557" y="113305"/>
                          <a:pt x="239063" y="111984"/>
                          <a:pt x="238399" y="110664"/>
                        </a:cubicBezTo>
                        <a:cubicBezTo>
                          <a:pt x="237989" y="109851"/>
                          <a:pt x="237580" y="109025"/>
                          <a:pt x="237085" y="108198"/>
                        </a:cubicBezTo>
                        <a:cubicBezTo>
                          <a:pt x="235849" y="105733"/>
                          <a:pt x="234620" y="103261"/>
                          <a:pt x="233468" y="100633"/>
                        </a:cubicBezTo>
                        <a:cubicBezTo>
                          <a:pt x="231901" y="97342"/>
                          <a:pt x="230339" y="93966"/>
                          <a:pt x="228941" y="90596"/>
                        </a:cubicBezTo>
                        <a:cubicBezTo>
                          <a:pt x="224993" y="81217"/>
                          <a:pt x="222027" y="71583"/>
                          <a:pt x="221292" y="61383"/>
                        </a:cubicBezTo>
                        <a:cubicBezTo>
                          <a:pt x="221207" y="60317"/>
                          <a:pt x="221122" y="59165"/>
                          <a:pt x="220960" y="58014"/>
                        </a:cubicBezTo>
                        <a:cubicBezTo>
                          <a:pt x="220713" y="53487"/>
                          <a:pt x="220713" y="49044"/>
                          <a:pt x="220465" y="44439"/>
                        </a:cubicBezTo>
                        <a:cubicBezTo>
                          <a:pt x="220303" y="42214"/>
                          <a:pt x="220134" y="39911"/>
                          <a:pt x="219808" y="37693"/>
                        </a:cubicBezTo>
                        <a:cubicBezTo>
                          <a:pt x="219646" y="36457"/>
                          <a:pt x="219399" y="35221"/>
                          <a:pt x="219236" y="33992"/>
                        </a:cubicBezTo>
                        <a:cubicBezTo>
                          <a:pt x="218989" y="32834"/>
                          <a:pt x="218657" y="31689"/>
                          <a:pt x="218410" y="30616"/>
                        </a:cubicBezTo>
                        <a:cubicBezTo>
                          <a:pt x="217668" y="28066"/>
                          <a:pt x="216764" y="25594"/>
                          <a:pt x="215613" y="23292"/>
                        </a:cubicBezTo>
                        <a:cubicBezTo>
                          <a:pt x="215281" y="22472"/>
                          <a:pt x="214871" y="21730"/>
                          <a:pt x="214377" y="20989"/>
                        </a:cubicBezTo>
                        <a:cubicBezTo>
                          <a:pt x="212653" y="18029"/>
                          <a:pt x="210428" y="15395"/>
                          <a:pt x="207716" y="13339"/>
                        </a:cubicBezTo>
                        <a:cubicBezTo>
                          <a:pt x="206812" y="12597"/>
                          <a:pt x="205901" y="12019"/>
                          <a:pt x="204834" y="11446"/>
                        </a:cubicBezTo>
                        <a:cubicBezTo>
                          <a:pt x="204672" y="11362"/>
                          <a:pt x="204587" y="11283"/>
                          <a:pt x="204503" y="11283"/>
                        </a:cubicBezTo>
                        <a:cubicBezTo>
                          <a:pt x="204340" y="11199"/>
                          <a:pt x="204262" y="11199"/>
                          <a:pt x="204093" y="11114"/>
                        </a:cubicBezTo>
                        <a:cubicBezTo>
                          <a:pt x="203930" y="10952"/>
                          <a:pt x="203683" y="10867"/>
                          <a:pt x="203436" y="10789"/>
                        </a:cubicBezTo>
                        <a:cubicBezTo>
                          <a:pt x="202942" y="10542"/>
                          <a:pt x="202363" y="10458"/>
                          <a:pt x="201790" y="10458"/>
                        </a:cubicBezTo>
                        <a:cubicBezTo>
                          <a:pt x="201133" y="10458"/>
                          <a:pt x="200554" y="10627"/>
                          <a:pt x="199982" y="11030"/>
                        </a:cubicBezTo>
                        <a:cubicBezTo>
                          <a:pt x="199735" y="11114"/>
                          <a:pt x="199487" y="11283"/>
                          <a:pt x="199318" y="11446"/>
                        </a:cubicBezTo>
                        <a:cubicBezTo>
                          <a:pt x="198499" y="12103"/>
                          <a:pt x="197842" y="13007"/>
                          <a:pt x="197347" y="13911"/>
                        </a:cubicBezTo>
                        <a:cubicBezTo>
                          <a:pt x="197185" y="14081"/>
                          <a:pt x="197022" y="14321"/>
                          <a:pt x="196853" y="14569"/>
                        </a:cubicBezTo>
                        <a:cubicBezTo>
                          <a:pt x="196768" y="14816"/>
                          <a:pt x="196606" y="14978"/>
                          <a:pt x="196528" y="15232"/>
                        </a:cubicBezTo>
                        <a:cubicBezTo>
                          <a:pt x="185008" y="38350"/>
                          <a:pt x="181632" y="65416"/>
                          <a:pt x="187148" y="90596"/>
                        </a:cubicBezTo>
                        <a:cubicBezTo>
                          <a:pt x="187148" y="90596"/>
                          <a:pt x="57065" y="-6409"/>
                          <a:pt x="49500" y="336"/>
                        </a:cubicBezTo>
                        <a:cubicBezTo>
                          <a:pt x="46703" y="2723"/>
                          <a:pt x="44973" y="5605"/>
                          <a:pt x="43821" y="8070"/>
                        </a:cubicBezTo>
                        <a:cubicBezTo>
                          <a:pt x="41928" y="12350"/>
                          <a:pt x="41928" y="15804"/>
                          <a:pt x="41928" y="15804"/>
                        </a:cubicBezTo>
                        <a:cubicBezTo>
                          <a:pt x="41928" y="15804"/>
                          <a:pt x="121736" y="94460"/>
                          <a:pt x="122145" y="99645"/>
                        </a:cubicBezTo>
                        <a:cubicBezTo>
                          <a:pt x="122393" y="103430"/>
                          <a:pt x="78544" y="77925"/>
                          <a:pt x="49994" y="63686"/>
                        </a:cubicBezTo>
                        <a:cubicBezTo>
                          <a:pt x="38474" y="57845"/>
                          <a:pt x="29420" y="53981"/>
                          <a:pt x="26792" y="54560"/>
                        </a:cubicBezTo>
                        <a:cubicBezTo>
                          <a:pt x="24242" y="55132"/>
                          <a:pt x="21933" y="57930"/>
                          <a:pt x="20209" y="61553"/>
                        </a:cubicBezTo>
                        <a:cubicBezTo>
                          <a:pt x="18563" y="64929"/>
                          <a:pt x="17249" y="69040"/>
                          <a:pt x="16339" y="72904"/>
                        </a:cubicBezTo>
                        <a:cubicBezTo>
                          <a:pt x="14615" y="79324"/>
                          <a:pt x="13873" y="85080"/>
                          <a:pt x="13873" y="85080"/>
                        </a:cubicBezTo>
                        <a:cubicBezTo>
                          <a:pt x="13873" y="85080"/>
                          <a:pt x="12969" y="86154"/>
                          <a:pt x="11649" y="87793"/>
                        </a:cubicBezTo>
                        <a:lnTo>
                          <a:pt x="11571" y="87793"/>
                        </a:lnTo>
                        <a:cubicBezTo>
                          <a:pt x="11154" y="88372"/>
                          <a:pt x="10666" y="89029"/>
                          <a:pt x="10172" y="89686"/>
                        </a:cubicBezTo>
                        <a:cubicBezTo>
                          <a:pt x="9021" y="91254"/>
                          <a:pt x="7537" y="93146"/>
                          <a:pt x="6054" y="95202"/>
                        </a:cubicBezTo>
                        <a:cubicBezTo>
                          <a:pt x="5567" y="95944"/>
                          <a:pt x="5072" y="96600"/>
                          <a:pt x="4656" y="97342"/>
                        </a:cubicBezTo>
                        <a:cubicBezTo>
                          <a:pt x="2932" y="99892"/>
                          <a:pt x="1365" y="102442"/>
                          <a:pt x="135" y="104998"/>
                        </a:cubicBezTo>
                        <a:cubicBezTo>
                          <a:pt x="-4477" y="114372"/>
                          <a:pt x="110463" y="219105"/>
                          <a:pt x="126425" y="223470"/>
                        </a:cubicBezTo>
                        <a:close/>
                      </a:path>
                    </a:pathLst>
                  </a:custGeom>
                  <a:solidFill>
                    <a:srgbClr val="805B3D"/>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nvGrpSpPr>
                  <p:cNvPr id="1134" name="Google Shape;1134;p39"/>
                  <p:cNvGrpSpPr/>
                  <p:nvPr/>
                </p:nvGrpSpPr>
                <p:grpSpPr>
                  <a:xfrm>
                    <a:off x="4273240" y="4541676"/>
                    <a:ext cx="75422" cy="61958"/>
                    <a:chOff x="4273240" y="4541676"/>
                    <a:chExt cx="75422" cy="61958"/>
                  </a:xfrm>
                </p:grpSpPr>
                <p:sp>
                  <p:nvSpPr>
                    <p:cNvPr id="1135" name="Google Shape;1135;p39"/>
                    <p:cNvSpPr/>
                    <p:nvPr/>
                  </p:nvSpPr>
                  <p:spPr>
                    <a:xfrm>
                      <a:off x="4284935" y="4541676"/>
                      <a:ext cx="63727" cy="45624"/>
                    </a:xfrm>
                    <a:custGeom>
                      <a:avLst/>
                      <a:gdLst/>
                      <a:ahLst/>
                      <a:cxnLst/>
                      <a:rect l="l" t="t" r="r" b="b"/>
                      <a:pathLst>
                        <a:path w="63727" h="45624" extrusionOk="0">
                          <a:moveTo>
                            <a:pt x="0" y="11332"/>
                          </a:moveTo>
                          <a:cubicBezTo>
                            <a:pt x="2322" y="13088"/>
                            <a:pt x="4716" y="14850"/>
                            <a:pt x="7188" y="16555"/>
                          </a:cubicBezTo>
                          <a:cubicBezTo>
                            <a:pt x="21628" y="26579"/>
                            <a:pt x="35848" y="33942"/>
                            <a:pt x="46386" y="38677"/>
                          </a:cubicBezTo>
                          <a:cubicBezTo>
                            <a:pt x="56279" y="43107"/>
                            <a:pt x="62927" y="45378"/>
                            <a:pt x="63728" y="45625"/>
                          </a:cubicBezTo>
                          <a:cubicBezTo>
                            <a:pt x="63116" y="45078"/>
                            <a:pt x="57873" y="40401"/>
                            <a:pt x="49515" y="33617"/>
                          </a:cubicBezTo>
                          <a:cubicBezTo>
                            <a:pt x="40583" y="26357"/>
                            <a:pt x="28192" y="16652"/>
                            <a:pt x="13985" y="6804"/>
                          </a:cubicBezTo>
                          <a:cubicBezTo>
                            <a:pt x="10551" y="4430"/>
                            <a:pt x="7181" y="2173"/>
                            <a:pt x="3910" y="0"/>
                          </a:cubicBezTo>
                          <a:cubicBezTo>
                            <a:pt x="2264" y="3350"/>
                            <a:pt x="956" y="7461"/>
                            <a:pt x="0" y="11332"/>
                          </a:cubicBezTo>
                          <a:close/>
                        </a:path>
                      </a:pathLst>
                    </a:custGeom>
                    <a:solidFill>
                      <a:srgbClr val="3B2A34">
                        <a:alpha val="60630"/>
                      </a:srgbClr>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sp>
                  <p:nvSpPr>
                    <p:cNvPr id="1136" name="Google Shape;1136;p39"/>
                    <p:cNvSpPr/>
                    <p:nvPr/>
                  </p:nvSpPr>
                  <p:spPr>
                    <a:xfrm>
                      <a:off x="4273240" y="4567878"/>
                      <a:ext cx="44954" cy="35756"/>
                    </a:xfrm>
                    <a:custGeom>
                      <a:avLst/>
                      <a:gdLst/>
                      <a:ahLst/>
                      <a:cxnLst/>
                      <a:rect l="l" t="t" r="r" b="b"/>
                      <a:pathLst>
                        <a:path w="44954" h="35756" extrusionOk="0">
                          <a:moveTo>
                            <a:pt x="0" y="9582"/>
                          </a:moveTo>
                          <a:cubicBezTo>
                            <a:pt x="22663" y="25980"/>
                            <a:pt x="43628" y="35184"/>
                            <a:pt x="44955" y="35757"/>
                          </a:cubicBezTo>
                          <a:cubicBezTo>
                            <a:pt x="44025" y="34625"/>
                            <a:pt x="29194" y="17127"/>
                            <a:pt x="6986" y="0"/>
                          </a:cubicBezTo>
                          <a:cubicBezTo>
                            <a:pt x="5197" y="2283"/>
                            <a:pt x="2537" y="5744"/>
                            <a:pt x="0" y="9582"/>
                          </a:cubicBezTo>
                          <a:close/>
                        </a:path>
                      </a:pathLst>
                    </a:custGeom>
                    <a:solidFill>
                      <a:srgbClr val="3B2A34">
                        <a:alpha val="60630"/>
                      </a:srgbClr>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sp>
              <p:nvSpPr>
                <p:cNvPr id="1137" name="Google Shape;1137;p39"/>
                <p:cNvSpPr/>
                <p:nvPr/>
              </p:nvSpPr>
              <p:spPr>
                <a:xfrm>
                  <a:off x="4403453" y="4332430"/>
                  <a:ext cx="340421" cy="647590"/>
                </a:xfrm>
                <a:custGeom>
                  <a:avLst/>
                  <a:gdLst/>
                  <a:ahLst/>
                  <a:cxnLst/>
                  <a:rect l="l" t="t" r="r" b="b"/>
                  <a:pathLst>
                    <a:path w="340421" h="647590" extrusionOk="0">
                      <a:moveTo>
                        <a:pt x="0" y="440595"/>
                      </a:moveTo>
                      <a:lnTo>
                        <a:pt x="96420" y="338984"/>
                      </a:lnTo>
                      <a:lnTo>
                        <a:pt x="152231" y="282900"/>
                      </a:lnTo>
                      <a:lnTo>
                        <a:pt x="188717" y="311189"/>
                      </a:lnTo>
                      <a:cubicBezTo>
                        <a:pt x="188717" y="311189"/>
                        <a:pt x="155666" y="88933"/>
                        <a:pt x="160063" y="77205"/>
                      </a:cubicBezTo>
                      <a:cubicBezTo>
                        <a:pt x="164467" y="65471"/>
                        <a:pt x="196080" y="0"/>
                        <a:pt x="196080" y="0"/>
                      </a:cubicBezTo>
                      <a:lnTo>
                        <a:pt x="188717" y="88933"/>
                      </a:lnTo>
                      <a:lnTo>
                        <a:pt x="224584" y="339667"/>
                      </a:lnTo>
                      <a:lnTo>
                        <a:pt x="340422" y="436036"/>
                      </a:lnTo>
                      <a:lnTo>
                        <a:pt x="155666" y="345534"/>
                      </a:lnTo>
                      <a:lnTo>
                        <a:pt x="59994" y="445305"/>
                      </a:lnTo>
                      <a:lnTo>
                        <a:pt x="289099" y="647591"/>
                      </a:lnTo>
                      <a:lnTo>
                        <a:pt x="0" y="440595"/>
                      </a:lnTo>
                      <a:close/>
                    </a:path>
                  </a:pathLst>
                </a:custGeom>
                <a:solidFill>
                  <a:srgbClr val="3B2A34">
                    <a:alpha val="60630"/>
                  </a:srgbClr>
                </a:solidFill>
                <a:ln>
                  <a:noFill/>
                </a:ln>
              </p:spPr>
              <p:txBody>
                <a:bodyPr spcFirstLastPara="1" wrap="square" lIns="37875" tIns="18950" rIns="37875" bIns="18950" anchor="ctr" anchorCtr="0">
                  <a:noAutofit/>
                </a:bodyPr>
                <a:lstStyle/>
                <a:p>
                  <a:pPr marL="0" marR="0" lvl="0" indent="0" algn="l" rtl="0">
                    <a:spcBef>
                      <a:spcPts val="0"/>
                    </a:spcBef>
                    <a:spcAft>
                      <a:spcPts val="0"/>
                    </a:spcAft>
                    <a:buNone/>
                  </a:pPr>
                  <a:endParaRPr sz="746">
                    <a:solidFill>
                      <a:srgbClr val="000000"/>
                    </a:solidFill>
                    <a:latin typeface="Calibri"/>
                    <a:ea typeface="Calibri"/>
                    <a:cs typeface="Calibri"/>
                    <a:sym typeface="Calibri"/>
                  </a:endParaRPr>
                </a:p>
              </p:txBody>
            </p:sp>
          </p:grpSp>
        </p:grpSp>
      </p:grpSp>
      <p:pic>
        <p:nvPicPr>
          <p:cNvPr id="1138" name="Google Shape;1138;p39" title="Screenshot 2026-05-19 at 7.09.33 PM.png"/>
          <p:cNvPicPr preferRelativeResize="0"/>
          <p:nvPr/>
        </p:nvPicPr>
        <p:blipFill rotWithShape="1">
          <a:blip r:embed="rId3">
            <a:alphaModFix/>
          </a:blip>
          <a:srcRect l="1565" r="10"/>
          <a:stretch/>
        </p:blipFill>
        <p:spPr>
          <a:xfrm>
            <a:off x="5436600" y="409875"/>
            <a:ext cx="3280825" cy="3677826"/>
          </a:xfrm>
          <a:prstGeom prst="rect">
            <a:avLst/>
          </a:prstGeom>
          <a:noFill/>
          <a:ln w="30575" cap="flat" cmpd="sng">
            <a:solidFill>
              <a:schemeClr val="lt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40"/>
          <p:cNvSpPr txBox="1">
            <a:spLocks noGrp="1"/>
          </p:cNvSpPr>
          <p:nvPr>
            <p:ph type="title"/>
          </p:nvPr>
        </p:nvSpPr>
        <p:spPr>
          <a:xfrm>
            <a:off x="325800" y="300950"/>
            <a:ext cx="7717200" cy="5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Health &amp; Social Impacts</a:t>
            </a:r>
            <a:endParaRPr/>
          </a:p>
        </p:txBody>
      </p:sp>
      <p:sp>
        <p:nvSpPr>
          <p:cNvPr id="1144" name="Google Shape;1144;p40"/>
          <p:cNvSpPr txBox="1">
            <a:spLocks noGrp="1"/>
          </p:cNvSpPr>
          <p:nvPr>
            <p:ph type="subTitle" idx="1"/>
          </p:nvPr>
        </p:nvSpPr>
        <p:spPr>
          <a:xfrm>
            <a:off x="325800" y="972350"/>
            <a:ext cx="4203000" cy="3061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 sz="1700"/>
              <a:t>PM2.5 enters the lungs and bloodstream</a:t>
            </a:r>
            <a:endParaRPr sz="1700"/>
          </a:p>
          <a:p>
            <a:pPr marL="457200" lvl="0" indent="-336550" algn="l" rtl="0">
              <a:spcBef>
                <a:spcPts val="0"/>
              </a:spcBef>
              <a:spcAft>
                <a:spcPts val="0"/>
              </a:spcAft>
              <a:buClr>
                <a:schemeClr val="dk1"/>
              </a:buClr>
              <a:buSzPts val="1700"/>
              <a:buChar char="●"/>
            </a:pPr>
            <a:r>
              <a:rPr lang="en" sz="1700"/>
              <a:t>Linked to asthma, lung disease, heart disease, stroke, and lung cancer</a:t>
            </a:r>
            <a:endParaRPr sz="1700"/>
          </a:p>
          <a:p>
            <a:pPr marL="457200" lvl="0" indent="-336550" algn="l" rtl="0">
              <a:spcBef>
                <a:spcPts val="0"/>
              </a:spcBef>
              <a:spcAft>
                <a:spcPts val="0"/>
              </a:spcAft>
              <a:buClr>
                <a:schemeClr val="dk1"/>
              </a:buClr>
              <a:buSzPts val="1700"/>
              <a:buChar char="●"/>
            </a:pPr>
            <a:r>
              <a:rPr lang="en" sz="1700"/>
              <a:t>Increases premature death risk</a:t>
            </a:r>
            <a:endParaRPr sz="1700"/>
          </a:p>
          <a:p>
            <a:pPr marL="457200" lvl="0" indent="-336550" algn="l" rtl="0">
              <a:spcBef>
                <a:spcPts val="0"/>
              </a:spcBef>
              <a:spcAft>
                <a:spcPts val="0"/>
              </a:spcAft>
              <a:buClr>
                <a:schemeClr val="dk1"/>
              </a:buClr>
              <a:buSzPts val="1700"/>
              <a:buChar char="●"/>
            </a:pPr>
            <a:r>
              <a:rPr lang="en" sz="1700"/>
              <a:t>Can </a:t>
            </a:r>
            <a:r>
              <a:rPr lang="en" sz="1700" u="sng"/>
              <a:t>lower life expectancy</a:t>
            </a:r>
            <a:endParaRPr sz="1700" u="sng"/>
          </a:p>
          <a:p>
            <a:pPr marL="457200" lvl="0" indent="-336550" algn="l" rtl="0">
              <a:spcBef>
                <a:spcPts val="0"/>
              </a:spcBef>
              <a:spcAft>
                <a:spcPts val="0"/>
              </a:spcAft>
              <a:buClr>
                <a:schemeClr val="dk1"/>
              </a:buClr>
              <a:buSzPts val="1700"/>
              <a:buChar char="●"/>
            </a:pPr>
            <a:r>
              <a:rPr lang="en" sz="1700"/>
              <a:t>Social impacts: missed school/work, reduced outdoor activity</a:t>
            </a:r>
            <a:endParaRPr sz="1700"/>
          </a:p>
          <a:p>
            <a:pPr marL="457200" lvl="0" indent="-336550" algn="l" rtl="0">
              <a:spcBef>
                <a:spcPts val="0"/>
              </a:spcBef>
              <a:spcAft>
                <a:spcPts val="0"/>
              </a:spcAft>
              <a:buClr>
                <a:schemeClr val="dk1"/>
              </a:buClr>
              <a:buSzPts val="1700"/>
              <a:buChar char="●"/>
            </a:pPr>
            <a:r>
              <a:rPr lang="en" sz="1700"/>
              <a:t>Inequality → low-income communities closer to factories → but cannot afford healthcare/purifiers</a:t>
            </a:r>
            <a:endParaRPr sz="1700"/>
          </a:p>
        </p:txBody>
      </p:sp>
      <p:pic>
        <p:nvPicPr>
          <p:cNvPr id="1145" name="Google Shape;1145;p40" descr="Health Matters: Air pollution – sources, impacts and actions – UK Health  Security Agency"/>
          <p:cNvPicPr preferRelativeResize="0"/>
          <p:nvPr/>
        </p:nvPicPr>
        <p:blipFill rotWithShape="1">
          <a:blip r:embed="rId3">
            <a:alphaModFix/>
          </a:blip>
          <a:srcRect t="24191"/>
          <a:stretch/>
        </p:blipFill>
        <p:spPr>
          <a:xfrm>
            <a:off x="4486900" y="972350"/>
            <a:ext cx="4449200" cy="2452675"/>
          </a:xfrm>
          <a:prstGeom prst="rect">
            <a:avLst/>
          </a:prstGeom>
          <a:noFill/>
          <a:ln>
            <a:noFill/>
          </a:ln>
        </p:spPr>
      </p:pic>
      <p:grpSp>
        <p:nvGrpSpPr>
          <p:cNvPr id="1146" name="Google Shape;1146;p40"/>
          <p:cNvGrpSpPr/>
          <p:nvPr/>
        </p:nvGrpSpPr>
        <p:grpSpPr>
          <a:xfrm>
            <a:off x="7602057" y="3437813"/>
            <a:ext cx="1537493" cy="2128328"/>
            <a:chOff x="7114105" y="2821167"/>
            <a:chExt cx="1872708" cy="2592361"/>
          </a:xfrm>
        </p:grpSpPr>
        <p:grpSp>
          <p:nvGrpSpPr>
            <p:cNvPr id="1147" name="Google Shape;1147;p40"/>
            <p:cNvGrpSpPr/>
            <p:nvPr/>
          </p:nvGrpSpPr>
          <p:grpSpPr>
            <a:xfrm>
              <a:off x="7695280" y="4853779"/>
              <a:ext cx="862776" cy="559749"/>
              <a:chOff x="7695280" y="4853779"/>
              <a:chExt cx="862776" cy="559749"/>
            </a:xfrm>
          </p:grpSpPr>
          <p:sp>
            <p:nvSpPr>
              <p:cNvPr id="1148" name="Google Shape;1148;p40"/>
              <p:cNvSpPr/>
              <p:nvPr/>
            </p:nvSpPr>
            <p:spPr>
              <a:xfrm>
                <a:off x="7695280" y="4853779"/>
                <a:ext cx="862776" cy="108344"/>
              </a:xfrm>
              <a:custGeom>
                <a:avLst/>
                <a:gdLst/>
                <a:ahLst/>
                <a:cxnLst/>
                <a:rect l="l" t="t" r="r" b="b"/>
                <a:pathLst>
                  <a:path w="512033" h="64299" extrusionOk="0">
                    <a:moveTo>
                      <a:pt x="394400" y="10193"/>
                    </a:moveTo>
                    <a:cubicBezTo>
                      <a:pt x="360218" y="4033"/>
                      <a:pt x="303262" y="0"/>
                      <a:pt x="238734" y="0"/>
                    </a:cubicBezTo>
                    <a:cubicBezTo>
                      <a:pt x="134154" y="0"/>
                      <a:pt x="49373" y="10590"/>
                      <a:pt x="49373" y="23658"/>
                    </a:cubicBezTo>
                    <a:cubicBezTo>
                      <a:pt x="49373" y="24373"/>
                      <a:pt x="49674" y="25089"/>
                      <a:pt x="50179" y="25791"/>
                    </a:cubicBezTo>
                    <a:cubicBezTo>
                      <a:pt x="20038" y="28198"/>
                      <a:pt x="0" y="32400"/>
                      <a:pt x="0" y="37201"/>
                    </a:cubicBezTo>
                    <a:cubicBezTo>
                      <a:pt x="0" y="44688"/>
                      <a:pt x="48554" y="50750"/>
                      <a:pt x="108447" y="50750"/>
                    </a:cubicBezTo>
                    <a:cubicBezTo>
                      <a:pt x="119600" y="50750"/>
                      <a:pt x="130358" y="50542"/>
                      <a:pt x="140486" y="50145"/>
                    </a:cubicBezTo>
                    <a:cubicBezTo>
                      <a:pt x="140415" y="50347"/>
                      <a:pt x="140243" y="50549"/>
                      <a:pt x="140243" y="50750"/>
                    </a:cubicBezTo>
                    <a:cubicBezTo>
                      <a:pt x="140243" y="58231"/>
                      <a:pt x="188797" y="64300"/>
                      <a:pt x="248687" y="64300"/>
                    </a:cubicBezTo>
                    <a:cubicBezTo>
                      <a:pt x="308583" y="64300"/>
                      <a:pt x="357134" y="58231"/>
                      <a:pt x="357134" y="50750"/>
                    </a:cubicBezTo>
                    <a:cubicBezTo>
                      <a:pt x="357134" y="50405"/>
                      <a:pt x="356926" y="50061"/>
                      <a:pt x="356718" y="49723"/>
                    </a:cubicBezTo>
                    <a:cubicBezTo>
                      <a:pt x="365441" y="50015"/>
                      <a:pt x="374476" y="50178"/>
                      <a:pt x="383765" y="50178"/>
                    </a:cubicBezTo>
                    <a:cubicBezTo>
                      <a:pt x="454609" y="50178"/>
                      <a:pt x="512033" y="41208"/>
                      <a:pt x="512033" y="30143"/>
                    </a:cubicBezTo>
                    <a:cubicBezTo>
                      <a:pt x="512033" y="19638"/>
                      <a:pt x="460255" y="11038"/>
                      <a:pt x="394407" y="10193"/>
                    </a:cubicBezTo>
                    <a:close/>
                  </a:path>
                </a:pathLst>
              </a:custGeom>
              <a:solidFill>
                <a:schemeClr val="accent6"/>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49" name="Google Shape;1149;p40"/>
              <p:cNvSpPr/>
              <p:nvPr/>
            </p:nvSpPr>
            <p:spPr>
              <a:xfrm>
                <a:off x="8001508" y="4927856"/>
                <a:ext cx="184235" cy="485673"/>
              </a:xfrm>
              <a:custGeom>
                <a:avLst/>
                <a:gdLst/>
                <a:ahLst/>
                <a:cxnLst/>
                <a:rect l="l" t="t" r="r" b="b"/>
                <a:pathLst>
                  <a:path w="109338" h="288233" extrusionOk="0">
                    <a:moveTo>
                      <a:pt x="0" y="0"/>
                    </a:moveTo>
                    <a:lnTo>
                      <a:pt x="17322" y="10837"/>
                    </a:lnTo>
                    <a:cubicBezTo>
                      <a:pt x="35978" y="22520"/>
                      <a:pt x="48591" y="42535"/>
                      <a:pt x="48936" y="64541"/>
                    </a:cubicBezTo>
                    <a:cubicBezTo>
                      <a:pt x="48994" y="68541"/>
                      <a:pt x="48734" y="72561"/>
                      <a:pt x="48129" y="76568"/>
                    </a:cubicBezTo>
                    <a:lnTo>
                      <a:pt x="23508" y="240404"/>
                    </a:lnTo>
                    <a:cubicBezTo>
                      <a:pt x="20002" y="265688"/>
                      <a:pt x="39640" y="288234"/>
                      <a:pt x="65165" y="288234"/>
                    </a:cubicBezTo>
                    <a:lnTo>
                      <a:pt x="65165" y="288234"/>
                    </a:lnTo>
                    <a:cubicBezTo>
                      <a:pt x="92134" y="288234"/>
                      <a:pt x="112136" y="263210"/>
                      <a:pt x="106191" y="236905"/>
                    </a:cubicBezTo>
                    <a:lnTo>
                      <a:pt x="69549" y="77004"/>
                    </a:lnTo>
                    <a:cubicBezTo>
                      <a:pt x="69504" y="76802"/>
                      <a:pt x="69458" y="76607"/>
                      <a:pt x="69419" y="76405"/>
                    </a:cubicBezTo>
                    <a:cubicBezTo>
                      <a:pt x="63584" y="49944"/>
                      <a:pt x="75573" y="22695"/>
                      <a:pt x="98066" y="7578"/>
                    </a:cubicBezTo>
                    <a:lnTo>
                      <a:pt x="109339" y="0"/>
                    </a:lnTo>
                    <a:lnTo>
                      <a:pt x="0" y="0"/>
                    </a:lnTo>
                    <a:close/>
                  </a:path>
                </a:pathLst>
              </a:custGeom>
              <a:solidFill>
                <a:schemeClr val="accent6"/>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grpSp>
          <p:nvGrpSpPr>
            <p:cNvPr id="1150" name="Google Shape;1150;p40"/>
            <p:cNvGrpSpPr/>
            <p:nvPr/>
          </p:nvGrpSpPr>
          <p:grpSpPr>
            <a:xfrm>
              <a:off x="8130265" y="3104413"/>
              <a:ext cx="856548" cy="1658091"/>
              <a:chOff x="3713020" y="2835838"/>
              <a:chExt cx="539728" cy="1044796"/>
            </a:xfrm>
          </p:grpSpPr>
          <p:sp>
            <p:nvSpPr>
              <p:cNvPr id="1151" name="Google Shape;1151;p40"/>
              <p:cNvSpPr/>
              <p:nvPr/>
            </p:nvSpPr>
            <p:spPr>
              <a:xfrm rot="465910">
                <a:off x="3905760" y="3252608"/>
                <a:ext cx="28307" cy="628997"/>
              </a:xfrm>
              <a:custGeom>
                <a:avLst/>
                <a:gdLst/>
                <a:ahLst/>
                <a:cxnLst/>
                <a:rect l="l" t="t" r="r" b="b"/>
                <a:pathLst>
                  <a:path w="28331" h="629524" extrusionOk="0">
                    <a:moveTo>
                      <a:pt x="0" y="0"/>
                    </a:moveTo>
                    <a:lnTo>
                      <a:pt x="28332" y="0"/>
                    </a:lnTo>
                    <a:lnTo>
                      <a:pt x="28332" y="629524"/>
                    </a:lnTo>
                    <a:lnTo>
                      <a:pt x="0" y="629524"/>
                    </a:lnTo>
                    <a:close/>
                  </a:path>
                </a:pathLst>
              </a:custGeom>
              <a:solidFill>
                <a:schemeClr val="lt2"/>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nvGrpSpPr>
              <p:cNvPr id="1152" name="Google Shape;1152;p40"/>
              <p:cNvGrpSpPr/>
              <p:nvPr/>
            </p:nvGrpSpPr>
            <p:grpSpPr>
              <a:xfrm>
                <a:off x="3713020" y="2835838"/>
                <a:ext cx="539728" cy="539728"/>
                <a:chOff x="3713020" y="2835838"/>
                <a:chExt cx="539728" cy="539728"/>
              </a:xfrm>
            </p:grpSpPr>
            <p:sp>
              <p:nvSpPr>
                <p:cNvPr id="1153" name="Google Shape;1153;p40"/>
                <p:cNvSpPr/>
                <p:nvPr/>
              </p:nvSpPr>
              <p:spPr>
                <a:xfrm rot="-2700000">
                  <a:off x="3792061" y="2914879"/>
                  <a:ext cx="381645" cy="381645"/>
                </a:xfrm>
                <a:custGeom>
                  <a:avLst/>
                  <a:gdLst/>
                  <a:ahLst/>
                  <a:cxnLst/>
                  <a:rect l="l" t="t" r="r" b="b"/>
                  <a:pathLst>
                    <a:path w="381433" h="381433" extrusionOk="0">
                      <a:moveTo>
                        <a:pt x="381433" y="190717"/>
                      </a:moveTo>
                      <a:cubicBezTo>
                        <a:pt x="381433" y="296047"/>
                        <a:pt x="296047" y="381433"/>
                        <a:pt x="190717" y="381433"/>
                      </a:cubicBezTo>
                      <a:cubicBezTo>
                        <a:pt x="85387" y="381433"/>
                        <a:pt x="0" y="296046"/>
                        <a:pt x="0" y="190717"/>
                      </a:cubicBezTo>
                      <a:cubicBezTo>
                        <a:pt x="0" y="85387"/>
                        <a:pt x="85387" y="0"/>
                        <a:pt x="190717" y="0"/>
                      </a:cubicBezTo>
                      <a:cubicBezTo>
                        <a:pt x="296046" y="0"/>
                        <a:pt x="381433" y="85387"/>
                        <a:pt x="381433" y="190717"/>
                      </a:cubicBezTo>
                      <a:close/>
                    </a:path>
                  </a:pathLst>
                </a:custGeom>
                <a:solidFill>
                  <a:schemeClr val="accent2"/>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54" name="Google Shape;1154;p40"/>
                <p:cNvSpPr/>
                <p:nvPr/>
              </p:nvSpPr>
              <p:spPr>
                <a:xfrm rot="-2700000">
                  <a:off x="3821941" y="2944783"/>
                  <a:ext cx="321838" cy="321838"/>
                </a:xfrm>
                <a:custGeom>
                  <a:avLst/>
                  <a:gdLst/>
                  <a:ahLst/>
                  <a:cxnLst/>
                  <a:rect l="l" t="t" r="r" b="b"/>
                  <a:pathLst>
                    <a:path w="321659" h="321659" extrusionOk="0">
                      <a:moveTo>
                        <a:pt x="321659" y="160830"/>
                      </a:moveTo>
                      <a:cubicBezTo>
                        <a:pt x="321659" y="249654"/>
                        <a:pt x="249653" y="321660"/>
                        <a:pt x="160830" y="321660"/>
                      </a:cubicBezTo>
                      <a:cubicBezTo>
                        <a:pt x="72006" y="321660"/>
                        <a:pt x="0" y="249654"/>
                        <a:pt x="0" y="160830"/>
                      </a:cubicBezTo>
                      <a:cubicBezTo>
                        <a:pt x="0" y="72006"/>
                        <a:pt x="72006" y="0"/>
                        <a:pt x="160830" y="0"/>
                      </a:cubicBezTo>
                      <a:cubicBezTo>
                        <a:pt x="249653" y="0"/>
                        <a:pt x="321659" y="72006"/>
                        <a:pt x="321659" y="160830"/>
                      </a:cubicBezTo>
                      <a:close/>
                    </a:path>
                  </a:pathLst>
                </a:custGeom>
                <a:solidFill>
                  <a:schemeClr val="lt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nvGrpSpPr>
                <p:cNvPr id="1155" name="Google Shape;1155;p40"/>
                <p:cNvGrpSpPr/>
                <p:nvPr/>
              </p:nvGrpSpPr>
              <p:grpSpPr>
                <a:xfrm>
                  <a:off x="3863223" y="2993972"/>
                  <a:ext cx="190056" cy="240222"/>
                  <a:chOff x="3863223" y="2993972"/>
                  <a:chExt cx="190056" cy="240222"/>
                </a:xfrm>
              </p:grpSpPr>
              <p:grpSp>
                <p:nvGrpSpPr>
                  <p:cNvPr id="1156" name="Google Shape;1156;p40"/>
                  <p:cNvGrpSpPr/>
                  <p:nvPr/>
                </p:nvGrpSpPr>
                <p:grpSpPr>
                  <a:xfrm>
                    <a:off x="3921162" y="2993972"/>
                    <a:ext cx="132117" cy="240222"/>
                    <a:chOff x="3921162" y="2993972"/>
                    <a:chExt cx="132117" cy="240222"/>
                  </a:xfrm>
                </p:grpSpPr>
                <p:sp>
                  <p:nvSpPr>
                    <p:cNvPr id="1157" name="Google Shape;1157;p40"/>
                    <p:cNvSpPr/>
                    <p:nvPr/>
                  </p:nvSpPr>
                  <p:spPr>
                    <a:xfrm>
                      <a:off x="3921162" y="3050421"/>
                      <a:ext cx="131169" cy="183773"/>
                    </a:xfrm>
                    <a:custGeom>
                      <a:avLst/>
                      <a:gdLst/>
                      <a:ahLst/>
                      <a:cxnLst/>
                      <a:rect l="l" t="t" r="r" b="b"/>
                      <a:pathLst>
                        <a:path w="131169" h="183773" extrusionOk="0">
                          <a:moveTo>
                            <a:pt x="1301" y="15625"/>
                          </a:moveTo>
                          <a:lnTo>
                            <a:pt x="0" y="28836"/>
                          </a:lnTo>
                          <a:lnTo>
                            <a:pt x="62543" y="33506"/>
                          </a:lnTo>
                          <a:lnTo>
                            <a:pt x="7084" y="167850"/>
                          </a:lnTo>
                          <a:lnTo>
                            <a:pt x="28140" y="171668"/>
                          </a:lnTo>
                          <a:lnTo>
                            <a:pt x="76288" y="82104"/>
                          </a:lnTo>
                          <a:lnTo>
                            <a:pt x="73159" y="180983"/>
                          </a:lnTo>
                          <a:lnTo>
                            <a:pt x="86306" y="183773"/>
                          </a:lnTo>
                          <a:lnTo>
                            <a:pt x="131169" y="5828"/>
                          </a:lnTo>
                          <a:lnTo>
                            <a:pt x="71845" y="0"/>
                          </a:lnTo>
                          <a:lnTo>
                            <a:pt x="1301" y="15625"/>
                          </a:lnTo>
                          <a:close/>
                        </a:path>
                      </a:pathLst>
                    </a:custGeom>
                    <a:solidFill>
                      <a:schemeClr val="dk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58" name="Google Shape;1158;p40"/>
                    <p:cNvSpPr/>
                    <p:nvPr/>
                  </p:nvSpPr>
                  <p:spPr>
                    <a:xfrm>
                      <a:off x="4000260" y="2993972"/>
                      <a:ext cx="53019" cy="53019"/>
                    </a:xfrm>
                    <a:custGeom>
                      <a:avLst/>
                      <a:gdLst/>
                      <a:ahLst/>
                      <a:cxnLst/>
                      <a:rect l="l" t="t" r="r" b="b"/>
                      <a:pathLst>
                        <a:path w="53019" h="53019" extrusionOk="0">
                          <a:moveTo>
                            <a:pt x="29102" y="130"/>
                          </a:moveTo>
                          <a:cubicBezTo>
                            <a:pt x="14532" y="-1308"/>
                            <a:pt x="1561" y="9347"/>
                            <a:pt x="130" y="23911"/>
                          </a:cubicBezTo>
                          <a:cubicBezTo>
                            <a:pt x="-1308" y="38482"/>
                            <a:pt x="9347" y="51459"/>
                            <a:pt x="23911" y="52890"/>
                          </a:cubicBezTo>
                          <a:cubicBezTo>
                            <a:pt x="38482" y="54321"/>
                            <a:pt x="51459" y="43673"/>
                            <a:pt x="52890" y="29102"/>
                          </a:cubicBezTo>
                          <a:cubicBezTo>
                            <a:pt x="54321" y="14532"/>
                            <a:pt x="43673" y="1561"/>
                            <a:pt x="29102" y="130"/>
                          </a:cubicBezTo>
                          <a:close/>
                        </a:path>
                      </a:pathLst>
                    </a:custGeom>
                    <a:solidFill>
                      <a:schemeClr val="dk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sp>
                <p:nvSpPr>
                  <p:cNvPr id="1159" name="Google Shape;1159;p40"/>
                  <p:cNvSpPr/>
                  <p:nvPr/>
                </p:nvSpPr>
                <p:spPr>
                  <a:xfrm>
                    <a:off x="3863223" y="3120523"/>
                    <a:ext cx="66550" cy="68612"/>
                  </a:xfrm>
                  <a:custGeom>
                    <a:avLst/>
                    <a:gdLst/>
                    <a:ahLst/>
                    <a:cxnLst/>
                    <a:rect l="l" t="t" r="r" b="b"/>
                    <a:pathLst>
                      <a:path w="66550" h="68612" extrusionOk="0">
                        <a:moveTo>
                          <a:pt x="3422" y="0"/>
                        </a:moveTo>
                        <a:lnTo>
                          <a:pt x="0" y="64931"/>
                        </a:lnTo>
                        <a:lnTo>
                          <a:pt x="37435" y="68613"/>
                        </a:lnTo>
                        <a:lnTo>
                          <a:pt x="66551" y="6206"/>
                        </a:lnTo>
                        <a:lnTo>
                          <a:pt x="3422" y="0"/>
                        </a:lnTo>
                        <a:close/>
                      </a:path>
                    </a:pathLst>
                  </a:custGeom>
                  <a:solidFill>
                    <a:schemeClr val="dk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nvGrpSpPr>
                  <p:cNvPr id="1160" name="Google Shape;1160;p40"/>
                  <p:cNvGrpSpPr/>
                  <p:nvPr/>
                </p:nvGrpSpPr>
                <p:grpSpPr>
                  <a:xfrm>
                    <a:off x="3877271" y="3080676"/>
                    <a:ext cx="52917" cy="37466"/>
                    <a:chOff x="3877271" y="3080676"/>
                    <a:chExt cx="52917" cy="37466"/>
                  </a:xfrm>
                </p:grpSpPr>
                <p:sp>
                  <p:nvSpPr>
                    <p:cNvPr id="1161" name="Google Shape;1161;p40"/>
                    <p:cNvSpPr/>
                    <p:nvPr/>
                  </p:nvSpPr>
                  <p:spPr>
                    <a:xfrm rot="-2365226">
                      <a:off x="3881983" y="3085388"/>
                      <a:ext cx="23127" cy="23127"/>
                    </a:xfrm>
                    <a:custGeom>
                      <a:avLst/>
                      <a:gdLst/>
                      <a:ahLst/>
                      <a:cxnLst/>
                      <a:rect l="l" t="t" r="r" b="b"/>
                      <a:pathLst>
                        <a:path w="23127" h="23127" extrusionOk="0">
                          <a:moveTo>
                            <a:pt x="0" y="0"/>
                          </a:moveTo>
                          <a:lnTo>
                            <a:pt x="23127" y="0"/>
                          </a:lnTo>
                          <a:lnTo>
                            <a:pt x="23127" y="23127"/>
                          </a:lnTo>
                          <a:lnTo>
                            <a:pt x="0" y="23127"/>
                          </a:lnTo>
                          <a:close/>
                        </a:path>
                      </a:pathLst>
                    </a:custGeom>
                    <a:solidFill>
                      <a:schemeClr val="dk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62" name="Google Shape;1162;p40"/>
                    <p:cNvSpPr/>
                    <p:nvPr/>
                  </p:nvSpPr>
                  <p:spPr>
                    <a:xfrm rot="-2365226">
                      <a:off x="3915342" y="3103296"/>
                      <a:ext cx="12333" cy="12333"/>
                    </a:xfrm>
                    <a:custGeom>
                      <a:avLst/>
                      <a:gdLst/>
                      <a:ahLst/>
                      <a:cxnLst/>
                      <a:rect l="l" t="t" r="r" b="b"/>
                      <a:pathLst>
                        <a:path w="12333" h="12333" extrusionOk="0">
                          <a:moveTo>
                            <a:pt x="0" y="0"/>
                          </a:moveTo>
                          <a:lnTo>
                            <a:pt x="12333" y="0"/>
                          </a:lnTo>
                          <a:lnTo>
                            <a:pt x="12333" y="12333"/>
                          </a:lnTo>
                          <a:lnTo>
                            <a:pt x="0" y="12333"/>
                          </a:lnTo>
                          <a:close/>
                        </a:path>
                      </a:pathLst>
                    </a:custGeom>
                    <a:solidFill>
                      <a:schemeClr val="dk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grpSp>
            <p:sp>
              <p:nvSpPr>
                <p:cNvPr id="1163" name="Google Shape;1163;p40"/>
                <p:cNvSpPr/>
                <p:nvPr/>
              </p:nvSpPr>
              <p:spPr>
                <a:xfrm rot="-2365226">
                  <a:off x="3968626" y="2926585"/>
                  <a:ext cx="28384" cy="358070"/>
                </a:xfrm>
                <a:custGeom>
                  <a:avLst/>
                  <a:gdLst/>
                  <a:ahLst/>
                  <a:cxnLst/>
                  <a:rect l="l" t="t" r="r" b="b"/>
                  <a:pathLst>
                    <a:path w="28384" h="358073" extrusionOk="0">
                      <a:moveTo>
                        <a:pt x="0" y="0"/>
                      </a:moveTo>
                      <a:lnTo>
                        <a:pt x="28385" y="0"/>
                      </a:lnTo>
                      <a:lnTo>
                        <a:pt x="28385" y="358073"/>
                      </a:lnTo>
                      <a:lnTo>
                        <a:pt x="0" y="358073"/>
                      </a:lnTo>
                      <a:close/>
                    </a:path>
                  </a:pathLst>
                </a:custGeom>
                <a:solidFill>
                  <a:schemeClr val="accent2"/>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grpSp>
        <p:grpSp>
          <p:nvGrpSpPr>
            <p:cNvPr id="1164" name="Google Shape;1164;p40"/>
            <p:cNvGrpSpPr/>
            <p:nvPr/>
          </p:nvGrpSpPr>
          <p:grpSpPr>
            <a:xfrm>
              <a:off x="7471030" y="2821167"/>
              <a:ext cx="737312" cy="1961272"/>
              <a:chOff x="1647765" y="2782967"/>
              <a:chExt cx="464595" cy="1235836"/>
            </a:xfrm>
          </p:grpSpPr>
          <p:sp>
            <p:nvSpPr>
              <p:cNvPr id="1165" name="Google Shape;1165;p40"/>
              <p:cNvSpPr/>
              <p:nvPr/>
            </p:nvSpPr>
            <p:spPr>
              <a:xfrm rot="-422171">
                <a:off x="1914890" y="3178972"/>
                <a:ext cx="37833" cy="840679"/>
              </a:xfrm>
              <a:custGeom>
                <a:avLst/>
                <a:gdLst/>
                <a:ahLst/>
                <a:cxnLst/>
                <a:rect l="l" t="t" r="r" b="b"/>
                <a:pathLst>
                  <a:path w="37832" h="840653" extrusionOk="0">
                    <a:moveTo>
                      <a:pt x="0" y="0"/>
                    </a:moveTo>
                    <a:lnTo>
                      <a:pt x="37833" y="0"/>
                    </a:lnTo>
                    <a:lnTo>
                      <a:pt x="37833" y="840653"/>
                    </a:lnTo>
                    <a:lnTo>
                      <a:pt x="0" y="840653"/>
                    </a:lnTo>
                    <a:close/>
                  </a:path>
                </a:pathLst>
              </a:custGeom>
              <a:solidFill>
                <a:schemeClr val="lt2"/>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66" name="Google Shape;1166;p40"/>
              <p:cNvSpPr/>
              <p:nvPr/>
            </p:nvSpPr>
            <p:spPr>
              <a:xfrm>
                <a:off x="1647765" y="2782967"/>
                <a:ext cx="464595" cy="447185"/>
              </a:xfrm>
              <a:custGeom>
                <a:avLst/>
                <a:gdLst/>
                <a:ahLst/>
                <a:cxnLst/>
                <a:rect l="l" t="t" r="r" b="b"/>
                <a:pathLst>
                  <a:path w="464595" h="447185" extrusionOk="0">
                    <a:moveTo>
                      <a:pt x="150977" y="26822"/>
                    </a:moveTo>
                    <a:lnTo>
                      <a:pt x="3279" y="387649"/>
                    </a:lnTo>
                    <a:cubicBezTo>
                      <a:pt x="-9214" y="418170"/>
                      <a:pt x="15746" y="450863"/>
                      <a:pt x="48481" y="446850"/>
                    </a:cubicBezTo>
                    <a:lnTo>
                      <a:pt x="426628" y="400509"/>
                    </a:lnTo>
                    <a:cubicBezTo>
                      <a:pt x="459363" y="396496"/>
                      <a:pt x="475691" y="358749"/>
                      <a:pt x="456198" y="332144"/>
                    </a:cubicBezTo>
                    <a:lnTo>
                      <a:pt x="225748" y="17657"/>
                    </a:lnTo>
                    <a:cubicBezTo>
                      <a:pt x="205807" y="-9553"/>
                      <a:pt x="163757" y="-4401"/>
                      <a:pt x="150977" y="26822"/>
                    </a:cubicBezTo>
                    <a:close/>
                  </a:path>
                </a:pathLst>
              </a:custGeom>
              <a:solidFill>
                <a:schemeClr val="accent5"/>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67" name="Google Shape;1167;p40"/>
              <p:cNvSpPr/>
              <p:nvPr/>
            </p:nvSpPr>
            <p:spPr>
              <a:xfrm>
                <a:off x="1673720" y="2808931"/>
                <a:ext cx="412682" cy="395268"/>
              </a:xfrm>
              <a:custGeom>
                <a:avLst/>
                <a:gdLst/>
                <a:ahLst/>
                <a:cxnLst/>
                <a:rect l="l" t="t" r="r" b="b"/>
                <a:pathLst>
                  <a:path w="412682" h="395268" extrusionOk="0">
                    <a:moveTo>
                      <a:pt x="19370" y="395126"/>
                    </a:moveTo>
                    <a:cubicBezTo>
                      <a:pt x="10532" y="396206"/>
                      <a:pt x="5393" y="390840"/>
                      <a:pt x="3593" y="388485"/>
                    </a:cubicBezTo>
                    <a:cubicBezTo>
                      <a:pt x="1792" y="386124"/>
                      <a:pt x="-2029" y="379756"/>
                      <a:pt x="1345" y="371520"/>
                    </a:cubicBezTo>
                    <a:lnTo>
                      <a:pt x="149043" y="10693"/>
                    </a:lnTo>
                    <a:cubicBezTo>
                      <a:pt x="152491" y="2263"/>
                      <a:pt x="159869" y="494"/>
                      <a:pt x="162880" y="130"/>
                    </a:cubicBezTo>
                    <a:cubicBezTo>
                      <a:pt x="165889" y="-241"/>
                      <a:pt x="173476" y="-306"/>
                      <a:pt x="178856" y="7037"/>
                    </a:cubicBezTo>
                    <a:lnTo>
                      <a:pt x="409307" y="321525"/>
                    </a:lnTo>
                    <a:cubicBezTo>
                      <a:pt x="414572" y="328706"/>
                      <a:pt x="412401" y="335809"/>
                      <a:pt x="411223" y="338535"/>
                    </a:cubicBezTo>
                    <a:cubicBezTo>
                      <a:pt x="410045" y="341254"/>
                      <a:pt x="406354" y="347706"/>
                      <a:pt x="397516" y="348786"/>
                    </a:cubicBezTo>
                    <a:lnTo>
                      <a:pt x="19371" y="395126"/>
                    </a:lnTo>
                    <a:close/>
                  </a:path>
                </a:pathLst>
              </a:custGeom>
              <a:solidFill>
                <a:schemeClr val="accent5"/>
              </a:solidFill>
              <a:ln w="7825" cap="rnd" cmpd="sng">
                <a:solidFill>
                  <a:schemeClr val="dk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68" name="Google Shape;1168;p40"/>
              <p:cNvSpPr/>
              <p:nvPr/>
            </p:nvSpPr>
            <p:spPr>
              <a:xfrm>
                <a:off x="1803775" y="2915089"/>
                <a:ext cx="106321" cy="227713"/>
              </a:xfrm>
              <a:custGeom>
                <a:avLst/>
                <a:gdLst/>
                <a:ahLst/>
                <a:cxnLst/>
                <a:rect l="l" t="t" r="r" b="b"/>
                <a:pathLst>
                  <a:path w="106321" h="227713" extrusionOk="0">
                    <a:moveTo>
                      <a:pt x="33102" y="6154"/>
                    </a:moveTo>
                    <a:lnTo>
                      <a:pt x="0" y="126674"/>
                    </a:lnTo>
                    <a:lnTo>
                      <a:pt x="56132" y="119408"/>
                    </a:lnTo>
                    <a:lnTo>
                      <a:pt x="35000" y="181653"/>
                    </a:lnTo>
                    <a:lnTo>
                      <a:pt x="6604" y="186108"/>
                    </a:lnTo>
                    <a:lnTo>
                      <a:pt x="39623" y="227713"/>
                    </a:lnTo>
                    <a:lnTo>
                      <a:pt x="98397" y="177522"/>
                    </a:lnTo>
                    <a:lnTo>
                      <a:pt x="59434" y="181653"/>
                    </a:lnTo>
                    <a:lnTo>
                      <a:pt x="106321" y="89031"/>
                    </a:lnTo>
                    <a:lnTo>
                      <a:pt x="50189" y="96297"/>
                    </a:lnTo>
                    <a:lnTo>
                      <a:pt x="80769" y="0"/>
                    </a:lnTo>
                    <a:lnTo>
                      <a:pt x="33102" y="6154"/>
                    </a:lnTo>
                    <a:close/>
                  </a:path>
                </a:pathLst>
              </a:custGeom>
              <a:solidFill>
                <a:schemeClr val="dk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grpSp>
          <p:nvGrpSpPr>
            <p:cNvPr id="1169" name="Google Shape;1169;p40"/>
            <p:cNvGrpSpPr/>
            <p:nvPr/>
          </p:nvGrpSpPr>
          <p:grpSpPr>
            <a:xfrm>
              <a:off x="7114105" y="3969324"/>
              <a:ext cx="871763" cy="881753"/>
              <a:chOff x="1781921" y="3490268"/>
              <a:chExt cx="465114" cy="470469"/>
            </a:xfrm>
          </p:grpSpPr>
          <p:grpSp>
            <p:nvGrpSpPr>
              <p:cNvPr id="1170" name="Google Shape;1170;p40"/>
              <p:cNvGrpSpPr/>
              <p:nvPr/>
            </p:nvGrpSpPr>
            <p:grpSpPr>
              <a:xfrm>
                <a:off x="1781921" y="3662886"/>
                <a:ext cx="229320" cy="291030"/>
                <a:chOff x="1781921" y="3662886"/>
                <a:chExt cx="229320" cy="291030"/>
              </a:xfrm>
            </p:grpSpPr>
            <p:grpSp>
              <p:nvGrpSpPr>
                <p:cNvPr id="1171" name="Google Shape;1171;p40"/>
                <p:cNvGrpSpPr/>
                <p:nvPr/>
              </p:nvGrpSpPr>
              <p:grpSpPr>
                <a:xfrm>
                  <a:off x="1781921" y="3662886"/>
                  <a:ext cx="229320" cy="291030"/>
                  <a:chOff x="1781921" y="3662886"/>
                  <a:chExt cx="229320" cy="291030"/>
                </a:xfrm>
              </p:grpSpPr>
              <p:sp>
                <p:nvSpPr>
                  <p:cNvPr id="1172" name="Google Shape;1172;p40"/>
                  <p:cNvSpPr/>
                  <p:nvPr/>
                </p:nvSpPr>
                <p:spPr>
                  <a:xfrm>
                    <a:off x="1781921" y="3737261"/>
                    <a:ext cx="229320" cy="216655"/>
                  </a:xfrm>
                  <a:custGeom>
                    <a:avLst/>
                    <a:gdLst/>
                    <a:ahLst/>
                    <a:cxnLst/>
                    <a:rect l="l" t="t" r="r" b="b"/>
                    <a:pathLst>
                      <a:path w="229320" h="216655" extrusionOk="0">
                        <a:moveTo>
                          <a:pt x="111357" y="0"/>
                        </a:moveTo>
                        <a:cubicBezTo>
                          <a:pt x="111357" y="0"/>
                          <a:pt x="195333" y="33909"/>
                          <a:pt x="221541" y="91939"/>
                        </a:cubicBezTo>
                        <a:cubicBezTo>
                          <a:pt x="236413" y="124866"/>
                          <a:pt x="227256" y="161020"/>
                          <a:pt x="216553" y="186128"/>
                        </a:cubicBezTo>
                        <a:cubicBezTo>
                          <a:pt x="208228" y="205662"/>
                          <a:pt x="188518" y="217794"/>
                          <a:pt x="167321" y="216570"/>
                        </a:cubicBezTo>
                        <a:cubicBezTo>
                          <a:pt x="134683" y="214691"/>
                          <a:pt x="82922" y="210521"/>
                          <a:pt x="40199" y="201727"/>
                        </a:cubicBezTo>
                        <a:cubicBezTo>
                          <a:pt x="7673" y="195027"/>
                          <a:pt x="-9553" y="159205"/>
                          <a:pt x="5507" y="129608"/>
                        </a:cubicBezTo>
                        <a:cubicBezTo>
                          <a:pt x="26753" y="87847"/>
                          <a:pt x="58950" y="32062"/>
                          <a:pt x="90516" y="6199"/>
                        </a:cubicBezTo>
                        <a:lnTo>
                          <a:pt x="111358" y="0"/>
                        </a:lnTo>
                        <a:close/>
                      </a:path>
                    </a:pathLst>
                  </a:custGeom>
                  <a:solidFill>
                    <a:schemeClr val="accent4"/>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73" name="Google Shape;1173;p40"/>
                  <p:cNvSpPr/>
                  <p:nvPr/>
                </p:nvSpPr>
                <p:spPr>
                  <a:xfrm>
                    <a:off x="1788629" y="3662886"/>
                    <a:ext cx="104675" cy="87912"/>
                  </a:xfrm>
                  <a:custGeom>
                    <a:avLst/>
                    <a:gdLst/>
                    <a:ahLst/>
                    <a:cxnLst/>
                    <a:rect l="l" t="t" r="r" b="b"/>
                    <a:pathLst>
                      <a:path w="104675" h="87912" extrusionOk="0">
                        <a:moveTo>
                          <a:pt x="104675" y="74350"/>
                        </a:moveTo>
                        <a:lnTo>
                          <a:pt x="90861" y="87912"/>
                        </a:lnTo>
                        <a:cubicBezTo>
                          <a:pt x="78303" y="69387"/>
                          <a:pt x="43514" y="65054"/>
                          <a:pt x="0" y="66251"/>
                        </a:cubicBezTo>
                        <a:cubicBezTo>
                          <a:pt x="10423" y="52624"/>
                          <a:pt x="17331" y="38053"/>
                          <a:pt x="21098" y="22734"/>
                        </a:cubicBezTo>
                        <a:cubicBezTo>
                          <a:pt x="34222" y="25245"/>
                          <a:pt x="47344" y="32530"/>
                          <a:pt x="57643" y="40252"/>
                        </a:cubicBezTo>
                        <a:cubicBezTo>
                          <a:pt x="48413" y="28823"/>
                          <a:pt x="36796" y="18025"/>
                          <a:pt x="23233" y="11936"/>
                        </a:cubicBezTo>
                        <a:cubicBezTo>
                          <a:pt x="23862" y="7981"/>
                          <a:pt x="24237" y="4020"/>
                          <a:pt x="24426" y="0"/>
                        </a:cubicBezTo>
                        <a:cubicBezTo>
                          <a:pt x="74096" y="10551"/>
                          <a:pt x="104676" y="74350"/>
                          <a:pt x="104676" y="74350"/>
                        </a:cubicBezTo>
                        <a:close/>
                      </a:path>
                    </a:pathLst>
                  </a:custGeom>
                  <a:solidFill>
                    <a:schemeClr val="accent4"/>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sp>
              <p:nvSpPr>
                <p:cNvPr id="1174" name="Google Shape;1174;p40"/>
                <p:cNvSpPr/>
                <p:nvPr/>
              </p:nvSpPr>
              <p:spPr>
                <a:xfrm>
                  <a:off x="1870065" y="3734388"/>
                  <a:ext cx="24655" cy="11272"/>
                </a:xfrm>
                <a:custGeom>
                  <a:avLst/>
                  <a:gdLst/>
                  <a:ahLst/>
                  <a:cxnLst/>
                  <a:rect l="l" t="t" r="r" b="b"/>
                  <a:pathLst>
                    <a:path w="24655" h="11272" extrusionOk="0">
                      <a:moveTo>
                        <a:pt x="1553" y="7712"/>
                      </a:moveTo>
                      <a:cubicBezTo>
                        <a:pt x="8896" y="7394"/>
                        <a:pt x="15958" y="4870"/>
                        <a:pt x="21787" y="382"/>
                      </a:cubicBezTo>
                      <a:cubicBezTo>
                        <a:pt x="23621" y="-1030"/>
                        <a:pt x="25795" y="1826"/>
                        <a:pt x="23961" y="3244"/>
                      </a:cubicBezTo>
                      <a:cubicBezTo>
                        <a:pt x="17682" y="8070"/>
                        <a:pt x="9955" y="10932"/>
                        <a:pt x="2033" y="11271"/>
                      </a:cubicBezTo>
                      <a:cubicBezTo>
                        <a:pt x="1066" y="11310"/>
                        <a:pt x="150" y="10757"/>
                        <a:pt x="14" y="9729"/>
                      </a:cubicBezTo>
                      <a:cubicBezTo>
                        <a:pt x="-107" y="8838"/>
                        <a:pt x="579" y="7752"/>
                        <a:pt x="1553" y="7712"/>
                      </a:cubicBezTo>
                      <a:close/>
                    </a:path>
                  </a:pathLst>
                </a:custGeom>
                <a:solidFill>
                  <a:schemeClr val="dk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grpSp>
            <p:nvGrpSpPr>
              <p:cNvPr id="1175" name="Google Shape;1175;p40"/>
              <p:cNvGrpSpPr/>
              <p:nvPr/>
            </p:nvGrpSpPr>
            <p:grpSpPr>
              <a:xfrm>
                <a:off x="1834154" y="3490268"/>
                <a:ext cx="412881" cy="470469"/>
                <a:chOff x="1834154" y="3490268"/>
                <a:chExt cx="412881" cy="470469"/>
              </a:xfrm>
            </p:grpSpPr>
            <p:grpSp>
              <p:nvGrpSpPr>
                <p:cNvPr id="1176" name="Google Shape;1176;p40"/>
                <p:cNvGrpSpPr/>
                <p:nvPr/>
              </p:nvGrpSpPr>
              <p:grpSpPr>
                <a:xfrm>
                  <a:off x="1834154" y="3490268"/>
                  <a:ext cx="412881" cy="470469"/>
                  <a:chOff x="1834154" y="3490268"/>
                  <a:chExt cx="412881" cy="470469"/>
                </a:xfrm>
              </p:grpSpPr>
              <p:sp>
                <p:nvSpPr>
                  <p:cNvPr id="1177" name="Google Shape;1177;p40"/>
                  <p:cNvSpPr/>
                  <p:nvPr/>
                </p:nvSpPr>
                <p:spPr>
                  <a:xfrm>
                    <a:off x="1859092" y="3598456"/>
                    <a:ext cx="387943" cy="362281"/>
                  </a:xfrm>
                  <a:custGeom>
                    <a:avLst/>
                    <a:gdLst/>
                    <a:ahLst/>
                    <a:cxnLst/>
                    <a:rect l="l" t="t" r="r" b="b"/>
                    <a:pathLst>
                      <a:path w="387943" h="362281" extrusionOk="0">
                        <a:moveTo>
                          <a:pt x="155270" y="0"/>
                        </a:moveTo>
                        <a:cubicBezTo>
                          <a:pt x="155270" y="0"/>
                          <a:pt x="306167" y="38359"/>
                          <a:pt x="364215" y="131163"/>
                        </a:cubicBezTo>
                        <a:cubicBezTo>
                          <a:pt x="397162" y="183819"/>
                          <a:pt x="389916" y="247520"/>
                          <a:pt x="377485" y="292774"/>
                        </a:cubicBezTo>
                        <a:cubicBezTo>
                          <a:pt x="367819" y="327972"/>
                          <a:pt x="337038" y="353191"/>
                          <a:pt x="300644" y="356001"/>
                        </a:cubicBezTo>
                        <a:cubicBezTo>
                          <a:pt x="244612" y="360340"/>
                          <a:pt x="155473" y="365205"/>
                          <a:pt x="80657" y="360086"/>
                        </a:cubicBezTo>
                        <a:cubicBezTo>
                          <a:pt x="23699" y="356183"/>
                          <a:pt x="-13924" y="299143"/>
                          <a:pt x="4893" y="245244"/>
                        </a:cubicBezTo>
                        <a:cubicBezTo>
                          <a:pt x="31439" y="169203"/>
                          <a:pt x="73397" y="66720"/>
                          <a:pt x="121196" y="15371"/>
                        </a:cubicBezTo>
                        <a:lnTo>
                          <a:pt x="155270" y="0"/>
                        </a:lnTo>
                        <a:close/>
                      </a:path>
                    </a:pathLst>
                  </a:custGeom>
                  <a:solidFill>
                    <a:schemeClr val="accent3"/>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78" name="Google Shape;1178;p40"/>
                  <p:cNvSpPr/>
                  <p:nvPr/>
                </p:nvSpPr>
                <p:spPr>
                  <a:xfrm>
                    <a:off x="1834154" y="3490268"/>
                    <a:ext cx="180215" cy="134441"/>
                  </a:xfrm>
                  <a:custGeom>
                    <a:avLst/>
                    <a:gdLst/>
                    <a:ahLst/>
                    <a:cxnLst/>
                    <a:rect l="l" t="t" r="r" b="b"/>
                    <a:pathLst>
                      <a:path w="180215" h="134441" extrusionOk="0">
                        <a:moveTo>
                          <a:pt x="180215" y="108194"/>
                        </a:moveTo>
                        <a:lnTo>
                          <a:pt x="176070" y="113535"/>
                        </a:lnTo>
                        <a:lnTo>
                          <a:pt x="159870" y="134441"/>
                        </a:lnTo>
                        <a:cubicBezTo>
                          <a:pt x="157171" y="131429"/>
                          <a:pt x="154093" y="128788"/>
                          <a:pt x="150640" y="126343"/>
                        </a:cubicBezTo>
                        <a:lnTo>
                          <a:pt x="150577" y="126343"/>
                        </a:lnTo>
                        <a:cubicBezTo>
                          <a:pt x="149196" y="125334"/>
                          <a:pt x="147813" y="124456"/>
                          <a:pt x="146243" y="123513"/>
                        </a:cubicBezTo>
                        <a:lnTo>
                          <a:pt x="146181" y="123513"/>
                        </a:lnTo>
                        <a:cubicBezTo>
                          <a:pt x="145238" y="123012"/>
                          <a:pt x="144298" y="122511"/>
                          <a:pt x="143293" y="122010"/>
                        </a:cubicBezTo>
                        <a:cubicBezTo>
                          <a:pt x="112650" y="106308"/>
                          <a:pt x="60909" y="108506"/>
                          <a:pt x="0" y="118491"/>
                        </a:cubicBezTo>
                        <a:cubicBezTo>
                          <a:pt x="4584" y="110458"/>
                          <a:pt x="8602" y="102294"/>
                          <a:pt x="11993" y="94131"/>
                        </a:cubicBezTo>
                        <a:cubicBezTo>
                          <a:pt x="22856" y="91366"/>
                          <a:pt x="34599" y="89981"/>
                          <a:pt x="46152" y="88667"/>
                        </a:cubicBezTo>
                        <a:cubicBezTo>
                          <a:pt x="36420" y="86468"/>
                          <a:pt x="26499" y="84146"/>
                          <a:pt x="16263" y="82891"/>
                        </a:cubicBezTo>
                        <a:cubicBezTo>
                          <a:pt x="20597" y="70395"/>
                          <a:pt x="23610" y="57711"/>
                          <a:pt x="25307" y="44896"/>
                        </a:cubicBezTo>
                        <a:cubicBezTo>
                          <a:pt x="41256" y="44272"/>
                          <a:pt x="57456" y="45904"/>
                          <a:pt x="73342" y="49924"/>
                        </a:cubicBezTo>
                        <a:cubicBezTo>
                          <a:pt x="58648" y="42951"/>
                          <a:pt x="42826" y="37995"/>
                          <a:pt x="26373" y="35288"/>
                        </a:cubicBezTo>
                        <a:cubicBezTo>
                          <a:pt x="27378" y="23677"/>
                          <a:pt x="27378" y="11871"/>
                          <a:pt x="26373" y="0"/>
                        </a:cubicBezTo>
                        <a:cubicBezTo>
                          <a:pt x="102980" y="5776"/>
                          <a:pt x="163889" y="85148"/>
                          <a:pt x="177390" y="104116"/>
                        </a:cubicBezTo>
                        <a:cubicBezTo>
                          <a:pt x="179275" y="106750"/>
                          <a:pt x="180216" y="108194"/>
                          <a:pt x="180216" y="108194"/>
                        </a:cubicBezTo>
                        <a:close/>
                      </a:path>
                    </a:pathLst>
                  </a:custGeom>
                  <a:solidFill>
                    <a:schemeClr val="accent3"/>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sp>
              <p:nvSpPr>
                <p:cNvPr id="1179" name="Google Shape;1179;p40"/>
                <p:cNvSpPr/>
                <p:nvPr/>
              </p:nvSpPr>
              <p:spPr>
                <a:xfrm>
                  <a:off x="1976328" y="3593623"/>
                  <a:ext cx="40293" cy="24090"/>
                </a:xfrm>
                <a:custGeom>
                  <a:avLst/>
                  <a:gdLst/>
                  <a:ahLst/>
                  <a:cxnLst/>
                  <a:rect l="l" t="t" r="r" b="b"/>
                  <a:pathLst>
                    <a:path w="40293" h="24090" extrusionOk="0">
                      <a:moveTo>
                        <a:pt x="2253" y="18077"/>
                      </a:moveTo>
                      <a:cubicBezTo>
                        <a:pt x="14689" y="15845"/>
                        <a:pt x="26135" y="9906"/>
                        <a:pt x="35029" y="917"/>
                      </a:cubicBezTo>
                      <a:cubicBezTo>
                        <a:pt x="37828" y="-1913"/>
                        <a:pt x="42192" y="2452"/>
                        <a:pt x="39393" y="5282"/>
                      </a:cubicBezTo>
                      <a:cubicBezTo>
                        <a:pt x="29813" y="14967"/>
                        <a:pt x="17310" y="21621"/>
                        <a:pt x="3894" y="24028"/>
                      </a:cubicBezTo>
                      <a:cubicBezTo>
                        <a:pt x="2256" y="24321"/>
                        <a:pt x="568" y="23580"/>
                        <a:pt x="98" y="21869"/>
                      </a:cubicBezTo>
                      <a:cubicBezTo>
                        <a:pt x="-314" y="20379"/>
                        <a:pt x="603" y="18369"/>
                        <a:pt x="2253" y="18077"/>
                      </a:cubicBezTo>
                      <a:close/>
                    </a:path>
                  </a:pathLst>
                </a:custGeom>
                <a:solidFill>
                  <a:schemeClr val="dk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grpSp>
        <p:grpSp>
          <p:nvGrpSpPr>
            <p:cNvPr id="1180" name="Google Shape;1180;p40"/>
            <p:cNvGrpSpPr/>
            <p:nvPr/>
          </p:nvGrpSpPr>
          <p:grpSpPr>
            <a:xfrm>
              <a:off x="7497870" y="4224879"/>
              <a:ext cx="1456140" cy="672534"/>
              <a:chOff x="1880317" y="3626622"/>
              <a:chExt cx="776898" cy="358838"/>
            </a:xfrm>
          </p:grpSpPr>
          <p:grpSp>
            <p:nvGrpSpPr>
              <p:cNvPr id="1181" name="Google Shape;1181;p40"/>
              <p:cNvGrpSpPr/>
              <p:nvPr/>
            </p:nvGrpSpPr>
            <p:grpSpPr>
              <a:xfrm>
                <a:off x="1924084" y="3626622"/>
                <a:ext cx="656375" cy="348103"/>
                <a:chOff x="1924084" y="3626622"/>
                <a:chExt cx="656375" cy="348103"/>
              </a:xfrm>
            </p:grpSpPr>
            <p:grpSp>
              <p:nvGrpSpPr>
                <p:cNvPr id="1182" name="Google Shape;1182;p40"/>
                <p:cNvGrpSpPr/>
                <p:nvPr/>
              </p:nvGrpSpPr>
              <p:grpSpPr>
                <a:xfrm>
                  <a:off x="2184617" y="3626622"/>
                  <a:ext cx="340837" cy="348103"/>
                  <a:chOff x="2184617" y="3626622"/>
                  <a:chExt cx="340837" cy="348103"/>
                </a:xfrm>
              </p:grpSpPr>
              <p:sp>
                <p:nvSpPr>
                  <p:cNvPr id="1183" name="Google Shape;1183;p40"/>
                  <p:cNvSpPr/>
                  <p:nvPr/>
                </p:nvSpPr>
                <p:spPr>
                  <a:xfrm>
                    <a:off x="2184617" y="3626622"/>
                    <a:ext cx="340837" cy="348103"/>
                  </a:xfrm>
                  <a:custGeom>
                    <a:avLst/>
                    <a:gdLst/>
                    <a:ahLst/>
                    <a:cxnLst/>
                    <a:rect l="l" t="t" r="r" b="b"/>
                    <a:pathLst>
                      <a:path w="340837" h="348103" extrusionOk="0">
                        <a:moveTo>
                          <a:pt x="340838" y="135117"/>
                        </a:moveTo>
                        <a:cubicBezTo>
                          <a:pt x="302349" y="167934"/>
                          <a:pt x="240424" y="201395"/>
                          <a:pt x="194558" y="202826"/>
                        </a:cubicBezTo>
                        <a:cubicBezTo>
                          <a:pt x="175961" y="233997"/>
                          <a:pt x="179226" y="283882"/>
                          <a:pt x="193075" y="348104"/>
                        </a:cubicBezTo>
                        <a:lnTo>
                          <a:pt x="0" y="225007"/>
                        </a:lnTo>
                        <a:cubicBezTo>
                          <a:pt x="2186" y="157474"/>
                          <a:pt x="9939" y="96180"/>
                          <a:pt x="41923" y="62023"/>
                        </a:cubicBezTo>
                        <a:cubicBezTo>
                          <a:pt x="106457" y="60683"/>
                          <a:pt x="147834" y="48012"/>
                          <a:pt x="201622" y="0"/>
                        </a:cubicBezTo>
                        <a:cubicBezTo>
                          <a:pt x="229443" y="55369"/>
                          <a:pt x="278106" y="99153"/>
                          <a:pt x="340838" y="135117"/>
                        </a:cubicBezTo>
                        <a:close/>
                      </a:path>
                    </a:pathLst>
                  </a:custGeom>
                  <a:solidFill>
                    <a:schemeClr val="dk2"/>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84" name="Google Shape;1184;p40"/>
                  <p:cNvSpPr/>
                  <p:nvPr/>
                </p:nvSpPr>
                <p:spPr>
                  <a:xfrm>
                    <a:off x="2326916" y="3749107"/>
                    <a:ext cx="135657" cy="65679"/>
                  </a:xfrm>
                  <a:custGeom>
                    <a:avLst/>
                    <a:gdLst/>
                    <a:ahLst/>
                    <a:cxnLst/>
                    <a:rect l="l" t="t" r="r" b="b"/>
                    <a:pathLst>
                      <a:path w="135657" h="65679" extrusionOk="0">
                        <a:moveTo>
                          <a:pt x="135657" y="33292"/>
                        </a:moveTo>
                        <a:cubicBezTo>
                          <a:pt x="109820" y="53417"/>
                          <a:pt x="80022" y="64885"/>
                          <a:pt x="45338" y="65679"/>
                        </a:cubicBezTo>
                        <a:cubicBezTo>
                          <a:pt x="29213" y="56364"/>
                          <a:pt x="13088" y="47036"/>
                          <a:pt x="0" y="31353"/>
                        </a:cubicBezTo>
                        <a:cubicBezTo>
                          <a:pt x="35340" y="24588"/>
                          <a:pt x="65236" y="13517"/>
                          <a:pt x="88250" y="0"/>
                        </a:cubicBezTo>
                        <a:cubicBezTo>
                          <a:pt x="101559" y="12710"/>
                          <a:pt x="117444" y="23756"/>
                          <a:pt x="135657" y="33292"/>
                        </a:cubicBezTo>
                        <a:close/>
                      </a:path>
                    </a:pathLst>
                  </a:custGeom>
                  <a:solidFill>
                    <a:schemeClr val="dk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85" name="Google Shape;1185;p40"/>
                  <p:cNvSpPr/>
                  <p:nvPr/>
                </p:nvSpPr>
                <p:spPr>
                  <a:xfrm>
                    <a:off x="2351322" y="3656426"/>
                    <a:ext cx="146806" cy="122693"/>
                  </a:xfrm>
                  <a:custGeom>
                    <a:avLst/>
                    <a:gdLst/>
                    <a:ahLst/>
                    <a:cxnLst/>
                    <a:rect l="l" t="t" r="r" b="b"/>
                    <a:pathLst>
                      <a:path w="146806" h="122693" extrusionOk="0">
                        <a:moveTo>
                          <a:pt x="146807" y="107114"/>
                        </a:moveTo>
                        <a:lnTo>
                          <a:pt x="124066" y="122693"/>
                        </a:lnTo>
                        <a:cubicBezTo>
                          <a:pt x="77043" y="97149"/>
                          <a:pt x="32758" y="54894"/>
                          <a:pt x="0" y="13569"/>
                        </a:cubicBezTo>
                        <a:lnTo>
                          <a:pt x="26182" y="0"/>
                        </a:lnTo>
                        <a:cubicBezTo>
                          <a:pt x="57574" y="44825"/>
                          <a:pt x="97416" y="80913"/>
                          <a:pt x="146807" y="107114"/>
                        </a:cubicBezTo>
                        <a:close/>
                      </a:path>
                    </a:pathLst>
                  </a:custGeom>
                  <a:noFill/>
                  <a:ln w="7825" cap="rnd" cmpd="sng">
                    <a:solidFill>
                      <a:schemeClr val="dk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nvGrpSpPr>
                  <p:cNvPr id="1186" name="Google Shape;1186;p40"/>
                  <p:cNvGrpSpPr/>
                  <p:nvPr/>
                </p:nvGrpSpPr>
                <p:grpSpPr>
                  <a:xfrm>
                    <a:off x="2258811" y="3675629"/>
                    <a:ext cx="141355" cy="97109"/>
                    <a:chOff x="2258811" y="3675629"/>
                    <a:chExt cx="141355" cy="97109"/>
                  </a:xfrm>
                </p:grpSpPr>
                <p:sp>
                  <p:nvSpPr>
                    <p:cNvPr id="1187" name="Google Shape;1187;p40"/>
                    <p:cNvSpPr/>
                    <p:nvPr/>
                  </p:nvSpPr>
                  <p:spPr>
                    <a:xfrm>
                      <a:off x="2340654" y="3675629"/>
                      <a:ext cx="59512" cy="68202"/>
                    </a:xfrm>
                    <a:custGeom>
                      <a:avLst/>
                      <a:gdLst/>
                      <a:ahLst/>
                      <a:cxnLst/>
                      <a:rect l="l" t="t" r="r" b="b"/>
                      <a:pathLst>
                        <a:path w="59512" h="68202" extrusionOk="0">
                          <a:moveTo>
                            <a:pt x="59512" y="68203"/>
                          </a:moveTo>
                          <a:cubicBezTo>
                            <a:pt x="33773" y="46867"/>
                            <a:pt x="12255" y="24530"/>
                            <a:pt x="0" y="0"/>
                          </a:cubicBezTo>
                        </a:path>
                      </a:pathLst>
                    </a:custGeom>
                    <a:solidFill>
                      <a:schemeClr val="dk1"/>
                    </a:solidFill>
                    <a:ln w="7825" cap="rnd" cmpd="sng">
                      <a:solidFill>
                        <a:schemeClr val="dk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88" name="Google Shape;1188;p40"/>
                    <p:cNvSpPr/>
                    <p:nvPr/>
                  </p:nvSpPr>
                  <p:spPr>
                    <a:xfrm>
                      <a:off x="2326044" y="3682959"/>
                      <a:ext cx="59271" cy="67922"/>
                    </a:xfrm>
                    <a:custGeom>
                      <a:avLst/>
                      <a:gdLst/>
                      <a:ahLst/>
                      <a:cxnLst/>
                      <a:rect l="l" t="t" r="r" b="b"/>
                      <a:pathLst>
                        <a:path w="59271" h="67922" extrusionOk="0">
                          <a:moveTo>
                            <a:pt x="59272" y="67923"/>
                          </a:moveTo>
                          <a:cubicBezTo>
                            <a:pt x="35776" y="47251"/>
                            <a:pt x="15169" y="25050"/>
                            <a:pt x="0" y="0"/>
                          </a:cubicBezTo>
                        </a:path>
                      </a:pathLst>
                    </a:custGeom>
                    <a:solidFill>
                      <a:schemeClr val="dk1"/>
                    </a:solidFill>
                    <a:ln w="7825" cap="rnd" cmpd="sng">
                      <a:solidFill>
                        <a:schemeClr val="dk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89" name="Google Shape;1189;p40"/>
                    <p:cNvSpPr/>
                    <p:nvPr/>
                  </p:nvSpPr>
                  <p:spPr>
                    <a:xfrm>
                      <a:off x="2310439" y="3689230"/>
                      <a:ext cx="59447" cy="68117"/>
                    </a:xfrm>
                    <a:custGeom>
                      <a:avLst/>
                      <a:gdLst/>
                      <a:ahLst/>
                      <a:cxnLst/>
                      <a:rect l="l" t="t" r="r" b="b"/>
                      <a:pathLst>
                        <a:path w="59447" h="68117" extrusionOk="0">
                          <a:moveTo>
                            <a:pt x="59447" y="68118"/>
                          </a:moveTo>
                          <a:cubicBezTo>
                            <a:pt x="35614" y="45501"/>
                            <a:pt x="14948" y="22812"/>
                            <a:pt x="0" y="0"/>
                          </a:cubicBezTo>
                        </a:path>
                      </a:pathLst>
                    </a:custGeom>
                    <a:solidFill>
                      <a:schemeClr val="dk1"/>
                    </a:solidFill>
                    <a:ln w="7825" cap="rnd" cmpd="sng">
                      <a:solidFill>
                        <a:schemeClr val="dk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90" name="Google Shape;1190;p40"/>
                    <p:cNvSpPr/>
                    <p:nvPr/>
                  </p:nvSpPr>
                  <p:spPr>
                    <a:xfrm>
                      <a:off x="2293956" y="3694486"/>
                      <a:ext cx="59987" cy="68742"/>
                    </a:xfrm>
                    <a:custGeom>
                      <a:avLst/>
                      <a:gdLst/>
                      <a:ahLst/>
                      <a:cxnLst/>
                      <a:rect l="l" t="t" r="r" b="b"/>
                      <a:pathLst>
                        <a:path w="59987" h="68742" extrusionOk="0">
                          <a:moveTo>
                            <a:pt x="59987" y="68742"/>
                          </a:moveTo>
                          <a:cubicBezTo>
                            <a:pt x="35679" y="47882"/>
                            <a:pt x="14974" y="25304"/>
                            <a:pt x="0" y="0"/>
                          </a:cubicBezTo>
                        </a:path>
                      </a:pathLst>
                    </a:custGeom>
                    <a:solidFill>
                      <a:schemeClr val="dk1"/>
                    </a:solidFill>
                    <a:ln w="7825" cap="rnd" cmpd="sng">
                      <a:solidFill>
                        <a:schemeClr val="dk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91" name="Google Shape;1191;p40"/>
                    <p:cNvSpPr/>
                    <p:nvPr/>
                  </p:nvSpPr>
                  <p:spPr>
                    <a:xfrm>
                      <a:off x="2276757" y="3698851"/>
                      <a:ext cx="60670" cy="69523"/>
                    </a:xfrm>
                    <a:custGeom>
                      <a:avLst/>
                      <a:gdLst/>
                      <a:ahLst/>
                      <a:cxnLst/>
                      <a:rect l="l" t="t" r="r" b="b"/>
                      <a:pathLst>
                        <a:path w="60670" h="69523" extrusionOk="0">
                          <a:moveTo>
                            <a:pt x="60670" y="69523"/>
                          </a:moveTo>
                          <a:cubicBezTo>
                            <a:pt x="35334" y="47817"/>
                            <a:pt x="14213" y="24900"/>
                            <a:pt x="0" y="0"/>
                          </a:cubicBezTo>
                        </a:path>
                      </a:pathLst>
                    </a:custGeom>
                    <a:solidFill>
                      <a:schemeClr val="dk1"/>
                    </a:solidFill>
                    <a:ln w="7825" cap="rnd" cmpd="sng">
                      <a:solidFill>
                        <a:schemeClr val="dk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92" name="Google Shape;1192;p40"/>
                    <p:cNvSpPr/>
                    <p:nvPr/>
                  </p:nvSpPr>
                  <p:spPr>
                    <a:xfrm>
                      <a:off x="2258811" y="3702435"/>
                      <a:ext cx="61346" cy="70303"/>
                    </a:xfrm>
                    <a:custGeom>
                      <a:avLst/>
                      <a:gdLst/>
                      <a:ahLst/>
                      <a:cxnLst/>
                      <a:rect l="l" t="t" r="r" b="b"/>
                      <a:pathLst>
                        <a:path w="61346" h="70303" extrusionOk="0">
                          <a:moveTo>
                            <a:pt x="61347" y="70304"/>
                          </a:moveTo>
                          <a:cubicBezTo>
                            <a:pt x="36232" y="48656"/>
                            <a:pt x="15195" y="25447"/>
                            <a:pt x="0" y="0"/>
                          </a:cubicBezTo>
                        </a:path>
                      </a:pathLst>
                    </a:custGeom>
                    <a:solidFill>
                      <a:schemeClr val="dk1"/>
                    </a:solidFill>
                    <a:ln w="7825" cap="rnd" cmpd="sng">
                      <a:solidFill>
                        <a:schemeClr val="dk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grpSp>
            <p:sp>
              <p:nvSpPr>
                <p:cNvPr id="1193" name="Google Shape;1193;p40"/>
                <p:cNvSpPr/>
                <p:nvPr/>
              </p:nvSpPr>
              <p:spPr>
                <a:xfrm>
                  <a:off x="2080577" y="3770703"/>
                  <a:ext cx="281691" cy="172838"/>
                </a:xfrm>
                <a:custGeom>
                  <a:avLst/>
                  <a:gdLst/>
                  <a:ahLst/>
                  <a:cxnLst/>
                  <a:rect l="l" t="t" r="r" b="b"/>
                  <a:pathLst>
                    <a:path w="281691" h="172838" extrusionOk="0">
                      <a:moveTo>
                        <a:pt x="0" y="139385"/>
                      </a:moveTo>
                      <a:lnTo>
                        <a:pt x="19873" y="35776"/>
                      </a:lnTo>
                      <a:lnTo>
                        <a:pt x="90672" y="0"/>
                      </a:lnTo>
                      <a:lnTo>
                        <a:pt x="147804" y="26357"/>
                      </a:lnTo>
                      <a:lnTo>
                        <a:pt x="185512" y="18903"/>
                      </a:lnTo>
                      <a:lnTo>
                        <a:pt x="233504" y="35776"/>
                      </a:lnTo>
                      <a:lnTo>
                        <a:pt x="272553" y="81876"/>
                      </a:lnTo>
                      <a:lnTo>
                        <a:pt x="281692" y="172839"/>
                      </a:lnTo>
                      <a:lnTo>
                        <a:pt x="0" y="139385"/>
                      </a:lnTo>
                      <a:close/>
                    </a:path>
                  </a:pathLst>
                </a:custGeom>
                <a:solidFill>
                  <a:schemeClr val="accent5"/>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nvGrpSpPr>
                <p:cNvPr id="1194" name="Google Shape;1194;p40"/>
                <p:cNvGrpSpPr/>
                <p:nvPr/>
              </p:nvGrpSpPr>
              <p:grpSpPr>
                <a:xfrm>
                  <a:off x="2302288" y="3631344"/>
                  <a:ext cx="278171" cy="318531"/>
                  <a:chOff x="2302288" y="3631344"/>
                  <a:chExt cx="278171" cy="318531"/>
                </a:xfrm>
              </p:grpSpPr>
              <p:sp>
                <p:nvSpPr>
                  <p:cNvPr id="1195" name="Google Shape;1195;p40"/>
                  <p:cNvSpPr/>
                  <p:nvPr/>
                </p:nvSpPr>
                <p:spPr>
                  <a:xfrm>
                    <a:off x="2473768" y="3631344"/>
                    <a:ext cx="106691" cy="108877"/>
                  </a:xfrm>
                  <a:custGeom>
                    <a:avLst/>
                    <a:gdLst/>
                    <a:ahLst/>
                    <a:cxnLst/>
                    <a:rect l="l" t="t" r="r" b="b"/>
                    <a:pathLst>
                      <a:path w="106691" h="108877" extrusionOk="0">
                        <a:moveTo>
                          <a:pt x="106692" y="55089"/>
                        </a:moveTo>
                        <a:cubicBezTo>
                          <a:pt x="106692" y="84797"/>
                          <a:pt x="83378" y="108877"/>
                          <a:pt x="54627" y="108877"/>
                        </a:cubicBezTo>
                        <a:cubicBezTo>
                          <a:pt x="25876" y="108877"/>
                          <a:pt x="0" y="84146"/>
                          <a:pt x="0" y="54439"/>
                        </a:cubicBezTo>
                        <a:cubicBezTo>
                          <a:pt x="0" y="24731"/>
                          <a:pt x="20093" y="0"/>
                          <a:pt x="48845" y="0"/>
                        </a:cubicBezTo>
                        <a:cubicBezTo>
                          <a:pt x="77602" y="0"/>
                          <a:pt x="106692" y="25388"/>
                          <a:pt x="106692" y="55089"/>
                        </a:cubicBezTo>
                        <a:close/>
                      </a:path>
                    </a:pathLst>
                  </a:custGeom>
                  <a:solidFill>
                    <a:schemeClr val="accent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nvGrpSpPr>
                  <p:cNvPr id="1196" name="Google Shape;1196;p40"/>
                  <p:cNvGrpSpPr/>
                  <p:nvPr/>
                </p:nvGrpSpPr>
                <p:grpSpPr>
                  <a:xfrm>
                    <a:off x="2302288" y="3715915"/>
                    <a:ext cx="237464" cy="233960"/>
                    <a:chOff x="2302288" y="3715915"/>
                    <a:chExt cx="237464" cy="233960"/>
                  </a:xfrm>
                </p:grpSpPr>
                <p:sp>
                  <p:nvSpPr>
                    <p:cNvPr id="1197" name="Google Shape;1197;p40"/>
                    <p:cNvSpPr/>
                    <p:nvPr/>
                  </p:nvSpPr>
                  <p:spPr>
                    <a:xfrm>
                      <a:off x="2302412" y="3719146"/>
                      <a:ext cx="237340" cy="229905"/>
                    </a:xfrm>
                    <a:custGeom>
                      <a:avLst/>
                      <a:gdLst/>
                      <a:ahLst/>
                      <a:cxnLst/>
                      <a:rect l="l" t="t" r="r" b="b"/>
                      <a:pathLst>
                        <a:path w="237340" h="229905" extrusionOk="0">
                          <a:moveTo>
                            <a:pt x="105371" y="0"/>
                          </a:moveTo>
                          <a:cubicBezTo>
                            <a:pt x="92290" y="30299"/>
                            <a:pt x="85740" y="61067"/>
                            <a:pt x="85193" y="92257"/>
                          </a:cubicBezTo>
                          <a:cubicBezTo>
                            <a:pt x="55109" y="97988"/>
                            <a:pt x="27177" y="115948"/>
                            <a:pt x="0" y="138260"/>
                          </a:cubicBezTo>
                          <a:lnTo>
                            <a:pt x="105371" y="229906"/>
                          </a:lnTo>
                          <a:cubicBezTo>
                            <a:pt x="144354" y="212921"/>
                            <a:pt x="181737" y="194389"/>
                            <a:pt x="210014" y="167024"/>
                          </a:cubicBezTo>
                          <a:cubicBezTo>
                            <a:pt x="226503" y="118869"/>
                            <a:pt x="234745" y="69276"/>
                            <a:pt x="237340" y="18714"/>
                          </a:cubicBezTo>
                          <a:lnTo>
                            <a:pt x="105371" y="0"/>
                          </a:lnTo>
                          <a:close/>
                        </a:path>
                      </a:pathLst>
                    </a:custGeom>
                    <a:solidFill>
                      <a:schemeClr val="accent5"/>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98" name="Google Shape;1198;p40"/>
                    <p:cNvSpPr/>
                    <p:nvPr/>
                  </p:nvSpPr>
                  <p:spPr>
                    <a:xfrm>
                      <a:off x="2407783" y="3715915"/>
                      <a:ext cx="131969" cy="35108"/>
                    </a:xfrm>
                    <a:custGeom>
                      <a:avLst/>
                      <a:gdLst/>
                      <a:ahLst/>
                      <a:cxnLst/>
                      <a:rect l="l" t="t" r="r" b="b"/>
                      <a:pathLst>
                        <a:path w="131969" h="35108" extrusionOk="0">
                          <a:moveTo>
                            <a:pt x="0" y="3231"/>
                          </a:moveTo>
                          <a:cubicBezTo>
                            <a:pt x="0" y="3231"/>
                            <a:pt x="481" y="24755"/>
                            <a:pt x="54009" y="33049"/>
                          </a:cubicBezTo>
                          <a:cubicBezTo>
                            <a:pt x="107531" y="41336"/>
                            <a:pt x="131969" y="21945"/>
                            <a:pt x="131969" y="21945"/>
                          </a:cubicBezTo>
                          <a:cubicBezTo>
                            <a:pt x="131969" y="21945"/>
                            <a:pt x="80198" y="-10058"/>
                            <a:pt x="0" y="3231"/>
                          </a:cubicBezTo>
                          <a:close/>
                        </a:path>
                      </a:pathLst>
                    </a:custGeom>
                    <a:solidFill>
                      <a:schemeClr val="accent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199" name="Google Shape;1199;p40"/>
                    <p:cNvSpPr/>
                    <p:nvPr/>
                  </p:nvSpPr>
                  <p:spPr>
                    <a:xfrm>
                      <a:off x="2302288" y="3857125"/>
                      <a:ext cx="105495" cy="92750"/>
                    </a:xfrm>
                    <a:custGeom>
                      <a:avLst/>
                      <a:gdLst/>
                      <a:ahLst/>
                      <a:cxnLst/>
                      <a:rect l="l" t="t" r="r" b="b"/>
                      <a:pathLst>
                        <a:path w="105495" h="92750" extrusionOk="0">
                          <a:moveTo>
                            <a:pt x="124" y="280"/>
                          </a:moveTo>
                          <a:cubicBezTo>
                            <a:pt x="124" y="280"/>
                            <a:pt x="23359" y="-4072"/>
                            <a:pt x="55942" y="21531"/>
                          </a:cubicBezTo>
                          <a:cubicBezTo>
                            <a:pt x="88524" y="47128"/>
                            <a:pt x="105495" y="91926"/>
                            <a:pt x="105495" y="91926"/>
                          </a:cubicBezTo>
                          <a:cubicBezTo>
                            <a:pt x="105495" y="91926"/>
                            <a:pt x="62343" y="100070"/>
                            <a:pt x="29760" y="65165"/>
                          </a:cubicBezTo>
                          <a:cubicBezTo>
                            <a:pt x="-3603" y="29415"/>
                            <a:pt x="124" y="280"/>
                            <a:pt x="124" y="280"/>
                          </a:cubicBezTo>
                          <a:close/>
                        </a:path>
                      </a:pathLst>
                    </a:custGeom>
                    <a:solidFill>
                      <a:schemeClr val="dk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grpSp>
            <p:sp>
              <p:nvSpPr>
                <p:cNvPr id="1200" name="Google Shape;1200;p40"/>
                <p:cNvSpPr/>
                <p:nvPr/>
              </p:nvSpPr>
              <p:spPr>
                <a:xfrm>
                  <a:off x="2201490" y="3663751"/>
                  <a:ext cx="134545" cy="254044"/>
                </a:xfrm>
                <a:custGeom>
                  <a:avLst/>
                  <a:gdLst/>
                  <a:ahLst/>
                  <a:cxnLst/>
                  <a:rect l="l" t="t" r="r" b="b"/>
                  <a:pathLst>
                    <a:path w="134545" h="254044" extrusionOk="0">
                      <a:moveTo>
                        <a:pt x="61490" y="95243"/>
                      </a:moveTo>
                      <a:lnTo>
                        <a:pt x="47739" y="30020"/>
                      </a:lnTo>
                      <a:lnTo>
                        <a:pt x="59324" y="27554"/>
                      </a:lnTo>
                      <a:lnTo>
                        <a:pt x="53489" y="0"/>
                      </a:lnTo>
                      <a:lnTo>
                        <a:pt x="0" y="14258"/>
                      </a:lnTo>
                      <a:lnTo>
                        <a:pt x="7019" y="38690"/>
                      </a:lnTo>
                      <a:lnTo>
                        <a:pt x="16431" y="36687"/>
                      </a:lnTo>
                      <a:lnTo>
                        <a:pt x="31678" y="102262"/>
                      </a:lnTo>
                      <a:cubicBezTo>
                        <a:pt x="-18109" y="136236"/>
                        <a:pt x="39185" y="254044"/>
                        <a:pt x="39185" y="254044"/>
                      </a:cubicBezTo>
                      <a:lnTo>
                        <a:pt x="134545" y="240495"/>
                      </a:lnTo>
                      <a:cubicBezTo>
                        <a:pt x="117379" y="70817"/>
                        <a:pt x="61490" y="95243"/>
                        <a:pt x="61490" y="95243"/>
                      </a:cubicBezTo>
                      <a:close/>
                    </a:path>
                  </a:pathLst>
                </a:custGeom>
                <a:solidFill>
                  <a:schemeClr val="accent4"/>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nvGrpSpPr>
                <p:cNvPr id="1201" name="Google Shape;1201;p40"/>
                <p:cNvGrpSpPr/>
                <p:nvPr/>
              </p:nvGrpSpPr>
              <p:grpSpPr>
                <a:xfrm>
                  <a:off x="1924084" y="3786795"/>
                  <a:ext cx="275344" cy="142423"/>
                  <a:chOff x="1924084" y="3786795"/>
                  <a:chExt cx="275344" cy="142423"/>
                </a:xfrm>
              </p:grpSpPr>
              <p:sp>
                <p:nvSpPr>
                  <p:cNvPr id="1202" name="Google Shape;1202;p40"/>
                  <p:cNvSpPr/>
                  <p:nvPr/>
                </p:nvSpPr>
                <p:spPr>
                  <a:xfrm>
                    <a:off x="1924084" y="3786795"/>
                    <a:ext cx="275344" cy="142422"/>
                  </a:xfrm>
                  <a:custGeom>
                    <a:avLst/>
                    <a:gdLst/>
                    <a:ahLst/>
                    <a:cxnLst/>
                    <a:rect l="l" t="t" r="r" b="b"/>
                    <a:pathLst>
                      <a:path w="275344" h="142422" extrusionOk="0">
                        <a:moveTo>
                          <a:pt x="0" y="13881"/>
                        </a:moveTo>
                        <a:lnTo>
                          <a:pt x="4968" y="62101"/>
                        </a:lnTo>
                        <a:lnTo>
                          <a:pt x="120065" y="142423"/>
                        </a:lnTo>
                        <a:lnTo>
                          <a:pt x="252571" y="128346"/>
                        </a:lnTo>
                        <a:lnTo>
                          <a:pt x="275344" y="87880"/>
                        </a:lnTo>
                        <a:lnTo>
                          <a:pt x="142422" y="0"/>
                        </a:lnTo>
                        <a:lnTo>
                          <a:pt x="0" y="13881"/>
                        </a:lnTo>
                        <a:close/>
                      </a:path>
                    </a:pathLst>
                  </a:custGeom>
                  <a:solidFill>
                    <a:schemeClr val="lt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203" name="Google Shape;1203;p40"/>
                  <p:cNvSpPr/>
                  <p:nvPr/>
                </p:nvSpPr>
                <p:spPr>
                  <a:xfrm>
                    <a:off x="1924084" y="3800677"/>
                    <a:ext cx="275344" cy="128541"/>
                  </a:xfrm>
                  <a:custGeom>
                    <a:avLst/>
                    <a:gdLst/>
                    <a:ahLst/>
                    <a:cxnLst/>
                    <a:rect l="l" t="t" r="r" b="b"/>
                    <a:pathLst>
                      <a:path w="275344" h="128541" extrusionOk="0">
                        <a:moveTo>
                          <a:pt x="0" y="0"/>
                        </a:moveTo>
                        <a:lnTo>
                          <a:pt x="129381" y="89213"/>
                        </a:lnTo>
                        <a:lnTo>
                          <a:pt x="275344" y="73998"/>
                        </a:lnTo>
                        <a:lnTo>
                          <a:pt x="252571" y="114465"/>
                        </a:lnTo>
                        <a:lnTo>
                          <a:pt x="120065" y="128541"/>
                        </a:lnTo>
                        <a:lnTo>
                          <a:pt x="4968" y="48220"/>
                        </a:lnTo>
                        <a:lnTo>
                          <a:pt x="0" y="0"/>
                        </a:lnTo>
                        <a:close/>
                      </a:path>
                    </a:pathLst>
                  </a:custGeom>
                  <a:solidFill>
                    <a:schemeClr val="dk2"/>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grpSp>
          <p:grpSp>
            <p:nvGrpSpPr>
              <p:cNvPr id="1204" name="Google Shape;1204;p40"/>
              <p:cNvGrpSpPr/>
              <p:nvPr/>
            </p:nvGrpSpPr>
            <p:grpSpPr>
              <a:xfrm>
                <a:off x="1880317" y="3793735"/>
                <a:ext cx="776898" cy="191725"/>
                <a:chOff x="1880317" y="3793735"/>
                <a:chExt cx="776898" cy="191725"/>
              </a:xfrm>
            </p:grpSpPr>
            <p:sp>
              <p:nvSpPr>
                <p:cNvPr id="1205" name="Google Shape;1205;p40"/>
                <p:cNvSpPr/>
                <p:nvPr/>
              </p:nvSpPr>
              <p:spPr>
                <a:xfrm>
                  <a:off x="1880317" y="3793735"/>
                  <a:ext cx="776898" cy="191725"/>
                </a:xfrm>
                <a:custGeom>
                  <a:avLst/>
                  <a:gdLst/>
                  <a:ahLst/>
                  <a:cxnLst/>
                  <a:rect l="l" t="t" r="r" b="b"/>
                  <a:pathLst>
                    <a:path w="776898" h="191725" extrusionOk="0">
                      <a:moveTo>
                        <a:pt x="706524" y="82697"/>
                      </a:moveTo>
                      <a:cubicBezTo>
                        <a:pt x="676393" y="70650"/>
                        <a:pt x="642959" y="79197"/>
                        <a:pt x="617096" y="105555"/>
                      </a:cubicBezTo>
                      <a:cubicBezTo>
                        <a:pt x="587453" y="61068"/>
                        <a:pt x="536599" y="54030"/>
                        <a:pt x="502143" y="89663"/>
                      </a:cubicBezTo>
                      <a:cubicBezTo>
                        <a:pt x="488509" y="31868"/>
                        <a:pt x="445538" y="-1319"/>
                        <a:pt x="405079" y="40"/>
                      </a:cubicBezTo>
                      <a:cubicBezTo>
                        <a:pt x="364625" y="1406"/>
                        <a:pt x="326787" y="30958"/>
                        <a:pt x="293892" y="66701"/>
                      </a:cubicBezTo>
                      <a:cubicBezTo>
                        <a:pt x="272218" y="34607"/>
                        <a:pt x="240780" y="18358"/>
                        <a:pt x="210699" y="23692"/>
                      </a:cubicBezTo>
                      <a:cubicBezTo>
                        <a:pt x="180617" y="29032"/>
                        <a:pt x="152502" y="55851"/>
                        <a:pt x="136299" y="94666"/>
                      </a:cubicBezTo>
                      <a:cubicBezTo>
                        <a:pt x="116269" y="68237"/>
                        <a:pt x="85321" y="69024"/>
                        <a:pt x="61205" y="85858"/>
                      </a:cubicBezTo>
                      <a:cubicBezTo>
                        <a:pt x="37089" y="102699"/>
                        <a:pt x="18232" y="132660"/>
                        <a:pt x="0" y="161932"/>
                      </a:cubicBezTo>
                      <a:cubicBezTo>
                        <a:pt x="19264" y="206698"/>
                        <a:pt x="741454" y="194007"/>
                        <a:pt x="776899" y="169477"/>
                      </a:cubicBezTo>
                      <a:cubicBezTo>
                        <a:pt x="762966" y="127196"/>
                        <a:pt x="736654" y="94750"/>
                        <a:pt x="706524" y="82703"/>
                      </a:cubicBezTo>
                      <a:close/>
                    </a:path>
                  </a:pathLst>
                </a:custGeom>
                <a:solidFill>
                  <a:schemeClr val="dk1"/>
                </a:solidFill>
                <a:ln>
                  <a:noFill/>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nvGrpSpPr>
                <p:cNvPr id="1206" name="Google Shape;1206;p40"/>
                <p:cNvGrpSpPr/>
                <p:nvPr/>
              </p:nvGrpSpPr>
              <p:grpSpPr>
                <a:xfrm>
                  <a:off x="2008360" y="3858452"/>
                  <a:ext cx="509087" cy="110821"/>
                  <a:chOff x="2008360" y="3858452"/>
                  <a:chExt cx="509087" cy="110821"/>
                </a:xfrm>
              </p:grpSpPr>
              <p:sp>
                <p:nvSpPr>
                  <p:cNvPr id="1207" name="Google Shape;1207;p40"/>
                  <p:cNvSpPr/>
                  <p:nvPr/>
                </p:nvSpPr>
                <p:spPr>
                  <a:xfrm>
                    <a:off x="2008360" y="3889051"/>
                    <a:ext cx="8178" cy="73094"/>
                  </a:xfrm>
                  <a:custGeom>
                    <a:avLst/>
                    <a:gdLst/>
                    <a:ahLst/>
                    <a:cxnLst/>
                    <a:rect l="l" t="t" r="r" b="b"/>
                    <a:pathLst>
                      <a:path w="8178" h="73094" extrusionOk="0">
                        <a:moveTo>
                          <a:pt x="8179" y="0"/>
                        </a:moveTo>
                        <a:cubicBezTo>
                          <a:pt x="683" y="23495"/>
                          <a:pt x="-1712" y="48604"/>
                          <a:pt x="1206" y="73094"/>
                        </a:cubicBezTo>
                      </a:path>
                    </a:pathLst>
                  </a:custGeom>
                  <a:solidFill>
                    <a:schemeClr val="dk1"/>
                  </a:solidFill>
                  <a:ln w="7825" cap="rnd" cmpd="sng">
                    <a:solidFill>
                      <a:schemeClr val="accent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208" name="Google Shape;1208;p40"/>
                  <p:cNvSpPr/>
                  <p:nvPr/>
                </p:nvSpPr>
                <p:spPr>
                  <a:xfrm>
                    <a:off x="2132819" y="3858452"/>
                    <a:ext cx="41982" cy="108356"/>
                  </a:xfrm>
                  <a:custGeom>
                    <a:avLst/>
                    <a:gdLst/>
                    <a:ahLst/>
                    <a:cxnLst/>
                    <a:rect l="l" t="t" r="r" b="b"/>
                    <a:pathLst>
                      <a:path w="41982" h="108356" extrusionOk="0">
                        <a:moveTo>
                          <a:pt x="41983" y="0"/>
                        </a:moveTo>
                        <a:cubicBezTo>
                          <a:pt x="16601" y="30195"/>
                          <a:pt x="1589" y="68944"/>
                          <a:pt x="0" y="108357"/>
                        </a:cubicBezTo>
                      </a:path>
                    </a:pathLst>
                  </a:custGeom>
                  <a:solidFill>
                    <a:schemeClr val="dk1"/>
                  </a:solidFill>
                  <a:ln w="7825" cap="rnd" cmpd="sng">
                    <a:solidFill>
                      <a:schemeClr val="accent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209" name="Google Shape;1209;p40"/>
                  <p:cNvSpPr/>
                  <p:nvPr/>
                </p:nvSpPr>
                <p:spPr>
                  <a:xfrm>
                    <a:off x="2382740" y="3885291"/>
                    <a:ext cx="5253" cy="80880"/>
                  </a:xfrm>
                  <a:custGeom>
                    <a:avLst/>
                    <a:gdLst/>
                    <a:ahLst/>
                    <a:cxnLst/>
                    <a:rect l="l" t="t" r="r" b="b"/>
                    <a:pathLst>
                      <a:path w="5253" h="80880" extrusionOk="0">
                        <a:moveTo>
                          <a:pt x="0" y="0"/>
                        </a:moveTo>
                        <a:cubicBezTo>
                          <a:pt x="5379" y="26559"/>
                          <a:pt x="6641" y="53944"/>
                          <a:pt x="3721" y="80880"/>
                        </a:cubicBezTo>
                      </a:path>
                    </a:pathLst>
                  </a:custGeom>
                  <a:solidFill>
                    <a:schemeClr val="dk1"/>
                  </a:solidFill>
                  <a:ln w="7825" cap="rnd" cmpd="sng">
                    <a:solidFill>
                      <a:schemeClr val="accent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sp>
                <p:nvSpPr>
                  <p:cNvPr id="1210" name="Google Shape;1210;p40"/>
                  <p:cNvSpPr/>
                  <p:nvPr/>
                </p:nvSpPr>
                <p:spPr>
                  <a:xfrm>
                    <a:off x="2496756" y="3898918"/>
                    <a:ext cx="20691" cy="70355"/>
                  </a:xfrm>
                  <a:custGeom>
                    <a:avLst/>
                    <a:gdLst/>
                    <a:ahLst/>
                    <a:cxnLst/>
                    <a:rect l="l" t="t" r="r" b="b"/>
                    <a:pathLst>
                      <a:path w="20691" h="70355" extrusionOk="0">
                        <a:moveTo>
                          <a:pt x="0" y="0"/>
                        </a:moveTo>
                        <a:cubicBezTo>
                          <a:pt x="11852" y="21596"/>
                          <a:pt x="18968" y="45781"/>
                          <a:pt x="20692" y="70356"/>
                        </a:cubicBezTo>
                      </a:path>
                    </a:pathLst>
                  </a:custGeom>
                  <a:solidFill>
                    <a:schemeClr val="dk1"/>
                  </a:solidFill>
                  <a:ln w="7825" cap="rnd" cmpd="sng">
                    <a:solidFill>
                      <a:schemeClr val="accent1"/>
                    </a:solidFill>
                    <a:prstDash val="solid"/>
                    <a:round/>
                    <a:headEnd type="none" w="sm" len="sm"/>
                    <a:tailEnd type="none" w="sm" len="sm"/>
                  </a:ln>
                </p:spPr>
                <p:txBody>
                  <a:bodyPr spcFirstLastPara="1" wrap="square" lIns="75050" tIns="37525" rIns="75050" bIns="37525" anchor="ctr" anchorCtr="0">
                    <a:noAutofit/>
                  </a:bodyPr>
                  <a:lstStyle/>
                  <a:p>
                    <a:pPr marL="0" marR="0" lvl="0" indent="0" algn="l" rtl="0">
                      <a:spcBef>
                        <a:spcPts val="0"/>
                      </a:spcBef>
                      <a:spcAft>
                        <a:spcPts val="0"/>
                      </a:spcAft>
                      <a:buNone/>
                    </a:pPr>
                    <a:endParaRPr sz="1478">
                      <a:solidFill>
                        <a:srgbClr val="000000"/>
                      </a:solidFill>
                      <a:latin typeface="Calibri"/>
                      <a:ea typeface="Calibri"/>
                      <a:cs typeface="Calibri"/>
                      <a:sym typeface="Calibri"/>
                    </a:endParaRPr>
                  </a:p>
                </p:txBody>
              </p:sp>
            </p:grp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grpSp>
        <p:nvGrpSpPr>
          <p:cNvPr id="1215" name="Google Shape;1215;p41"/>
          <p:cNvGrpSpPr/>
          <p:nvPr/>
        </p:nvGrpSpPr>
        <p:grpSpPr>
          <a:xfrm>
            <a:off x="5181325" y="737431"/>
            <a:ext cx="4218044" cy="4453346"/>
            <a:chOff x="181340" y="1037486"/>
            <a:chExt cx="4659793" cy="4101820"/>
          </a:xfrm>
        </p:grpSpPr>
        <p:grpSp>
          <p:nvGrpSpPr>
            <p:cNvPr id="1216" name="Google Shape;1216;p41"/>
            <p:cNvGrpSpPr/>
            <p:nvPr/>
          </p:nvGrpSpPr>
          <p:grpSpPr>
            <a:xfrm>
              <a:off x="2209663" y="3954238"/>
              <a:ext cx="1789806" cy="729870"/>
              <a:chOff x="5285183" y="1627882"/>
              <a:chExt cx="863556" cy="352152"/>
            </a:xfrm>
          </p:grpSpPr>
          <p:sp>
            <p:nvSpPr>
              <p:cNvPr id="1217" name="Google Shape;1217;p41"/>
              <p:cNvSpPr/>
              <p:nvPr/>
            </p:nvSpPr>
            <p:spPr>
              <a:xfrm>
                <a:off x="5285183" y="1951241"/>
                <a:ext cx="863556" cy="28793"/>
              </a:xfrm>
              <a:custGeom>
                <a:avLst/>
                <a:gdLst/>
                <a:ahLst/>
                <a:cxnLst/>
                <a:rect l="l" t="t" r="r" b="b"/>
                <a:pathLst>
                  <a:path w="863556" h="28793" extrusionOk="0">
                    <a:moveTo>
                      <a:pt x="0" y="0"/>
                    </a:moveTo>
                    <a:lnTo>
                      <a:pt x="863556" y="0"/>
                    </a:lnTo>
                    <a:lnTo>
                      <a:pt x="863556" y="28793"/>
                    </a:lnTo>
                    <a:lnTo>
                      <a:pt x="0" y="28793"/>
                    </a:lnTo>
                    <a:close/>
                  </a:path>
                </a:pathLst>
              </a:custGeom>
              <a:solidFill>
                <a:schemeClr val="dk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18" name="Google Shape;1218;p41"/>
              <p:cNvSpPr/>
              <p:nvPr/>
            </p:nvSpPr>
            <p:spPr>
              <a:xfrm>
                <a:off x="5285183" y="1914567"/>
                <a:ext cx="863556" cy="36674"/>
              </a:xfrm>
              <a:custGeom>
                <a:avLst/>
                <a:gdLst/>
                <a:ahLst/>
                <a:cxnLst/>
                <a:rect l="l" t="t" r="r" b="b"/>
                <a:pathLst>
                  <a:path w="863556" h="36674" extrusionOk="0">
                    <a:moveTo>
                      <a:pt x="0" y="0"/>
                    </a:moveTo>
                    <a:lnTo>
                      <a:pt x="863556" y="0"/>
                    </a:lnTo>
                    <a:lnTo>
                      <a:pt x="863556" y="36674"/>
                    </a:lnTo>
                    <a:lnTo>
                      <a:pt x="0" y="36674"/>
                    </a:lnTo>
                    <a:close/>
                  </a:path>
                </a:pathLst>
              </a:custGeom>
              <a:solidFill>
                <a:schemeClr val="l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19" name="Google Shape;1219;p41"/>
              <p:cNvSpPr/>
              <p:nvPr/>
            </p:nvSpPr>
            <p:spPr>
              <a:xfrm>
                <a:off x="5285183" y="1658428"/>
                <a:ext cx="863556" cy="256135"/>
              </a:xfrm>
              <a:custGeom>
                <a:avLst/>
                <a:gdLst/>
                <a:ahLst/>
                <a:cxnLst/>
                <a:rect l="l" t="t" r="r" b="b"/>
                <a:pathLst>
                  <a:path w="863556" h="256135" extrusionOk="0">
                    <a:moveTo>
                      <a:pt x="0" y="0"/>
                    </a:moveTo>
                    <a:lnTo>
                      <a:pt x="863556" y="0"/>
                    </a:lnTo>
                    <a:lnTo>
                      <a:pt x="863556" y="256136"/>
                    </a:lnTo>
                    <a:lnTo>
                      <a:pt x="0" y="256136"/>
                    </a:lnTo>
                    <a:close/>
                  </a:path>
                </a:pathLst>
              </a:custGeom>
              <a:solidFill>
                <a:schemeClr val="dk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20" name="Google Shape;1220;p41"/>
              <p:cNvSpPr/>
              <p:nvPr/>
            </p:nvSpPr>
            <p:spPr>
              <a:xfrm>
                <a:off x="5324212" y="1627882"/>
                <a:ext cx="781823" cy="30549"/>
              </a:xfrm>
              <a:custGeom>
                <a:avLst/>
                <a:gdLst/>
                <a:ahLst/>
                <a:cxnLst/>
                <a:rect l="l" t="t" r="r" b="b"/>
                <a:pathLst>
                  <a:path w="781823" h="30549" extrusionOk="0">
                    <a:moveTo>
                      <a:pt x="0" y="0"/>
                    </a:moveTo>
                    <a:lnTo>
                      <a:pt x="781823" y="0"/>
                    </a:lnTo>
                    <a:lnTo>
                      <a:pt x="781823" y="30549"/>
                    </a:lnTo>
                    <a:lnTo>
                      <a:pt x="0" y="30549"/>
                    </a:lnTo>
                    <a:close/>
                  </a:path>
                </a:pathLst>
              </a:custGeom>
              <a:solidFill>
                <a:schemeClr val="l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21" name="Google Shape;1221;p41"/>
              <p:cNvSpPr/>
              <p:nvPr/>
            </p:nvSpPr>
            <p:spPr>
              <a:xfrm>
                <a:off x="5952321" y="1811447"/>
                <a:ext cx="132356" cy="69330"/>
              </a:xfrm>
              <a:custGeom>
                <a:avLst/>
                <a:gdLst/>
                <a:ahLst/>
                <a:cxnLst/>
                <a:rect l="l" t="t" r="r" b="b"/>
                <a:pathLst>
                  <a:path w="132356" h="69330" extrusionOk="0">
                    <a:moveTo>
                      <a:pt x="0" y="0"/>
                    </a:moveTo>
                    <a:lnTo>
                      <a:pt x="132356" y="0"/>
                    </a:lnTo>
                    <a:lnTo>
                      <a:pt x="132356" y="69331"/>
                    </a:lnTo>
                    <a:lnTo>
                      <a:pt x="0" y="69331"/>
                    </a:lnTo>
                    <a:close/>
                  </a:path>
                </a:pathLst>
              </a:custGeom>
              <a:solidFill>
                <a:schemeClr val="dk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22" name="Google Shape;1222;p41"/>
              <p:cNvSpPr/>
              <p:nvPr/>
            </p:nvSpPr>
            <p:spPr>
              <a:xfrm>
                <a:off x="5952321" y="1699942"/>
                <a:ext cx="132356" cy="69291"/>
              </a:xfrm>
              <a:custGeom>
                <a:avLst/>
                <a:gdLst/>
                <a:ahLst/>
                <a:cxnLst/>
                <a:rect l="l" t="t" r="r" b="b"/>
                <a:pathLst>
                  <a:path w="132356" h="69291" extrusionOk="0">
                    <a:moveTo>
                      <a:pt x="0" y="0"/>
                    </a:moveTo>
                    <a:lnTo>
                      <a:pt x="132356" y="0"/>
                    </a:lnTo>
                    <a:lnTo>
                      <a:pt x="132356" y="69292"/>
                    </a:lnTo>
                    <a:lnTo>
                      <a:pt x="0" y="69292"/>
                    </a:lnTo>
                    <a:close/>
                  </a:path>
                </a:pathLst>
              </a:custGeom>
              <a:solidFill>
                <a:schemeClr val="dk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23" name="Google Shape;1223;p41"/>
              <p:cNvSpPr/>
              <p:nvPr/>
            </p:nvSpPr>
            <p:spPr>
              <a:xfrm>
                <a:off x="5751349" y="1811447"/>
                <a:ext cx="132356" cy="69330"/>
              </a:xfrm>
              <a:custGeom>
                <a:avLst/>
                <a:gdLst/>
                <a:ahLst/>
                <a:cxnLst/>
                <a:rect l="l" t="t" r="r" b="b"/>
                <a:pathLst>
                  <a:path w="132356" h="69330" extrusionOk="0">
                    <a:moveTo>
                      <a:pt x="0" y="0"/>
                    </a:moveTo>
                    <a:lnTo>
                      <a:pt x="132356" y="0"/>
                    </a:lnTo>
                    <a:lnTo>
                      <a:pt x="132356" y="69331"/>
                    </a:lnTo>
                    <a:lnTo>
                      <a:pt x="0" y="69331"/>
                    </a:lnTo>
                    <a:close/>
                  </a:path>
                </a:pathLst>
              </a:custGeom>
              <a:solidFill>
                <a:schemeClr val="dk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24" name="Google Shape;1224;p41"/>
              <p:cNvSpPr/>
              <p:nvPr/>
            </p:nvSpPr>
            <p:spPr>
              <a:xfrm>
                <a:off x="5751349" y="1699942"/>
                <a:ext cx="132356" cy="69291"/>
              </a:xfrm>
              <a:custGeom>
                <a:avLst/>
                <a:gdLst/>
                <a:ahLst/>
                <a:cxnLst/>
                <a:rect l="l" t="t" r="r" b="b"/>
                <a:pathLst>
                  <a:path w="132356" h="69291" extrusionOk="0">
                    <a:moveTo>
                      <a:pt x="0" y="0"/>
                    </a:moveTo>
                    <a:lnTo>
                      <a:pt x="132356" y="0"/>
                    </a:lnTo>
                    <a:lnTo>
                      <a:pt x="132356" y="69292"/>
                    </a:lnTo>
                    <a:lnTo>
                      <a:pt x="0" y="69292"/>
                    </a:lnTo>
                    <a:close/>
                  </a:path>
                </a:pathLst>
              </a:custGeom>
              <a:solidFill>
                <a:schemeClr val="dk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25" name="Google Shape;1225;p41"/>
              <p:cNvSpPr/>
              <p:nvPr/>
            </p:nvSpPr>
            <p:spPr>
              <a:xfrm>
                <a:off x="5550293" y="1811447"/>
                <a:ext cx="132356" cy="69330"/>
              </a:xfrm>
              <a:custGeom>
                <a:avLst/>
                <a:gdLst/>
                <a:ahLst/>
                <a:cxnLst/>
                <a:rect l="l" t="t" r="r" b="b"/>
                <a:pathLst>
                  <a:path w="132356" h="69330" extrusionOk="0">
                    <a:moveTo>
                      <a:pt x="0" y="0"/>
                    </a:moveTo>
                    <a:lnTo>
                      <a:pt x="132356" y="0"/>
                    </a:lnTo>
                    <a:lnTo>
                      <a:pt x="132356" y="69331"/>
                    </a:lnTo>
                    <a:lnTo>
                      <a:pt x="0" y="69331"/>
                    </a:lnTo>
                    <a:close/>
                  </a:path>
                </a:pathLst>
              </a:custGeom>
              <a:solidFill>
                <a:schemeClr val="accent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26" name="Google Shape;1226;p41"/>
              <p:cNvSpPr/>
              <p:nvPr/>
            </p:nvSpPr>
            <p:spPr>
              <a:xfrm>
                <a:off x="5550293" y="1699942"/>
                <a:ext cx="132356" cy="69291"/>
              </a:xfrm>
              <a:custGeom>
                <a:avLst/>
                <a:gdLst/>
                <a:ahLst/>
                <a:cxnLst/>
                <a:rect l="l" t="t" r="r" b="b"/>
                <a:pathLst>
                  <a:path w="132356" h="69291" extrusionOk="0">
                    <a:moveTo>
                      <a:pt x="0" y="0"/>
                    </a:moveTo>
                    <a:lnTo>
                      <a:pt x="132356" y="0"/>
                    </a:lnTo>
                    <a:lnTo>
                      <a:pt x="132356" y="69292"/>
                    </a:lnTo>
                    <a:lnTo>
                      <a:pt x="0" y="69292"/>
                    </a:lnTo>
                    <a:close/>
                  </a:path>
                </a:pathLst>
              </a:custGeom>
              <a:solidFill>
                <a:schemeClr val="l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27" name="Google Shape;1227;p41"/>
              <p:cNvSpPr/>
              <p:nvPr/>
            </p:nvSpPr>
            <p:spPr>
              <a:xfrm>
                <a:off x="5349321" y="1811447"/>
                <a:ext cx="132276" cy="69330"/>
              </a:xfrm>
              <a:custGeom>
                <a:avLst/>
                <a:gdLst/>
                <a:ahLst/>
                <a:cxnLst/>
                <a:rect l="l" t="t" r="r" b="b"/>
                <a:pathLst>
                  <a:path w="132276" h="69330" extrusionOk="0">
                    <a:moveTo>
                      <a:pt x="0" y="0"/>
                    </a:moveTo>
                    <a:lnTo>
                      <a:pt x="132277" y="0"/>
                    </a:lnTo>
                    <a:lnTo>
                      <a:pt x="132277" y="69331"/>
                    </a:lnTo>
                    <a:lnTo>
                      <a:pt x="0" y="69331"/>
                    </a:lnTo>
                    <a:close/>
                  </a:path>
                </a:pathLst>
              </a:custGeom>
              <a:solidFill>
                <a:schemeClr val="accent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28" name="Google Shape;1228;p41"/>
              <p:cNvSpPr/>
              <p:nvPr/>
            </p:nvSpPr>
            <p:spPr>
              <a:xfrm>
                <a:off x="5349321" y="1699942"/>
                <a:ext cx="132276" cy="69291"/>
              </a:xfrm>
              <a:custGeom>
                <a:avLst/>
                <a:gdLst/>
                <a:ahLst/>
                <a:cxnLst/>
                <a:rect l="l" t="t" r="r" b="b"/>
                <a:pathLst>
                  <a:path w="132276" h="69291" extrusionOk="0">
                    <a:moveTo>
                      <a:pt x="0" y="0"/>
                    </a:moveTo>
                    <a:lnTo>
                      <a:pt x="132277" y="0"/>
                    </a:lnTo>
                    <a:lnTo>
                      <a:pt x="132277" y="69292"/>
                    </a:lnTo>
                    <a:lnTo>
                      <a:pt x="0" y="69292"/>
                    </a:lnTo>
                    <a:close/>
                  </a:path>
                </a:pathLst>
              </a:custGeom>
              <a:solidFill>
                <a:schemeClr val="l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grpSp>
          <p:nvGrpSpPr>
            <p:cNvPr id="1229" name="Google Shape;1229;p41"/>
            <p:cNvGrpSpPr/>
            <p:nvPr/>
          </p:nvGrpSpPr>
          <p:grpSpPr>
            <a:xfrm>
              <a:off x="181340" y="3048947"/>
              <a:ext cx="1059213" cy="1635159"/>
              <a:chOff x="181340" y="3048947"/>
              <a:chExt cx="1059213" cy="1635159"/>
            </a:xfrm>
          </p:grpSpPr>
          <p:grpSp>
            <p:nvGrpSpPr>
              <p:cNvPr id="1230" name="Google Shape;1230;p41"/>
              <p:cNvGrpSpPr/>
              <p:nvPr/>
            </p:nvGrpSpPr>
            <p:grpSpPr>
              <a:xfrm>
                <a:off x="453323" y="3048947"/>
                <a:ext cx="787229" cy="951881"/>
                <a:chOff x="4253947" y="1191092"/>
                <a:chExt cx="379827" cy="459269"/>
              </a:xfrm>
            </p:grpSpPr>
            <p:sp>
              <p:nvSpPr>
                <p:cNvPr id="1231" name="Google Shape;1231;p41"/>
                <p:cNvSpPr/>
                <p:nvPr/>
              </p:nvSpPr>
              <p:spPr>
                <a:xfrm>
                  <a:off x="4253947" y="1478011"/>
                  <a:ext cx="379827" cy="172350"/>
                </a:xfrm>
                <a:custGeom>
                  <a:avLst/>
                  <a:gdLst/>
                  <a:ahLst/>
                  <a:cxnLst/>
                  <a:rect l="l" t="t" r="r" b="b"/>
                  <a:pathLst>
                    <a:path w="379827" h="172350" extrusionOk="0">
                      <a:moveTo>
                        <a:pt x="379828" y="172351"/>
                      </a:moveTo>
                      <a:lnTo>
                        <a:pt x="0" y="172351"/>
                      </a:lnTo>
                      <a:cubicBezTo>
                        <a:pt x="22578" y="111304"/>
                        <a:pt x="37168" y="52943"/>
                        <a:pt x="46399" y="0"/>
                      </a:cubicBezTo>
                      <a:cubicBezTo>
                        <a:pt x="105937" y="7188"/>
                        <a:pt x="217026" y="15937"/>
                        <a:pt x="333533" y="540"/>
                      </a:cubicBezTo>
                      <a:cubicBezTo>
                        <a:pt x="342763" y="53378"/>
                        <a:pt x="357295" y="111525"/>
                        <a:pt x="379828" y="172351"/>
                      </a:cubicBezTo>
                      <a:close/>
                    </a:path>
                  </a:pathLst>
                </a:custGeom>
                <a:solidFill>
                  <a:schemeClr val="accent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32" name="Google Shape;1232;p41"/>
                <p:cNvSpPr/>
                <p:nvPr/>
              </p:nvSpPr>
              <p:spPr>
                <a:xfrm>
                  <a:off x="4296748" y="1191092"/>
                  <a:ext cx="294270" cy="23866"/>
                </a:xfrm>
                <a:custGeom>
                  <a:avLst/>
                  <a:gdLst/>
                  <a:ahLst/>
                  <a:cxnLst/>
                  <a:rect l="l" t="t" r="r" b="b"/>
                  <a:pathLst>
                    <a:path w="294270" h="23866" extrusionOk="0">
                      <a:moveTo>
                        <a:pt x="282315" y="0"/>
                      </a:moveTo>
                      <a:cubicBezTo>
                        <a:pt x="288910" y="0"/>
                        <a:pt x="294270" y="5360"/>
                        <a:pt x="294270" y="11962"/>
                      </a:cubicBezTo>
                      <a:cubicBezTo>
                        <a:pt x="294270" y="15234"/>
                        <a:pt x="292930" y="18239"/>
                        <a:pt x="290790" y="20380"/>
                      </a:cubicBezTo>
                      <a:cubicBezTo>
                        <a:pt x="288585" y="22526"/>
                        <a:pt x="285586" y="23866"/>
                        <a:pt x="282315" y="23866"/>
                      </a:cubicBezTo>
                      <a:lnTo>
                        <a:pt x="11910" y="23866"/>
                      </a:lnTo>
                      <a:cubicBezTo>
                        <a:pt x="5366" y="23866"/>
                        <a:pt x="0" y="18506"/>
                        <a:pt x="0" y="11962"/>
                      </a:cubicBezTo>
                      <a:cubicBezTo>
                        <a:pt x="0" y="8690"/>
                        <a:pt x="1340" y="5685"/>
                        <a:pt x="3486" y="3487"/>
                      </a:cubicBezTo>
                      <a:cubicBezTo>
                        <a:pt x="5685" y="1340"/>
                        <a:pt x="8639" y="0"/>
                        <a:pt x="11910" y="0"/>
                      </a:cubicBezTo>
                      <a:lnTo>
                        <a:pt x="282315" y="0"/>
                      </a:lnTo>
                      <a:close/>
                    </a:path>
                  </a:pathLst>
                </a:custGeom>
                <a:solidFill>
                  <a:schemeClr val="dk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33" name="Google Shape;1233;p41"/>
                <p:cNvSpPr/>
                <p:nvPr/>
              </p:nvSpPr>
              <p:spPr>
                <a:xfrm>
                  <a:off x="4308658" y="1214958"/>
                  <a:ext cx="270404" cy="135253"/>
                </a:xfrm>
                <a:custGeom>
                  <a:avLst/>
                  <a:gdLst/>
                  <a:ahLst/>
                  <a:cxnLst/>
                  <a:rect l="l" t="t" r="r" b="b"/>
                  <a:pathLst>
                    <a:path w="270404" h="135253" extrusionOk="0">
                      <a:moveTo>
                        <a:pt x="0" y="0"/>
                      </a:moveTo>
                      <a:lnTo>
                        <a:pt x="270404" y="0"/>
                      </a:lnTo>
                      <a:cubicBezTo>
                        <a:pt x="270404" y="0"/>
                        <a:pt x="262299" y="47635"/>
                        <a:pt x="264608" y="124502"/>
                      </a:cubicBezTo>
                      <a:cubicBezTo>
                        <a:pt x="135605" y="148693"/>
                        <a:pt x="5848" y="124502"/>
                        <a:pt x="5848" y="124502"/>
                      </a:cubicBezTo>
                      <a:lnTo>
                        <a:pt x="5789" y="124502"/>
                      </a:lnTo>
                      <a:cubicBezTo>
                        <a:pt x="8099" y="47635"/>
                        <a:pt x="0" y="0"/>
                        <a:pt x="0" y="0"/>
                      </a:cubicBezTo>
                      <a:close/>
                    </a:path>
                  </a:pathLst>
                </a:custGeom>
                <a:solidFill>
                  <a:schemeClr val="accent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34" name="Google Shape;1234;p41"/>
                <p:cNvSpPr/>
                <p:nvPr/>
              </p:nvSpPr>
              <p:spPr>
                <a:xfrm>
                  <a:off x="4300345" y="1339459"/>
                  <a:ext cx="287134" cy="147625"/>
                </a:xfrm>
                <a:custGeom>
                  <a:avLst/>
                  <a:gdLst/>
                  <a:ahLst/>
                  <a:cxnLst/>
                  <a:rect l="l" t="t" r="r" b="b"/>
                  <a:pathLst>
                    <a:path w="287134" h="147625" extrusionOk="0">
                      <a:moveTo>
                        <a:pt x="272921" y="0"/>
                      </a:moveTo>
                      <a:cubicBezTo>
                        <a:pt x="274047" y="39484"/>
                        <a:pt x="277963" y="86683"/>
                        <a:pt x="287134" y="139092"/>
                      </a:cubicBezTo>
                      <a:cubicBezTo>
                        <a:pt x="170627" y="154489"/>
                        <a:pt x="59538" y="145740"/>
                        <a:pt x="0" y="138552"/>
                      </a:cubicBezTo>
                      <a:cubicBezTo>
                        <a:pt x="9119" y="86364"/>
                        <a:pt x="12977" y="39321"/>
                        <a:pt x="14102" y="0"/>
                      </a:cubicBezTo>
                      <a:lnTo>
                        <a:pt x="14161" y="0"/>
                      </a:lnTo>
                      <a:cubicBezTo>
                        <a:pt x="14161" y="0"/>
                        <a:pt x="143918" y="24191"/>
                        <a:pt x="272921" y="0"/>
                      </a:cubicBezTo>
                      <a:close/>
                    </a:path>
                  </a:pathLst>
                </a:custGeom>
                <a:solidFill>
                  <a:schemeClr val="dk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grpSp>
            <p:nvGrpSpPr>
              <p:cNvPr id="1235" name="Google Shape;1235;p41"/>
              <p:cNvGrpSpPr/>
              <p:nvPr/>
            </p:nvGrpSpPr>
            <p:grpSpPr>
              <a:xfrm>
                <a:off x="181340" y="3809349"/>
                <a:ext cx="846927" cy="874757"/>
                <a:chOff x="4122719" y="1557975"/>
                <a:chExt cx="408630" cy="422058"/>
              </a:xfrm>
            </p:grpSpPr>
            <p:sp>
              <p:nvSpPr>
                <p:cNvPr id="1236" name="Google Shape;1236;p41"/>
                <p:cNvSpPr/>
                <p:nvPr/>
              </p:nvSpPr>
              <p:spPr>
                <a:xfrm>
                  <a:off x="4122719" y="1945524"/>
                  <a:ext cx="408629" cy="34509"/>
                </a:xfrm>
                <a:custGeom>
                  <a:avLst/>
                  <a:gdLst/>
                  <a:ahLst/>
                  <a:cxnLst/>
                  <a:rect l="l" t="t" r="r" b="b"/>
                  <a:pathLst>
                    <a:path w="408629" h="34509" extrusionOk="0">
                      <a:moveTo>
                        <a:pt x="0" y="0"/>
                      </a:moveTo>
                      <a:lnTo>
                        <a:pt x="408630" y="0"/>
                      </a:lnTo>
                      <a:lnTo>
                        <a:pt x="408630" y="34509"/>
                      </a:lnTo>
                      <a:lnTo>
                        <a:pt x="0" y="34509"/>
                      </a:lnTo>
                      <a:close/>
                    </a:path>
                  </a:pathLst>
                </a:custGeom>
                <a:solidFill>
                  <a:schemeClr val="l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37" name="Google Shape;1237;p41"/>
                <p:cNvSpPr/>
                <p:nvPr/>
              </p:nvSpPr>
              <p:spPr>
                <a:xfrm>
                  <a:off x="4122719" y="1901571"/>
                  <a:ext cx="408629" cy="43954"/>
                </a:xfrm>
                <a:custGeom>
                  <a:avLst/>
                  <a:gdLst/>
                  <a:ahLst/>
                  <a:cxnLst/>
                  <a:rect l="l" t="t" r="r" b="b"/>
                  <a:pathLst>
                    <a:path w="408629" h="43954" extrusionOk="0">
                      <a:moveTo>
                        <a:pt x="0" y="0"/>
                      </a:moveTo>
                      <a:lnTo>
                        <a:pt x="408630" y="0"/>
                      </a:lnTo>
                      <a:lnTo>
                        <a:pt x="408630" y="43955"/>
                      </a:lnTo>
                      <a:lnTo>
                        <a:pt x="0" y="43955"/>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38" name="Google Shape;1238;p41"/>
                <p:cNvSpPr/>
                <p:nvPr/>
              </p:nvSpPr>
              <p:spPr>
                <a:xfrm>
                  <a:off x="4122719" y="1594590"/>
                  <a:ext cx="408630" cy="306981"/>
                </a:xfrm>
                <a:custGeom>
                  <a:avLst/>
                  <a:gdLst/>
                  <a:ahLst/>
                  <a:cxnLst/>
                  <a:rect l="l" t="t" r="r" b="b"/>
                  <a:pathLst>
                    <a:path w="408630" h="306981" extrusionOk="0">
                      <a:moveTo>
                        <a:pt x="0" y="0"/>
                      </a:moveTo>
                      <a:lnTo>
                        <a:pt x="408630" y="0"/>
                      </a:lnTo>
                      <a:lnTo>
                        <a:pt x="408630" y="306982"/>
                      </a:lnTo>
                      <a:lnTo>
                        <a:pt x="0" y="306982"/>
                      </a:lnTo>
                      <a:close/>
                    </a:path>
                  </a:pathLst>
                </a:custGeom>
                <a:solidFill>
                  <a:schemeClr val="l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39" name="Google Shape;1239;p41"/>
                <p:cNvSpPr/>
                <p:nvPr/>
              </p:nvSpPr>
              <p:spPr>
                <a:xfrm>
                  <a:off x="4141186" y="1557975"/>
                  <a:ext cx="369954" cy="36613"/>
                </a:xfrm>
                <a:custGeom>
                  <a:avLst/>
                  <a:gdLst/>
                  <a:ahLst/>
                  <a:cxnLst/>
                  <a:rect l="l" t="t" r="r" b="b"/>
                  <a:pathLst>
                    <a:path w="369954" h="36613" extrusionOk="0">
                      <a:moveTo>
                        <a:pt x="0" y="0"/>
                      </a:moveTo>
                      <a:lnTo>
                        <a:pt x="369954" y="0"/>
                      </a:lnTo>
                      <a:lnTo>
                        <a:pt x="369954" y="36614"/>
                      </a:lnTo>
                      <a:lnTo>
                        <a:pt x="0" y="36614"/>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40" name="Google Shape;1240;p41"/>
                <p:cNvSpPr/>
                <p:nvPr/>
              </p:nvSpPr>
              <p:spPr>
                <a:xfrm>
                  <a:off x="4438409" y="1777980"/>
                  <a:ext cx="62630" cy="83093"/>
                </a:xfrm>
                <a:custGeom>
                  <a:avLst/>
                  <a:gdLst/>
                  <a:ahLst/>
                  <a:cxnLst/>
                  <a:rect l="l" t="t" r="r" b="b"/>
                  <a:pathLst>
                    <a:path w="62630" h="83093" extrusionOk="0">
                      <a:moveTo>
                        <a:pt x="0" y="0"/>
                      </a:moveTo>
                      <a:lnTo>
                        <a:pt x="62630" y="0"/>
                      </a:lnTo>
                      <a:lnTo>
                        <a:pt x="62630" y="83094"/>
                      </a:lnTo>
                      <a:lnTo>
                        <a:pt x="0" y="83094"/>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41" name="Google Shape;1241;p41"/>
                <p:cNvSpPr/>
                <p:nvPr/>
              </p:nvSpPr>
              <p:spPr>
                <a:xfrm>
                  <a:off x="4438409" y="1644339"/>
                  <a:ext cx="62630" cy="83046"/>
                </a:xfrm>
                <a:custGeom>
                  <a:avLst/>
                  <a:gdLst/>
                  <a:ahLst/>
                  <a:cxnLst/>
                  <a:rect l="l" t="t" r="r" b="b"/>
                  <a:pathLst>
                    <a:path w="62630" h="83046" extrusionOk="0">
                      <a:moveTo>
                        <a:pt x="0" y="0"/>
                      </a:moveTo>
                      <a:lnTo>
                        <a:pt x="62630" y="0"/>
                      </a:lnTo>
                      <a:lnTo>
                        <a:pt x="62630" y="83047"/>
                      </a:lnTo>
                      <a:lnTo>
                        <a:pt x="0" y="83047"/>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42" name="Google Shape;1242;p41"/>
                <p:cNvSpPr/>
                <p:nvPr/>
              </p:nvSpPr>
              <p:spPr>
                <a:xfrm>
                  <a:off x="4343309" y="1777980"/>
                  <a:ext cx="62630" cy="83093"/>
                </a:xfrm>
                <a:custGeom>
                  <a:avLst/>
                  <a:gdLst/>
                  <a:ahLst/>
                  <a:cxnLst/>
                  <a:rect l="l" t="t" r="r" b="b"/>
                  <a:pathLst>
                    <a:path w="62630" h="83093" extrusionOk="0">
                      <a:moveTo>
                        <a:pt x="0" y="0"/>
                      </a:moveTo>
                      <a:lnTo>
                        <a:pt x="62630" y="0"/>
                      </a:lnTo>
                      <a:lnTo>
                        <a:pt x="62630" y="83094"/>
                      </a:lnTo>
                      <a:lnTo>
                        <a:pt x="0" y="83094"/>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43" name="Google Shape;1243;p41"/>
                <p:cNvSpPr/>
                <p:nvPr/>
              </p:nvSpPr>
              <p:spPr>
                <a:xfrm>
                  <a:off x="4343309" y="1644339"/>
                  <a:ext cx="62630" cy="83046"/>
                </a:xfrm>
                <a:custGeom>
                  <a:avLst/>
                  <a:gdLst/>
                  <a:ahLst/>
                  <a:cxnLst/>
                  <a:rect l="l" t="t" r="r" b="b"/>
                  <a:pathLst>
                    <a:path w="62630" h="83046" extrusionOk="0">
                      <a:moveTo>
                        <a:pt x="0" y="0"/>
                      </a:moveTo>
                      <a:lnTo>
                        <a:pt x="62630" y="0"/>
                      </a:lnTo>
                      <a:lnTo>
                        <a:pt x="62630" y="83047"/>
                      </a:lnTo>
                      <a:lnTo>
                        <a:pt x="0" y="83047"/>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44" name="Google Shape;1244;p41"/>
                <p:cNvSpPr/>
                <p:nvPr/>
              </p:nvSpPr>
              <p:spPr>
                <a:xfrm>
                  <a:off x="4248170" y="1777980"/>
                  <a:ext cx="62630" cy="83093"/>
                </a:xfrm>
                <a:custGeom>
                  <a:avLst/>
                  <a:gdLst/>
                  <a:ahLst/>
                  <a:cxnLst/>
                  <a:rect l="l" t="t" r="r" b="b"/>
                  <a:pathLst>
                    <a:path w="62630" h="83093" extrusionOk="0">
                      <a:moveTo>
                        <a:pt x="0" y="0"/>
                      </a:moveTo>
                      <a:lnTo>
                        <a:pt x="62630" y="0"/>
                      </a:lnTo>
                      <a:lnTo>
                        <a:pt x="62630" y="83094"/>
                      </a:lnTo>
                      <a:lnTo>
                        <a:pt x="0" y="83094"/>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45" name="Google Shape;1245;p41"/>
                <p:cNvSpPr/>
                <p:nvPr/>
              </p:nvSpPr>
              <p:spPr>
                <a:xfrm>
                  <a:off x="4248170" y="1644339"/>
                  <a:ext cx="62630" cy="83046"/>
                </a:xfrm>
                <a:custGeom>
                  <a:avLst/>
                  <a:gdLst/>
                  <a:ahLst/>
                  <a:cxnLst/>
                  <a:rect l="l" t="t" r="r" b="b"/>
                  <a:pathLst>
                    <a:path w="62630" h="83046" extrusionOk="0">
                      <a:moveTo>
                        <a:pt x="0" y="0"/>
                      </a:moveTo>
                      <a:lnTo>
                        <a:pt x="62630" y="0"/>
                      </a:lnTo>
                      <a:lnTo>
                        <a:pt x="62630" y="83047"/>
                      </a:lnTo>
                      <a:lnTo>
                        <a:pt x="0" y="83047"/>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46" name="Google Shape;1246;p41"/>
                <p:cNvSpPr/>
                <p:nvPr/>
              </p:nvSpPr>
              <p:spPr>
                <a:xfrm>
                  <a:off x="4153070" y="1777980"/>
                  <a:ext cx="62592" cy="83093"/>
                </a:xfrm>
                <a:custGeom>
                  <a:avLst/>
                  <a:gdLst/>
                  <a:ahLst/>
                  <a:cxnLst/>
                  <a:rect l="l" t="t" r="r" b="b"/>
                  <a:pathLst>
                    <a:path w="62592" h="83093" extrusionOk="0">
                      <a:moveTo>
                        <a:pt x="0" y="0"/>
                      </a:moveTo>
                      <a:lnTo>
                        <a:pt x="62592" y="0"/>
                      </a:lnTo>
                      <a:lnTo>
                        <a:pt x="62592" y="83094"/>
                      </a:lnTo>
                      <a:lnTo>
                        <a:pt x="0" y="83094"/>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47" name="Google Shape;1247;p41"/>
                <p:cNvSpPr/>
                <p:nvPr/>
              </p:nvSpPr>
              <p:spPr>
                <a:xfrm>
                  <a:off x="4153070" y="1644339"/>
                  <a:ext cx="62592" cy="83046"/>
                </a:xfrm>
                <a:custGeom>
                  <a:avLst/>
                  <a:gdLst/>
                  <a:ahLst/>
                  <a:cxnLst/>
                  <a:rect l="l" t="t" r="r" b="b"/>
                  <a:pathLst>
                    <a:path w="62592" h="83046" extrusionOk="0">
                      <a:moveTo>
                        <a:pt x="0" y="0"/>
                      </a:moveTo>
                      <a:lnTo>
                        <a:pt x="62592" y="0"/>
                      </a:lnTo>
                      <a:lnTo>
                        <a:pt x="62592" y="83047"/>
                      </a:lnTo>
                      <a:lnTo>
                        <a:pt x="0" y="83047"/>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grpSp>
        <p:grpSp>
          <p:nvGrpSpPr>
            <p:cNvPr id="1248" name="Google Shape;1248;p41"/>
            <p:cNvGrpSpPr/>
            <p:nvPr/>
          </p:nvGrpSpPr>
          <p:grpSpPr>
            <a:xfrm>
              <a:off x="3833150" y="2874585"/>
              <a:ext cx="364278" cy="1300606"/>
              <a:chOff x="5884665" y="1106965"/>
              <a:chExt cx="175759" cy="627524"/>
            </a:xfrm>
          </p:grpSpPr>
          <p:sp>
            <p:nvSpPr>
              <p:cNvPr id="1249" name="Google Shape;1249;p41"/>
              <p:cNvSpPr/>
              <p:nvPr/>
            </p:nvSpPr>
            <p:spPr>
              <a:xfrm>
                <a:off x="5884665" y="1113132"/>
                <a:ext cx="175759" cy="621357"/>
              </a:xfrm>
              <a:custGeom>
                <a:avLst/>
                <a:gdLst/>
                <a:ahLst/>
                <a:cxnLst/>
                <a:rect l="l" t="t" r="r" b="b"/>
                <a:pathLst>
                  <a:path w="175759" h="621357" extrusionOk="0">
                    <a:moveTo>
                      <a:pt x="0" y="621357"/>
                    </a:moveTo>
                    <a:lnTo>
                      <a:pt x="32479" y="0"/>
                    </a:lnTo>
                    <a:lnTo>
                      <a:pt x="143281" y="0"/>
                    </a:lnTo>
                    <a:lnTo>
                      <a:pt x="175760" y="621357"/>
                    </a:lnTo>
                    <a:lnTo>
                      <a:pt x="0" y="621357"/>
                    </a:lnTo>
                    <a:close/>
                  </a:path>
                </a:pathLst>
              </a:custGeom>
              <a:solidFill>
                <a:srgbClr val="BDACB9"/>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50" name="Google Shape;1250;p41"/>
              <p:cNvSpPr/>
              <p:nvPr/>
            </p:nvSpPr>
            <p:spPr>
              <a:xfrm>
                <a:off x="5912226" y="1156811"/>
                <a:ext cx="120572" cy="36940"/>
              </a:xfrm>
              <a:custGeom>
                <a:avLst/>
                <a:gdLst/>
                <a:ahLst/>
                <a:cxnLst/>
                <a:rect l="l" t="t" r="r" b="b"/>
                <a:pathLst>
                  <a:path w="120572" h="36940" extrusionOk="0">
                    <a:moveTo>
                      <a:pt x="2290" y="0"/>
                    </a:moveTo>
                    <a:lnTo>
                      <a:pt x="118524" y="0"/>
                    </a:lnTo>
                    <a:lnTo>
                      <a:pt x="120573" y="36941"/>
                    </a:lnTo>
                    <a:lnTo>
                      <a:pt x="0" y="36941"/>
                    </a:lnTo>
                    <a:lnTo>
                      <a:pt x="2290" y="0"/>
                    </a:lnTo>
                    <a:close/>
                  </a:path>
                </a:pathLst>
              </a:custGeom>
              <a:solidFill>
                <a:srgbClr val="CF8C93"/>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51" name="Google Shape;1251;p41"/>
              <p:cNvSpPr/>
              <p:nvPr/>
            </p:nvSpPr>
            <p:spPr>
              <a:xfrm>
                <a:off x="5906332" y="1235376"/>
                <a:ext cx="132424" cy="57417"/>
              </a:xfrm>
              <a:custGeom>
                <a:avLst/>
                <a:gdLst/>
                <a:ahLst/>
                <a:cxnLst/>
                <a:rect l="l" t="t" r="r" b="b"/>
                <a:pathLst>
                  <a:path w="132424" h="57417" extrusionOk="0">
                    <a:moveTo>
                      <a:pt x="3454" y="0"/>
                    </a:moveTo>
                    <a:lnTo>
                      <a:pt x="128866" y="0"/>
                    </a:lnTo>
                    <a:lnTo>
                      <a:pt x="132425" y="57418"/>
                    </a:lnTo>
                    <a:lnTo>
                      <a:pt x="0" y="57418"/>
                    </a:lnTo>
                    <a:lnTo>
                      <a:pt x="3454" y="0"/>
                    </a:lnTo>
                    <a:close/>
                  </a:path>
                </a:pathLst>
              </a:custGeom>
              <a:solidFill>
                <a:srgbClr val="CF8C93"/>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52" name="Google Shape;1252;p41"/>
              <p:cNvSpPr/>
              <p:nvPr/>
            </p:nvSpPr>
            <p:spPr>
              <a:xfrm>
                <a:off x="5912226" y="1106965"/>
                <a:ext cx="120574" cy="10635"/>
              </a:xfrm>
              <a:custGeom>
                <a:avLst/>
                <a:gdLst/>
                <a:ahLst/>
                <a:cxnLst/>
                <a:rect l="l" t="t" r="r" b="b"/>
                <a:pathLst>
                  <a:path w="120574" h="10635" extrusionOk="0">
                    <a:moveTo>
                      <a:pt x="0" y="0"/>
                    </a:moveTo>
                    <a:lnTo>
                      <a:pt x="120575" y="0"/>
                    </a:lnTo>
                    <a:lnTo>
                      <a:pt x="120575" y="10636"/>
                    </a:lnTo>
                    <a:lnTo>
                      <a:pt x="0" y="10636"/>
                    </a:lnTo>
                    <a:close/>
                  </a:path>
                </a:pathLst>
              </a:custGeom>
              <a:solidFill>
                <a:srgbClr val="AC9CA9"/>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53" name="Google Shape;1253;p41"/>
              <p:cNvSpPr/>
              <p:nvPr/>
            </p:nvSpPr>
            <p:spPr>
              <a:xfrm>
                <a:off x="5901929" y="1300848"/>
                <a:ext cx="25347" cy="326376"/>
              </a:xfrm>
              <a:custGeom>
                <a:avLst/>
                <a:gdLst/>
                <a:ahLst/>
                <a:cxnLst/>
                <a:rect l="l" t="t" r="r" b="b"/>
                <a:pathLst>
                  <a:path w="25347" h="326376" extrusionOk="0">
                    <a:moveTo>
                      <a:pt x="4410" y="326377"/>
                    </a:moveTo>
                    <a:cubicBezTo>
                      <a:pt x="4331" y="326377"/>
                      <a:pt x="4253" y="326377"/>
                      <a:pt x="4175" y="326370"/>
                    </a:cubicBezTo>
                    <a:cubicBezTo>
                      <a:pt x="1749" y="326247"/>
                      <a:pt x="-118" y="324178"/>
                      <a:pt x="6" y="321752"/>
                    </a:cubicBezTo>
                    <a:lnTo>
                      <a:pt x="16547" y="4182"/>
                    </a:lnTo>
                    <a:cubicBezTo>
                      <a:pt x="16677" y="1755"/>
                      <a:pt x="18713" y="-170"/>
                      <a:pt x="21172" y="12"/>
                    </a:cubicBezTo>
                    <a:cubicBezTo>
                      <a:pt x="23599" y="142"/>
                      <a:pt x="25465" y="2211"/>
                      <a:pt x="25342" y="4637"/>
                    </a:cubicBezTo>
                    <a:lnTo>
                      <a:pt x="8800" y="322207"/>
                    </a:lnTo>
                    <a:cubicBezTo>
                      <a:pt x="8677" y="324555"/>
                      <a:pt x="6732" y="326377"/>
                      <a:pt x="4410" y="326377"/>
                    </a:cubicBezTo>
                    <a:close/>
                  </a:path>
                </a:pathLst>
              </a:custGeom>
              <a:solidFill>
                <a:srgbClr val="AC9CA9"/>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grpSp>
          <p:nvGrpSpPr>
            <p:cNvPr id="1254" name="Google Shape;1254;p41"/>
            <p:cNvGrpSpPr/>
            <p:nvPr/>
          </p:nvGrpSpPr>
          <p:grpSpPr>
            <a:xfrm>
              <a:off x="994888" y="2583257"/>
              <a:ext cx="1456145" cy="2100856"/>
              <a:chOff x="4515244" y="966403"/>
              <a:chExt cx="702569" cy="1013633"/>
            </a:xfrm>
          </p:grpSpPr>
          <p:sp>
            <p:nvSpPr>
              <p:cNvPr id="1255" name="Google Shape;1255;p41"/>
              <p:cNvSpPr/>
              <p:nvPr/>
            </p:nvSpPr>
            <p:spPr>
              <a:xfrm>
                <a:off x="4515244" y="1916564"/>
                <a:ext cx="702569" cy="63472"/>
              </a:xfrm>
              <a:custGeom>
                <a:avLst/>
                <a:gdLst/>
                <a:ahLst/>
                <a:cxnLst/>
                <a:rect l="l" t="t" r="r" b="b"/>
                <a:pathLst>
                  <a:path w="702569" h="63472" extrusionOk="0">
                    <a:moveTo>
                      <a:pt x="0" y="0"/>
                    </a:moveTo>
                    <a:lnTo>
                      <a:pt x="702569" y="0"/>
                    </a:lnTo>
                    <a:lnTo>
                      <a:pt x="702569" y="63472"/>
                    </a:lnTo>
                    <a:lnTo>
                      <a:pt x="0" y="63472"/>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56" name="Google Shape;1256;p41"/>
              <p:cNvSpPr/>
              <p:nvPr/>
            </p:nvSpPr>
            <p:spPr>
              <a:xfrm>
                <a:off x="4515244" y="1581385"/>
                <a:ext cx="702569" cy="335174"/>
              </a:xfrm>
              <a:custGeom>
                <a:avLst/>
                <a:gdLst/>
                <a:ahLst/>
                <a:cxnLst/>
                <a:rect l="l" t="t" r="r" b="b"/>
                <a:pathLst>
                  <a:path w="702569" h="335174" extrusionOk="0">
                    <a:moveTo>
                      <a:pt x="0" y="0"/>
                    </a:moveTo>
                    <a:lnTo>
                      <a:pt x="702569" y="0"/>
                    </a:lnTo>
                    <a:lnTo>
                      <a:pt x="702569" y="335175"/>
                    </a:lnTo>
                    <a:lnTo>
                      <a:pt x="0" y="335175"/>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57" name="Google Shape;1257;p41"/>
              <p:cNvSpPr/>
              <p:nvPr/>
            </p:nvSpPr>
            <p:spPr>
              <a:xfrm>
                <a:off x="4565338" y="1491997"/>
                <a:ext cx="602375" cy="89388"/>
              </a:xfrm>
              <a:custGeom>
                <a:avLst/>
                <a:gdLst/>
                <a:ahLst/>
                <a:cxnLst/>
                <a:rect l="l" t="t" r="r" b="b"/>
                <a:pathLst>
                  <a:path w="602375" h="89388" extrusionOk="0">
                    <a:moveTo>
                      <a:pt x="602376" y="0"/>
                    </a:moveTo>
                    <a:lnTo>
                      <a:pt x="602376" y="89389"/>
                    </a:lnTo>
                    <a:lnTo>
                      <a:pt x="0" y="89389"/>
                    </a:lnTo>
                    <a:lnTo>
                      <a:pt x="0" y="0"/>
                    </a:lnTo>
                    <a:lnTo>
                      <a:pt x="62895" y="0"/>
                    </a:lnTo>
                    <a:lnTo>
                      <a:pt x="174211" y="0"/>
                    </a:lnTo>
                    <a:lnTo>
                      <a:pt x="254728" y="0"/>
                    </a:lnTo>
                    <a:lnTo>
                      <a:pt x="366044" y="0"/>
                    </a:lnTo>
                    <a:lnTo>
                      <a:pt x="434598" y="0"/>
                    </a:lnTo>
                    <a:lnTo>
                      <a:pt x="545914" y="0"/>
                    </a:lnTo>
                    <a:lnTo>
                      <a:pt x="602376" y="0"/>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58" name="Google Shape;1258;p41"/>
              <p:cNvSpPr/>
              <p:nvPr/>
            </p:nvSpPr>
            <p:spPr>
              <a:xfrm>
                <a:off x="4999936" y="1368009"/>
                <a:ext cx="111316" cy="123987"/>
              </a:xfrm>
              <a:custGeom>
                <a:avLst/>
                <a:gdLst/>
                <a:ahLst/>
                <a:cxnLst/>
                <a:rect l="l" t="t" r="r" b="b"/>
                <a:pathLst>
                  <a:path w="111316" h="123987" extrusionOk="0">
                    <a:moveTo>
                      <a:pt x="105982" y="0"/>
                    </a:moveTo>
                    <a:lnTo>
                      <a:pt x="111316" y="123988"/>
                    </a:lnTo>
                    <a:lnTo>
                      <a:pt x="0" y="123988"/>
                    </a:lnTo>
                    <a:lnTo>
                      <a:pt x="5334" y="0"/>
                    </a:lnTo>
                    <a:lnTo>
                      <a:pt x="105982" y="0"/>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59" name="Google Shape;1259;p41"/>
              <p:cNvSpPr/>
              <p:nvPr/>
            </p:nvSpPr>
            <p:spPr>
              <a:xfrm>
                <a:off x="5005269" y="1309680"/>
                <a:ext cx="100648" cy="58328"/>
              </a:xfrm>
              <a:custGeom>
                <a:avLst/>
                <a:gdLst/>
                <a:ahLst/>
                <a:cxnLst/>
                <a:rect l="l" t="t" r="r" b="b"/>
                <a:pathLst>
                  <a:path w="100648" h="58328" extrusionOk="0">
                    <a:moveTo>
                      <a:pt x="98138" y="0"/>
                    </a:moveTo>
                    <a:lnTo>
                      <a:pt x="100649" y="58328"/>
                    </a:lnTo>
                    <a:lnTo>
                      <a:pt x="0" y="58328"/>
                    </a:lnTo>
                    <a:lnTo>
                      <a:pt x="2511" y="0"/>
                    </a:lnTo>
                    <a:lnTo>
                      <a:pt x="98138" y="0"/>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60" name="Google Shape;1260;p41"/>
              <p:cNvSpPr/>
              <p:nvPr/>
            </p:nvSpPr>
            <p:spPr>
              <a:xfrm>
                <a:off x="5007780" y="1216760"/>
                <a:ext cx="95627" cy="92920"/>
              </a:xfrm>
              <a:custGeom>
                <a:avLst/>
                <a:gdLst/>
                <a:ahLst/>
                <a:cxnLst/>
                <a:rect l="l" t="t" r="r" b="b"/>
                <a:pathLst>
                  <a:path w="95627" h="92920" extrusionOk="0">
                    <a:moveTo>
                      <a:pt x="91640" y="0"/>
                    </a:moveTo>
                    <a:lnTo>
                      <a:pt x="95627" y="92921"/>
                    </a:lnTo>
                    <a:lnTo>
                      <a:pt x="0" y="92921"/>
                    </a:lnTo>
                    <a:lnTo>
                      <a:pt x="3923" y="0"/>
                    </a:lnTo>
                    <a:lnTo>
                      <a:pt x="3988" y="0"/>
                    </a:lnTo>
                    <a:lnTo>
                      <a:pt x="91640" y="0"/>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61" name="Google Shape;1261;p41"/>
              <p:cNvSpPr/>
              <p:nvPr/>
            </p:nvSpPr>
            <p:spPr>
              <a:xfrm>
                <a:off x="5011703" y="1158301"/>
                <a:ext cx="87717" cy="58458"/>
              </a:xfrm>
              <a:custGeom>
                <a:avLst/>
                <a:gdLst/>
                <a:ahLst/>
                <a:cxnLst/>
                <a:rect l="l" t="t" r="r" b="b"/>
                <a:pathLst>
                  <a:path w="87717" h="58458" extrusionOk="0">
                    <a:moveTo>
                      <a:pt x="85206" y="0"/>
                    </a:moveTo>
                    <a:lnTo>
                      <a:pt x="87717" y="58459"/>
                    </a:lnTo>
                    <a:lnTo>
                      <a:pt x="65" y="58459"/>
                    </a:lnTo>
                    <a:lnTo>
                      <a:pt x="0" y="58459"/>
                    </a:lnTo>
                    <a:lnTo>
                      <a:pt x="2511" y="0"/>
                    </a:lnTo>
                    <a:lnTo>
                      <a:pt x="2576" y="0"/>
                    </a:lnTo>
                    <a:lnTo>
                      <a:pt x="85206" y="0"/>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62" name="Google Shape;1262;p41"/>
              <p:cNvSpPr/>
              <p:nvPr/>
            </p:nvSpPr>
            <p:spPr>
              <a:xfrm>
                <a:off x="5014213" y="1103446"/>
                <a:ext cx="82695" cy="54854"/>
              </a:xfrm>
              <a:custGeom>
                <a:avLst/>
                <a:gdLst/>
                <a:ahLst/>
                <a:cxnLst/>
                <a:rect l="l" t="t" r="r" b="b"/>
                <a:pathLst>
                  <a:path w="82695" h="54854" extrusionOk="0">
                    <a:moveTo>
                      <a:pt x="80321" y="0"/>
                    </a:moveTo>
                    <a:lnTo>
                      <a:pt x="82695" y="54855"/>
                    </a:lnTo>
                    <a:lnTo>
                      <a:pt x="65" y="54855"/>
                    </a:lnTo>
                    <a:lnTo>
                      <a:pt x="0" y="54855"/>
                    </a:lnTo>
                    <a:lnTo>
                      <a:pt x="2374" y="0"/>
                    </a:lnTo>
                    <a:lnTo>
                      <a:pt x="80321" y="0"/>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63" name="Google Shape;1263;p41"/>
              <p:cNvSpPr/>
              <p:nvPr/>
            </p:nvSpPr>
            <p:spPr>
              <a:xfrm>
                <a:off x="4984051" y="1787171"/>
                <a:ext cx="92218" cy="99035"/>
              </a:xfrm>
              <a:custGeom>
                <a:avLst/>
                <a:gdLst/>
                <a:ahLst/>
                <a:cxnLst/>
                <a:rect l="l" t="t" r="r" b="b"/>
                <a:pathLst>
                  <a:path w="92218" h="99035" extrusionOk="0">
                    <a:moveTo>
                      <a:pt x="0" y="0"/>
                    </a:moveTo>
                    <a:lnTo>
                      <a:pt x="92218" y="0"/>
                    </a:lnTo>
                    <a:lnTo>
                      <a:pt x="92218" y="99035"/>
                    </a:lnTo>
                    <a:lnTo>
                      <a:pt x="0" y="99035"/>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64" name="Google Shape;1264;p41"/>
              <p:cNvSpPr/>
              <p:nvPr/>
            </p:nvSpPr>
            <p:spPr>
              <a:xfrm>
                <a:off x="4984051" y="1627882"/>
                <a:ext cx="92218" cy="98970"/>
              </a:xfrm>
              <a:custGeom>
                <a:avLst/>
                <a:gdLst/>
                <a:ahLst/>
                <a:cxnLst/>
                <a:rect l="l" t="t" r="r" b="b"/>
                <a:pathLst>
                  <a:path w="92218" h="98970" extrusionOk="0">
                    <a:moveTo>
                      <a:pt x="0" y="0"/>
                    </a:moveTo>
                    <a:lnTo>
                      <a:pt x="92218" y="0"/>
                    </a:lnTo>
                    <a:lnTo>
                      <a:pt x="92218" y="98970"/>
                    </a:lnTo>
                    <a:lnTo>
                      <a:pt x="0" y="98970"/>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65" name="Google Shape;1265;p41"/>
              <p:cNvSpPr/>
              <p:nvPr/>
            </p:nvSpPr>
            <p:spPr>
              <a:xfrm>
                <a:off x="4843983" y="1787171"/>
                <a:ext cx="92218" cy="99035"/>
              </a:xfrm>
              <a:custGeom>
                <a:avLst/>
                <a:gdLst/>
                <a:ahLst/>
                <a:cxnLst/>
                <a:rect l="l" t="t" r="r" b="b"/>
                <a:pathLst>
                  <a:path w="92218" h="99035" extrusionOk="0">
                    <a:moveTo>
                      <a:pt x="0" y="0"/>
                    </a:moveTo>
                    <a:lnTo>
                      <a:pt x="92219" y="0"/>
                    </a:lnTo>
                    <a:lnTo>
                      <a:pt x="92219" y="99035"/>
                    </a:lnTo>
                    <a:lnTo>
                      <a:pt x="0" y="99035"/>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66" name="Google Shape;1266;p41"/>
              <p:cNvSpPr/>
              <p:nvPr/>
            </p:nvSpPr>
            <p:spPr>
              <a:xfrm>
                <a:off x="4843983" y="1627882"/>
                <a:ext cx="92218" cy="98970"/>
              </a:xfrm>
              <a:custGeom>
                <a:avLst/>
                <a:gdLst/>
                <a:ahLst/>
                <a:cxnLst/>
                <a:rect l="l" t="t" r="r" b="b"/>
                <a:pathLst>
                  <a:path w="92218" h="98970" extrusionOk="0">
                    <a:moveTo>
                      <a:pt x="0" y="0"/>
                    </a:moveTo>
                    <a:lnTo>
                      <a:pt x="92219" y="0"/>
                    </a:lnTo>
                    <a:lnTo>
                      <a:pt x="92219" y="98970"/>
                    </a:lnTo>
                    <a:lnTo>
                      <a:pt x="0" y="98970"/>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67" name="Google Shape;1267;p41"/>
              <p:cNvSpPr/>
              <p:nvPr/>
            </p:nvSpPr>
            <p:spPr>
              <a:xfrm>
                <a:off x="4820065" y="1324277"/>
                <a:ext cx="111316" cy="167719"/>
              </a:xfrm>
              <a:custGeom>
                <a:avLst/>
                <a:gdLst/>
                <a:ahLst/>
                <a:cxnLst/>
                <a:rect l="l" t="t" r="r" b="b"/>
                <a:pathLst>
                  <a:path w="111316" h="167719" extrusionOk="0">
                    <a:moveTo>
                      <a:pt x="105976" y="0"/>
                    </a:moveTo>
                    <a:lnTo>
                      <a:pt x="111316" y="167719"/>
                    </a:lnTo>
                    <a:lnTo>
                      <a:pt x="0" y="167719"/>
                    </a:lnTo>
                    <a:lnTo>
                      <a:pt x="5334" y="0"/>
                    </a:lnTo>
                    <a:lnTo>
                      <a:pt x="105976" y="0"/>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68" name="Google Shape;1268;p41"/>
              <p:cNvSpPr/>
              <p:nvPr/>
            </p:nvSpPr>
            <p:spPr>
              <a:xfrm>
                <a:off x="4825399" y="1245309"/>
                <a:ext cx="100642" cy="78968"/>
              </a:xfrm>
              <a:custGeom>
                <a:avLst/>
                <a:gdLst/>
                <a:ahLst/>
                <a:cxnLst/>
                <a:rect l="l" t="t" r="r" b="b"/>
                <a:pathLst>
                  <a:path w="100642" h="78968" extrusionOk="0">
                    <a:moveTo>
                      <a:pt x="98138" y="0"/>
                    </a:moveTo>
                    <a:lnTo>
                      <a:pt x="100642" y="78968"/>
                    </a:lnTo>
                    <a:lnTo>
                      <a:pt x="0" y="78968"/>
                    </a:lnTo>
                    <a:lnTo>
                      <a:pt x="2511" y="0"/>
                    </a:lnTo>
                    <a:lnTo>
                      <a:pt x="98138" y="0"/>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69" name="Google Shape;1269;p41"/>
              <p:cNvSpPr/>
              <p:nvPr/>
            </p:nvSpPr>
            <p:spPr>
              <a:xfrm>
                <a:off x="4827910" y="1119649"/>
                <a:ext cx="95627" cy="125659"/>
              </a:xfrm>
              <a:custGeom>
                <a:avLst/>
                <a:gdLst/>
                <a:ahLst/>
                <a:cxnLst/>
                <a:rect l="l" t="t" r="r" b="b"/>
                <a:pathLst>
                  <a:path w="95627" h="125659" extrusionOk="0">
                    <a:moveTo>
                      <a:pt x="91640" y="0"/>
                    </a:moveTo>
                    <a:lnTo>
                      <a:pt x="95627" y="125659"/>
                    </a:lnTo>
                    <a:lnTo>
                      <a:pt x="0" y="125659"/>
                    </a:lnTo>
                    <a:lnTo>
                      <a:pt x="3923" y="0"/>
                    </a:lnTo>
                    <a:lnTo>
                      <a:pt x="3988" y="0"/>
                    </a:lnTo>
                    <a:lnTo>
                      <a:pt x="91640" y="0"/>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70" name="Google Shape;1270;p41"/>
              <p:cNvSpPr/>
              <p:nvPr/>
            </p:nvSpPr>
            <p:spPr>
              <a:xfrm>
                <a:off x="4831832" y="1040616"/>
                <a:ext cx="87717" cy="79033"/>
              </a:xfrm>
              <a:custGeom>
                <a:avLst/>
                <a:gdLst/>
                <a:ahLst/>
                <a:cxnLst/>
                <a:rect l="l" t="t" r="r" b="b"/>
                <a:pathLst>
                  <a:path w="87717" h="79033" extrusionOk="0">
                    <a:moveTo>
                      <a:pt x="85206" y="0"/>
                    </a:moveTo>
                    <a:lnTo>
                      <a:pt x="87717" y="79033"/>
                    </a:lnTo>
                    <a:lnTo>
                      <a:pt x="65" y="79033"/>
                    </a:lnTo>
                    <a:lnTo>
                      <a:pt x="0" y="79033"/>
                    </a:lnTo>
                    <a:lnTo>
                      <a:pt x="2511" y="0"/>
                    </a:lnTo>
                    <a:lnTo>
                      <a:pt x="2576" y="0"/>
                    </a:lnTo>
                    <a:lnTo>
                      <a:pt x="85206" y="0"/>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71" name="Google Shape;1271;p41"/>
              <p:cNvSpPr/>
              <p:nvPr/>
            </p:nvSpPr>
            <p:spPr>
              <a:xfrm>
                <a:off x="4834343" y="966403"/>
                <a:ext cx="82695" cy="74213"/>
              </a:xfrm>
              <a:custGeom>
                <a:avLst/>
                <a:gdLst/>
                <a:ahLst/>
                <a:cxnLst/>
                <a:rect l="l" t="t" r="r" b="b"/>
                <a:pathLst>
                  <a:path w="82695" h="74213" extrusionOk="0">
                    <a:moveTo>
                      <a:pt x="80321" y="0"/>
                    </a:moveTo>
                    <a:lnTo>
                      <a:pt x="82695" y="74213"/>
                    </a:lnTo>
                    <a:lnTo>
                      <a:pt x="65" y="74213"/>
                    </a:lnTo>
                    <a:lnTo>
                      <a:pt x="0" y="74213"/>
                    </a:lnTo>
                    <a:lnTo>
                      <a:pt x="2374" y="0"/>
                    </a:lnTo>
                    <a:lnTo>
                      <a:pt x="80321" y="0"/>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72" name="Google Shape;1272;p41"/>
              <p:cNvSpPr/>
              <p:nvPr/>
            </p:nvSpPr>
            <p:spPr>
              <a:xfrm>
                <a:off x="4703857" y="1787171"/>
                <a:ext cx="92282" cy="99035"/>
              </a:xfrm>
              <a:custGeom>
                <a:avLst/>
                <a:gdLst/>
                <a:ahLst/>
                <a:cxnLst/>
                <a:rect l="l" t="t" r="r" b="b"/>
                <a:pathLst>
                  <a:path w="92282" h="99035" extrusionOk="0">
                    <a:moveTo>
                      <a:pt x="0" y="0"/>
                    </a:moveTo>
                    <a:lnTo>
                      <a:pt x="92282" y="0"/>
                    </a:lnTo>
                    <a:lnTo>
                      <a:pt x="92282" y="99035"/>
                    </a:lnTo>
                    <a:lnTo>
                      <a:pt x="0" y="99035"/>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73" name="Google Shape;1273;p41"/>
              <p:cNvSpPr/>
              <p:nvPr/>
            </p:nvSpPr>
            <p:spPr>
              <a:xfrm>
                <a:off x="4703857" y="1627882"/>
                <a:ext cx="92282" cy="98970"/>
              </a:xfrm>
              <a:custGeom>
                <a:avLst/>
                <a:gdLst/>
                <a:ahLst/>
                <a:cxnLst/>
                <a:rect l="l" t="t" r="r" b="b"/>
                <a:pathLst>
                  <a:path w="92282" h="98970" extrusionOk="0">
                    <a:moveTo>
                      <a:pt x="0" y="0"/>
                    </a:moveTo>
                    <a:lnTo>
                      <a:pt x="92282" y="0"/>
                    </a:lnTo>
                    <a:lnTo>
                      <a:pt x="92282" y="98970"/>
                    </a:lnTo>
                    <a:lnTo>
                      <a:pt x="0" y="98970"/>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74" name="Google Shape;1274;p41"/>
              <p:cNvSpPr/>
              <p:nvPr/>
            </p:nvSpPr>
            <p:spPr>
              <a:xfrm>
                <a:off x="4628232" y="1368009"/>
                <a:ext cx="111316" cy="123987"/>
              </a:xfrm>
              <a:custGeom>
                <a:avLst/>
                <a:gdLst/>
                <a:ahLst/>
                <a:cxnLst/>
                <a:rect l="l" t="t" r="r" b="b"/>
                <a:pathLst>
                  <a:path w="111316" h="123987" extrusionOk="0">
                    <a:moveTo>
                      <a:pt x="105983" y="0"/>
                    </a:moveTo>
                    <a:lnTo>
                      <a:pt x="111316" y="123988"/>
                    </a:lnTo>
                    <a:lnTo>
                      <a:pt x="0" y="123988"/>
                    </a:lnTo>
                    <a:lnTo>
                      <a:pt x="5340" y="0"/>
                    </a:lnTo>
                    <a:lnTo>
                      <a:pt x="105983" y="0"/>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75" name="Google Shape;1275;p41"/>
              <p:cNvSpPr/>
              <p:nvPr/>
            </p:nvSpPr>
            <p:spPr>
              <a:xfrm>
                <a:off x="4633573" y="1309680"/>
                <a:ext cx="100642" cy="58328"/>
              </a:xfrm>
              <a:custGeom>
                <a:avLst/>
                <a:gdLst/>
                <a:ahLst/>
                <a:cxnLst/>
                <a:rect l="l" t="t" r="r" b="b"/>
                <a:pathLst>
                  <a:path w="100642" h="58328" extrusionOk="0">
                    <a:moveTo>
                      <a:pt x="98131" y="0"/>
                    </a:moveTo>
                    <a:lnTo>
                      <a:pt x="100642" y="58328"/>
                    </a:lnTo>
                    <a:lnTo>
                      <a:pt x="0" y="58328"/>
                    </a:lnTo>
                    <a:lnTo>
                      <a:pt x="2504" y="0"/>
                    </a:lnTo>
                    <a:lnTo>
                      <a:pt x="98131" y="0"/>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76" name="Google Shape;1276;p41"/>
              <p:cNvSpPr/>
              <p:nvPr/>
            </p:nvSpPr>
            <p:spPr>
              <a:xfrm>
                <a:off x="4636077" y="1216760"/>
                <a:ext cx="95626" cy="92920"/>
              </a:xfrm>
              <a:custGeom>
                <a:avLst/>
                <a:gdLst/>
                <a:ahLst/>
                <a:cxnLst/>
                <a:rect l="l" t="t" r="r" b="b"/>
                <a:pathLst>
                  <a:path w="95626" h="92920" extrusionOk="0">
                    <a:moveTo>
                      <a:pt x="91639" y="0"/>
                    </a:moveTo>
                    <a:lnTo>
                      <a:pt x="95627" y="92921"/>
                    </a:lnTo>
                    <a:lnTo>
                      <a:pt x="0" y="92921"/>
                    </a:lnTo>
                    <a:lnTo>
                      <a:pt x="3922" y="0"/>
                    </a:lnTo>
                    <a:lnTo>
                      <a:pt x="3987" y="0"/>
                    </a:lnTo>
                    <a:lnTo>
                      <a:pt x="91639" y="0"/>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77" name="Google Shape;1277;p41"/>
              <p:cNvSpPr/>
              <p:nvPr/>
            </p:nvSpPr>
            <p:spPr>
              <a:xfrm>
                <a:off x="4639999" y="1158301"/>
                <a:ext cx="87717" cy="58458"/>
              </a:xfrm>
              <a:custGeom>
                <a:avLst/>
                <a:gdLst/>
                <a:ahLst/>
                <a:cxnLst/>
                <a:rect l="l" t="t" r="r" b="b"/>
                <a:pathLst>
                  <a:path w="87717" h="58458" extrusionOk="0">
                    <a:moveTo>
                      <a:pt x="85213" y="0"/>
                    </a:moveTo>
                    <a:lnTo>
                      <a:pt x="87717" y="58459"/>
                    </a:lnTo>
                    <a:lnTo>
                      <a:pt x="65" y="58459"/>
                    </a:lnTo>
                    <a:lnTo>
                      <a:pt x="0" y="58459"/>
                    </a:lnTo>
                    <a:lnTo>
                      <a:pt x="2511" y="0"/>
                    </a:lnTo>
                    <a:lnTo>
                      <a:pt x="2576" y="0"/>
                    </a:lnTo>
                    <a:lnTo>
                      <a:pt x="85213" y="0"/>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78" name="Google Shape;1278;p41"/>
              <p:cNvSpPr/>
              <p:nvPr/>
            </p:nvSpPr>
            <p:spPr>
              <a:xfrm>
                <a:off x="4642510" y="1103446"/>
                <a:ext cx="82701" cy="54854"/>
              </a:xfrm>
              <a:custGeom>
                <a:avLst/>
                <a:gdLst/>
                <a:ahLst/>
                <a:cxnLst/>
                <a:rect l="l" t="t" r="r" b="b"/>
                <a:pathLst>
                  <a:path w="82701" h="54854" extrusionOk="0">
                    <a:moveTo>
                      <a:pt x="80321" y="0"/>
                    </a:moveTo>
                    <a:lnTo>
                      <a:pt x="82702" y="54855"/>
                    </a:lnTo>
                    <a:lnTo>
                      <a:pt x="65" y="54855"/>
                    </a:lnTo>
                    <a:lnTo>
                      <a:pt x="0" y="54855"/>
                    </a:lnTo>
                    <a:lnTo>
                      <a:pt x="2381" y="0"/>
                    </a:lnTo>
                    <a:lnTo>
                      <a:pt x="80321" y="0"/>
                    </a:lnTo>
                    <a:close/>
                  </a:path>
                </a:pathLst>
              </a:custGeom>
              <a:solidFill>
                <a:schemeClr val="dk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79" name="Google Shape;1279;p41"/>
              <p:cNvSpPr/>
              <p:nvPr/>
            </p:nvSpPr>
            <p:spPr>
              <a:xfrm>
                <a:off x="4563796" y="1787171"/>
                <a:ext cx="92218" cy="99035"/>
              </a:xfrm>
              <a:custGeom>
                <a:avLst/>
                <a:gdLst/>
                <a:ahLst/>
                <a:cxnLst/>
                <a:rect l="l" t="t" r="r" b="b"/>
                <a:pathLst>
                  <a:path w="92218" h="99035" extrusionOk="0">
                    <a:moveTo>
                      <a:pt x="0" y="0"/>
                    </a:moveTo>
                    <a:lnTo>
                      <a:pt x="92218" y="0"/>
                    </a:lnTo>
                    <a:lnTo>
                      <a:pt x="92218" y="99035"/>
                    </a:lnTo>
                    <a:lnTo>
                      <a:pt x="0" y="99035"/>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80" name="Google Shape;1280;p41"/>
              <p:cNvSpPr/>
              <p:nvPr/>
            </p:nvSpPr>
            <p:spPr>
              <a:xfrm>
                <a:off x="4563796" y="1627882"/>
                <a:ext cx="92218" cy="98970"/>
              </a:xfrm>
              <a:custGeom>
                <a:avLst/>
                <a:gdLst/>
                <a:ahLst/>
                <a:cxnLst/>
                <a:rect l="l" t="t" r="r" b="b"/>
                <a:pathLst>
                  <a:path w="92218" h="98970" extrusionOk="0">
                    <a:moveTo>
                      <a:pt x="0" y="0"/>
                    </a:moveTo>
                    <a:lnTo>
                      <a:pt x="92218" y="0"/>
                    </a:lnTo>
                    <a:lnTo>
                      <a:pt x="92218" y="98970"/>
                    </a:lnTo>
                    <a:lnTo>
                      <a:pt x="0" y="98970"/>
                    </a:lnTo>
                    <a:close/>
                  </a:path>
                </a:pathLst>
              </a:custGeom>
              <a:solidFill>
                <a:schemeClr val="accent2"/>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sp>
          <p:nvSpPr>
            <p:cNvPr id="1281" name="Google Shape;1281;p41"/>
            <p:cNvSpPr/>
            <p:nvPr/>
          </p:nvSpPr>
          <p:spPr>
            <a:xfrm>
              <a:off x="905360" y="1037486"/>
              <a:ext cx="3323107" cy="1945628"/>
            </a:xfrm>
            <a:custGeom>
              <a:avLst/>
              <a:gdLst/>
              <a:ahLst/>
              <a:cxnLst/>
              <a:rect l="l" t="t" r="r" b="b"/>
              <a:pathLst>
                <a:path w="1603429" h="938783" extrusionOk="0">
                  <a:moveTo>
                    <a:pt x="1596617" y="435594"/>
                  </a:moveTo>
                  <a:cubicBezTo>
                    <a:pt x="1599446" y="452975"/>
                    <a:pt x="1594106" y="469522"/>
                    <a:pt x="1583334" y="483515"/>
                  </a:cubicBezTo>
                  <a:cubicBezTo>
                    <a:pt x="1571924" y="498344"/>
                    <a:pt x="1556716" y="509786"/>
                    <a:pt x="1542477" y="521931"/>
                  </a:cubicBezTo>
                  <a:cubicBezTo>
                    <a:pt x="1528277" y="534032"/>
                    <a:pt x="1516230" y="547190"/>
                    <a:pt x="1505868" y="562547"/>
                  </a:cubicBezTo>
                  <a:cubicBezTo>
                    <a:pt x="1486829" y="590753"/>
                    <a:pt x="1472219" y="624197"/>
                    <a:pt x="1444697" y="646023"/>
                  </a:cubicBezTo>
                  <a:cubicBezTo>
                    <a:pt x="1431226" y="656674"/>
                    <a:pt x="1415341" y="663270"/>
                    <a:pt x="1397902" y="664727"/>
                  </a:cubicBezTo>
                  <a:cubicBezTo>
                    <a:pt x="1374803" y="666620"/>
                    <a:pt x="1352115" y="659270"/>
                    <a:pt x="1330343" y="652888"/>
                  </a:cubicBezTo>
                  <a:cubicBezTo>
                    <a:pt x="1308110" y="646331"/>
                    <a:pt x="1286794" y="641931"/>
                    <a:pt x="1263461" y="642679"/>
                  </a:cubicBezTo>
                  <a:cubicBezTo>
                    <a:pt x="1243602" y="643295"/>
                    <a:pt x="1223521" y="645671"/>
                    <a:pt x="1203753" y="642502"/>
                  </a:cubicBezTo>
                  <a:cubicBezTo>
                    <a:pt x="1186314" y="639686"/>
                    <a:pt x="1170566" y="631150"/>
                    <a:pt x="1161206" y="616364"/>
                  </a:cubicBezTo>
                  <a:cubicBezTo>
                    <a:pt x="1151572" y="601138"/>
                    <a:pt x="1149842" y="582789"/>
                    <a:pt x="1147058" y="565538"/>
                  </a:cubicBezTo>
                  <a:cubicBezTo>
                    <a:pt x="1144085" y="546969"/>
                    <a:pt x="1139662" y="528090"/>
                    <a:pt x="1123361" y="516077"/>
                  </a:cubicBezTo>
                  <a:cubicBezTo>
                    <a:pt x="1109577" y="505956"/>
                    <a:pt x="1092229" y="500852"/>
                    <a:pt x="1079629" y="489059"/>
                  </a:cubicBezTo>
                  <a:cubicBezTo>
                    <a:pt x="1073515" y="483339"/>
                    <a:pt x="1069267" y="476166"/>
                    <a:pt x="1067491" y="468113"/>
                  </a:cubicBezTo>
                  <a:cubicBezTo>
                    <a:pt x="1065162" y="457464"/>
                    <a:pt x="1066801" y="445978"/>
                    <a:pt x="1062326" y="435813"/>
                  </a:cubicBezTo>
                  <a:cubicBezTo>
                    <a:pt x="1055210" y="419444"/>
                    <a:pt x="1036216" y="413503"/>
                    <a:pt x="1019277" y="411743"/>
                  </a:cubicBezTo>
                  <a:cubicBezTo>
                    <a:pt x="999880" y="409719"/>
                    <a:pt x="980568" y="412579"/>
                    <a:pt x="961444" y="415528"/>
                  </a:cubicBezTo>
                  <a:cubicBezTo>
                    <a:pt x="937974" y="419180"/>
                    <a:pt x="914329" y="423624"/>
                    <a:pt x="892239" y="432205"/>
                  </a:cubicBezTo>
                  <a:cubicBezTo>
                    <a:pt x="869043" y="441182"/>
                    <a:pt x="849782" y="455352"/>
                    <a:pt x="832571" y="472645"/>
                  </a:cubicBezTo>
                  <a:cubicBezTo>
                    <a:pt x="816230" y="489059"/>
                    <a:pt x="799155" y="506440"/>
                    <a:pt x="786647" y="525758"/>
                  </a:cubicBezTo>
                  <a:cubicBezTo>
                    <a:pt x="773091" y="546749"/>
                    <a:pt x="770398" y="568971"/>
                    <a:pt x="774821" y="592997"/>
                  </a:cubicBezTo>
                  <a:cubicBezTo>
                    <a:pt x="778704" y="613987"/>
                    <a:pt x="785782" y="634406"/>
                    <a:pt x="787740" y="655705"/>
                  </a:cubicBezTo>
                  <a:cubicBezTo>
                    <a:pt x="789522" y="675376"/>
                    <a:pt x="785365" y="694161"/>
                    <a:pt x="774775" y="711106"/>
                  </a:cubicBezTo>
                  <a:cubicBezTo>
                    <a:pt x="764414" y="727694"/>
                    <a:pt x="749940" y="741471"/>
                    <a:pt x="736703" y="755898"/>
                  </a:cubicBezTo>
                  <a:cubicBezTo>
                    <a:pt x="721638" y="772316"/>
                    <a:pt x="710775" y="789431"/>
                    <a:pt x="702286" y="809764"/>
                  </a:cubicBezTo>
                  <a:cubicBezTo>
                    <a:pt x="694201" y="829214"/>
                    <a:pt x="686441" y="849014"/>
                    <a:pt x="671375" y="864593"/>
                  </a:cubicBezTo>
                  <a:cubicBezTo>
                    <a:pt x="656954" y="879554"/>
                    <a:pt x="638051" y="889721"/>
                    <a:pt x="618836" y="897774"/>
                  </a:cubicBezTo>
                  <a:cubicBezTo>
                    <a:pt x="597331" y="906796"/>
                    <a:pt x="575104" y="914537"/>
                    <a:pt x="552871" y="921757"/>
                  </a:cubicBezTo>
                  <a:cubicBezTo>
                    <a:pt x="528446" y="929674"/>
                    <a:pt x="503337" y="936185"/>
                    <a:pt x="477546" y="938260"/>
                  </a:cubicBezTo>
                  <a:cubicBezTo>
                    <a:pt x="452119" y="940283"/>
                    <a:pt x="428018" y="936185"/>
                    <a:pt x="403365" y="930422"/>
                  </a:cubicBezTo>
                  <a:cubicBezTo>
                    <a:pt x="390492" y="927475"/>
                    <a:pt x="377528" y="924392"/>
                    <a:pt x="364291" y="923384"/>
                  </a:cubicBezTo>
                  <a:cubicBezTo>
                    <a:pt x="350455" y="922330"/>
                    <a:pt x="337127" y="924353"/>
                    <a:pt x="323434" y="926155"/>
                  </a:cubicBezTo>
                  <a:cubicBezTo>
                    <a:pt x="299464" y="929277"/>
                    <a:pt x="278649" y="925758"/>
                    <a:pt x="256643" y="916209"/>
                  </a:cubicBezTo>
                  <a:cubicBezTo>
                    <a:pt x="232452" y="905691"/>
                    <a:pt x="208989" y="893325"/>
                    <a:pt x="185292" y="881799"/>
                  </a:cubicBezTo>
                  <a:lnTo>
                    <a:pt x="148637" y="863975"/>
                  </a:lnTo>
                  <a:cubicBezTo>
                    <a:pt x="137683" y="858655"/>
                    <a:pt x="126131" y="853769"/>
                    <a:pt x="116315" y="846640"/>
                  </a:cubicBezTo>
                  <a:cubicBezTo>
                    <a:pt x="99058" y="834099"/>
                    <a:pt x="93808" y="815437"/>
                    <a:pt x="89197" y="796033"/>
                  </a:cubicBezTo>
                  <a:cubicBezTo>
                    <a:pt x="84728" y="777156"/>
                    <a:pt x="77605" y="761005"/>
                    <a:pt x="65688" y="745387"/>
                  </a:cubicBezTo>
                  <a:cubicBezTo>
                    <a:pt x="45010" y="718236"/>
                    <a:pt x="15426" y="695222"/>
                    <a:pt x="3834" y="662522"/>
                  </a:cubicBezTo>
                  <a:cubicBezTo>
                    <a:pt x="-9357" y="625472"/>
                    <a:pt x="14196" y="595637"/>
                    <a:pt x="33464" y="565670"/>
                  </a:cubicBezTo>
                  <a:cubicBezTo>
                    <a:pt x="45101" y="547453"/>
                    <a:pt x="51859" y="529718"/>
                    <a:pt x="49849" y="508024"/>
                  </a:cubicBezTo>
                  <a:cubicBezTo>
                    <a:pt x="47839" y="486682"/>
                    <a:pt x="41679" y="464812"/>
                    <a:pt x="51131" y="444217"/>
                  </a:cubicBezTo>
                  <a:cubicBezTo>
                    <a:pt x="66697" y="410202"/>
                    <a:pt x="109602" y="397705"/>
                    <a:pt x="122892" y="361973"/>
                  </a:cubicBezTo>
                  <a:cubicBezTo>
                    <a:pt x="129780" y="343579"/>
                    <a:pt x="132571" y="323557"/>
                    <a:pt x="147636" y="309255"/>
                  </a:cubicBezTo>
                  <a:cubicBezTo>
                    <a:pt x="158544" y="298915"/>
                    <a:pt x="172920" y="293062"/>
                    <a:pt x="187302" y="288662"/>
                  </a:cubicBezTo>
                  <a:cubicBezTo>
                    <a:pt x="202686" y="283997"/>
                    <a:pt x="221172" y="281049"/>
                    <a:pt x="237473" y="274976"/>
                  </a:cubicBezTo>
                  <a:cubicBezTo>
                    <a:pt x="250893" y="260895"/>
                    <a:pt x="262992" y="244966"/>
                    <a:pt x="275364" y="234140"/>
                  </a:cubicBezTo>
                  <a:cubicBezTo>
                    <a:pt x="289785" y="221511"/>
                    <a:pt x="307224" y="211874"/>
                    <a:pt x="327174" y="211830"/>
                  </a:cubicBezTo>
                  <a:cubicBezTo>
                    <a:pt x="350637" y="211742"/>
                    <a:pt x="372461" y="223799"/>
                    <a:pt x="396060" y="221907"/>
                  </a:cubicBezTo>
                  <a:cubicBezTo>
                    <a:pt x="419204" y="220058"/>
                    <a:pt x="439610" y="207341"/>
                    <a:pt x="461616" y="201269"/>
                  </a:cubicBezTo>
                  <a:cubicBezTo>
                    <a:pt x="478873" y="196473"/>
                    <a:pt x="496949" y="196517"/>
                    <a:pt x="513842" y="202677"/>
                  </a:cubicBezTo>
                  <a:cubicBezTo>
                    <a:pt x="546848" y="214734"/>
                    <a:pt x="570310" y="242941"/>
                    <a:pt x="594736" y="266175"/>
                  </a:cubicBezTo>
                  <a:cubicBezTo>
                    <a:pt x="608019" y="278761"/>
                    <a:pt x="622030" y="290862"/>
                    <a:pt x="638468" y="299531"/>
                  </a:cubicBezTo>
                  <a:cubicBezTo>
                    <a:pt x="657319" y="309476"/>
                    <a:pt x="678407" y="315329"/>
                    <a:pt x="696074" y="327341"/>
                  </a:cubicBezTo>
                  <a:cubicBezTo>
                    <a:pt x="713195" y="339002"/>
                    <a:pt x="722783" y="355460"/>
                    <a:pt x="729678" y="374161"/>
                  </a:cubicBezTo>
                  <a:cubicBezTo>
                    <a:pt x="737165" y="394536"/>
                    <a:pt x="742141" y="416230"/>
                    <a:pt x="758572" y="432028"/>
                  </a:cubicBezTo>
                  <a:cubicBezTo>
                    <a:pt x="766560" y="439729"/>
                    <a:pt x="777150" y="445757"/>
                    <a:pt x="788793" y="445009"/>
                  </a:cubicBezTo>
                  <a:cubicBezTo>
                    <a:pt x="798290" y="444393"/>
                    <a:pt x="806369" y="439244"/>
                    <a:pt x="813030" y="432996"/>
                  </a:cubicBezTo>
                  <a:cubicBezTo>
                    <a:pt x="825311" y="421422"/>
                    <a:pt x="834125" y="406593"/>
                    <a:pt x="848319" y="396824"/>
                  </a:cubicBezTo>
                  <a:cubicBezTo>
                    <a:pt x="866994" y="383974"/>
                    <a:pt x="890502" y="387099"/>
                    <a:pt x="912092" y="386131"/>
                  </a:cubicBezTo>
                  <a:cubicBezTo>
                    <a:pt x="939802" y="384899"/>
                    <a:pt x="967103" y="379662"/>
                    <a:pt x="993994" y="373281"/>
                  </a:cubicBezTo>
                  <a:cubicBezTo>
                    <a:pt x="1006867" y="370245"/>
                    <a:pt x="1019694" y="366944"/>
                    <a:pt x="1032521" y="363600"/>
                  </a:cubicBezTo>
                  <a:cubicBezTo>
                    <a:pt x="1044158" y="360520"/>
                    <a:pt x="1055984" y="357043"/>
                    <a:pt x="1064291" y="348067"/>
                  </a:cubicBezTo>
                  <a:cubicBezTo>
                    <a:pt x="1079902" y="331125"/>
                    <a:pt x="1079037" y="306130"/>
                    <a:pt x="1074106" y="285448"/>
                  </a:cubicBezTo>
                  <a:cubicBezTo>
                    <a:pt x="1068903" y="263711"/>
                    <a:pt x="1060550" y="243028"/>
                    <a:pt x="1057721" y="220762"/>
                  </a:cubicBezTo>
                  <a:cubicBezTo>
                    <a:pt x="1055119" y="200740"/>
                    <a:pt x="1055848" y="180058"/>
                    <a:pt x="1061279" y="160476"/>
                  </a:cubicBezTo>
                  <a:cubicBezTo>
                    <a:pt x="1066619" y="141026"/>
                    <a:pt x="1076982" y="123204"/>
                    <a:pt x="1092001" y="109122"/>
                  </a:cubicBezTo>
                  <a:cubicBezTo>
                    <a:pt x="1107567" y="94469"/>
                    <a:pt x="1126606" y="84040"/>
                    <a:pt x="1144547" y="72422"/>
                  </a:cubicBezTo>
                  <a:cubicBezTo>
                    <a:pt x="1180291" y="49364"/>
                    <a:pt x="1206856" y="9541"/>
                    <a:pt x="1251505" y="1752"/>
                  </a:cubicBezTo>
                  <a:cubicBezTo>
                    <a:pt x="1297748" y="-6258"/>
                    <a:pt x="1342761" y="15261"/>
                    <a:pt x="1386902" y="24678"/>
                  </a:cubicBezTo>
                  <a:cubicBezTo>
                    <a:pt x="1426439" y="33126"/>
                    <a:pt x="1469715" y="27055"/>
                    <a:pt x="1507560" y="42632"/>
                  </a:cubicBezTo>
                  <a:cubicBezTo>
                    <a:pt x="1525318" y="49937"/>
                    <a:pt x="1539693" y="62654"/>
                    <a:pt x="1548416" y="79331"/>
                  </a:cubicBezTo>
                  <a:cubicBezTo>
                    <a:pt x="1557542" y="96758"/>
                    <a:pt x="1560788" y="116296"/>
                    <a:pt x="1564346" y="135306"/>
                  </a:cubicBezTo>
                  <a:cubicBezTo>
                    <a:pt x="1568503" y="157308"/>
                    <a:pt x="1574663" y="177198"/>
                    <a:pt x="1584934" y="197308"/>
                  </a:cubicBezTo>
                  <a:cubicBezTo>
                    <a:pt x="1594476" y="216010"/>
                    <a:pt x="1604247" y="235240"/>
                    <a:pt x="1603375" y="256626"/>
                  </a:cubicBezTo>
                  <a:cubicBezTo>
                    <a:pt x="1601781" y="297638"/>
                    <a:pt x="1565667" y="333986"/>
                    <a:pt x="1575392" y="375878"/>
                  </a:cubicBezTo>
                  <a:cubicBezTo>
                    <a:pt x="1580186" y="396516"/>
                    <a:pt x="1593195" y="414558"/>
                    <a:pt x="1596623" y="435592"/>
                  </a:cubicBezTo>
                  <a:close/>
                </a:path>
              </a:pathLst>
            </a:custGeom>
            <a:solidFill>
              <a:srgbClr val="DBC7D0">
                <a:alpha val="662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nvGrpSpPr>
            <p:cNvPr id="1282" name="Google Shape;1282;p41"/>
            <p:cNvGrpSpPr/>
            <p:nvPr/>
          </p:nvGrpSpPr>
          <p:grpSpPr>
            <a:xfrm>
              <a:off x="818436" y="1170952"/>
              <a:ext cx="4022698" cy="3968354"/>
              <a:chOff x="592060" y="1309075"/>
              <a:chExt cx="3424738" cy="3378473"/>
            </a:xfrm>
          </p:grpSpPr>
          <p:grpSp>
            <p:nvGrpSpPr>
              <p:cNvPr id="1283" name="Google Shape;1283;p41"/>
              <p:cNvGrpSpPr/>
              <p:nvPr/>
            </p:nvGrpSpPr>
            <p:grpSpPr>
              <a:xfrm>
                <a:off x="978238" y="1309075"/>
                <a:ext cx="3038561" cy="3378473"/>
                <a:chOff x="4318110" y="63318"/>
                <a:chExt cx="1722052" cy="1914691"/>
              </a:xfrm>
            </p:grpSpPr>
            <p:grpSp>
              <p:nvGrpSpPr>
                <p:cNvPr id="1284" name="Google Shape;1284;p41"/>
                <p:cNvGrpSpPr/>
                <p:nvPr/>
              </p:nvGrpSpPr>
              <p:grpSpPr>
                <a:xfrm>
                  <a:off x="5279561" y="63318"/>
                  <a:ext cx="367275" cy="640128"/>
                  <a:chOff x="5279561" y="63318"/>
                  <a:chExt cx="367275" cy="640128"/>
                </a:xfrm>
              </p:grpSpPr>
              <p:sp>
                <p:nvSpPr>
                  <p:cNvPr id="1285" name="Google Shape;1285;p41"/>
                  <p:cNvSpPr/>
                  <p:nvPr/>
                </p:nvSpPr>
                <p:spPr>
                  <a:xfrm>
                    <a:off x="5596224" y="327512"/>
                    <a:ext cx="41432" cy="99968"/>
                  </a:xfrm>
                  <a:custGeom>
                    <a:avLst/>
                    <a:gdLst/>
                    <a:ahLst/>
                    <a:cxnLst/>
                    <a:rect l="l" t="t" r="r" b="b"/>
                    <a:pathLst>
                      <a:path w="41432" h="99968" extrusionOk="0">
                        <a:moveTo>
                          <a:pt x="19806" y="26"/>
                        </a:moveTo>
                        <a:cubicBezTo>
                          <a:pt x="21224" y="77"/>
                          <a:pt x="22590" y="380"/>
                          <a:pt x="23904" y="936"/>
                        </a:cubicBezTo>
                        <a:cubicBezTo>
                          <a:pt x="28809" y="2907"/>
                          <a:pt x="31892" y="7761"/>
                          <a:pt x="34214" y="12512"/>
                        </a:cubicBezTo>
                        <a:cubicBezTo>
                          <a:pt x="42404" y="29599"/>
                          <a:pt x="44075" y="50124"/>
                          <a:pt x="36894" y="67665"/>
                        </a:cubicBezTo>
                        <a:cubicBezTo>
                          <a:pt x="30428" y="83387"/>
                          <a:pt x="16424" y="96076"/>
                          <a:pt x="45" y="99969"/>
                        </a:cubicBezTo>
                        <a:cubicBezTo>
                          <a:pt x="-60" y="70850"/>
                          <a:pt x="45" y="34756"/>
                          <a:pt x="97" y="12462"/>
                        </a:cubicBezTo>
                        <a:cubicBezTo>
                          <a:pt x="2269" y="9327"/>
                          <a:pt x="4748" y="6345"/>
                          <a:pt x="7779" y="4019"/>
                        </a:cubicBezTo>
                        <a:cubicBezTo>
                          <a:pt x="11213" y="1441"/>
                          <a:pt x="15611" y="-227"/>
                          <a:pt x="19806" y="25"/>
                        </a:cubicBezTo>
                        <a:close/>
                      </a:path>
                    </a:pathLst>
                  </a:custGeom>
                  <a:solidFill>
                    <a:srgbClr val="D8B589"/>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86" name="Google Shape;1286;p41"/>
                  <p:cNvSpPr/>
                  <p:nvPr/>
                </p:nvSpPr>
                <p:spPr>
                  <a:xfrm>
                    <a:off x="5283697" y="63318"/>
                    <a:ext cx="351010" cy="276656"/>
                  </a:xfrm>
                  <a:custGeom>
                    <a:avLst/>
                    <a:gdLst/>
                    <a:ahLst/>
                    <a:cxnLst/>
                    <a:rect l="l" t="t" r="r" b="b"/>
                    <a:pathLst>
                      <a:path w="351010" h="276656" extrusionOk="0">
                        <a:moveTo>
                          <a:pt x="320306" y="268214"/>
                        </a:moveTo>
                        <a:cubicBezTo>
                          <a:pt x="317275" y="270539"/>
                          <a:pt x="314796" y="273522"/>
                          <a:pt x="312624" y="276656"/>
                        </a:cubicBezTo>
                        <a:cubicBezTo>
                          <a:pt x="312624" y="276100"/>
                          <a:pt x="312669" y="275595"/>
                          <a:pt x="312624" y="275039"/>
                        </a:cubicBezTo>
                        <a:cubicBezTo>
                          <a:pt x="304024" y="262300"/>
                          <a:pt x="302710" y="246021"/>
                          <a:pt x="303367" y="230602"/>
                        </a:cubicBezTo>
                        <a:cubicBezTo>
                          <a:pt x="304024" y="215184"/>
                          <a:pt x="306301" y="199614"/>
                          <a:pt x="303569" y="184397"/>
                        </a:cubicBezTo>
                        <a:cubicBezTo>
                          <a:pt x="301500" y="172618"/>
                          <a:pt x="296394" y="161446"/>
                          <a:pt x="288959" y="152144"/>
                        </a:cubicBezTo>
                        <a:cubicBezTo>
                          <a:pt x="283651" y="145522"/>
                          <a:pt x="276984" y="139506"/>
                          <a:pt x="274655" y="131367"/>
                        </a:cubicBezTo>
                        <a:cubicBezTo>
                          <a:pt x="272079" y="122419"/>
                          <a:pt x="275364" y="112966"/>
                          <a:pt x="278044" y="104019"/>
                        </a:cubicBezTo>
                        <a:cubicBezTo>
                          <a:pt x="280672" y="95121"/>
                          <a:pt x="282643" y="84909"/>
                          <a:pt x="277895" y="76922"/>
                        </a:cubicBezTo>
                        <a:cubicBezTo>
                          <a:pt x="272834" y="80916"/>
                          <a:pt x="270967" y="87639"/>
                          <a:pt x="268137" y="93453"/>
                        </a:cubicBezTo>
                        <a:cubicBezTo>
                          <a:pt x="265353" y="99317"/>
                          <a:pt x="260098" y="105182"/>
                          <a:pt x="253677" y="104423"/>
                        </a:cubicBezTo>
                        <a:cubicBezTo>
                          <a:pt x="245032" y="103412"/>
                          <a:pt x="242203" y="92088"/>
                          <a:pt x="235126" y="87083"/>
                        </a:cubicBezTo>
                        <a:cubicBezTo>
                          <a:pt x="230527" y="83798"/>
                          <a:pt x="224256" y="83545"/>
                          <a:pt x="218792" y="85112"/>
                        </a:cubicBezTo>
                        <a:cubicBezTo>
                          <a:pt x="213334" y="86679"/>
                          <a:pt x="208482" y="89914"/>
                          <a:pt x="203831" y="93150"/>
                        </a:cubicBezTo>
                        <a:cubicBezTo>
                          <a:pt x="190132" y="102755"/>
                          <a:pt x="176986" y="113320"/>
                          <a:pt x="162226" y="121156"/>
                        </a:cubicBezTo>
                        <a:cubicBezTo>
                          <a:pt x="147467" y="128992"/>
                          <a:pt x="130529" y="134047"/>
                          <a:pt x="114000" y="131519"/>
                        </a:cubicBezTo>
                        <a:cubicBezTo>
                          <a:pt x="101160" y="129548"/>
                          <a:pt x="88169" y="123128"/>
                          <a:pt x="75732" y="126919"/>
                        </a:cubicBezTo>
                        <a:cubicBezTo>
                          <a:pt x="62736" y="130913"/>
                          <a:pt x="55457" y="144765"/>
                          <a:pt x="52328" y="157959"/>
                        </a:cubicBezTo>
                        <a:cubicBezTo>
                          <a:pt x="47775" y="177320"/>
                          <a:pt x="49141" y="197490"/>
                          <a:pt x="48737" y="217358"/>
                        </a:cubicBezTo>
                        <a:cubicBezTo>
                          <a:pt x="48432" y="235708"/>
                          <a:pt x="46311" y="254817"/>
                          <a:pt x="37308" y="270641"/>
                        </a:cubicBezTo>
                        <a:cubicBezTo>
                          <a:pt x="36703" y="271753"/>
                          <a:pt x="36047" y="272815"/>
                          <a:pt x="35337" y="273876"/>
                        </a:cubicBezTo>
                        <a:cubicBezTo>
                          <a:pt x="33672" y="271753"/>
                          <a:pt x="31851" y="269831"/>
                          <a:pt x="29730" y="268214"/>
                        </a:cubicBezTo>
                        <a:cubicBezTo>
                          <a:pt x="26036" y="265434"/>
                          <a:pt x="21287" y="263715"/>
                          <a:pt x="16786" y="264322"/>
                        </a:cubicBezTo>
                        <a:cubicBezTo>
                          <a:pt x="7484" y="247741"/>
                          <a:pt x="-758" y="230098"/>
                          <a:pt x="56" y="211343"/>
                        </a:cubicBezTo>
                        <a:cubicBezTo>
                          <a:pt x="914" y="192032"/>
                          <a:pt x="11328" y="174591"/>
                          <a:pt x="16129" y="155886"/>
                        </a:cubicBezTo>
                        <a:cubicBezTo>
                          <a:pt x="20682" y="138345"/>
                          <a:pt x="20227" y="119944"/>
                          <a:pt x="22198" y="101947"/>
                        </a:cubicBezTo>
                        <a:cubicBezTo>
                          <a:pt x="24221" y="83950"/>
                          <a:pt x="29275" y="65245"/>
                          <a:pt x="42317" y="52658"/>
                        </a:cubicBezTo>
                        <a:cubicBezTo>
                          <a:pt x="62534" y="33195"/>
                          <a:pt x="94336" y="34510"/>
                          <a:pt x="121025" y="25915"/>
                        </a:cubicBezTo>
                        <a:cubicBezTo>
                          <a:pt x="135232" y="21366"/>
                          <a:pt x="148221" y="13833"/>
                          <a:pt x="161973" y="8020"/>
                        </a:cubicBezTo>
                        <a:cubicBezTo>
                          <a:pt x="175672" y="2206"/>
                          <a:pt x="190789" y="-1889"/>
                          <a:pt x="205399" y="892"/>
                        </a:cubicBezTo>
                        <a:cubicBezTo>
                          <a:pt x="237246" y="7009"/>
                          <a:pt x="255141" y="42396"/>
                          <a:pt x="285069" y="54882"/>
                        </a:cubicBezTo>
                        <a:cubicBezTo>
                          <a:pt x="293968" y="58623"/>
                          <a:pt x="304278" y="60544"/>
                          <a:pt x="310802" y="67672"/>
                        </a:cubicBezTo>
                        <a:cubicBezTo>
                          <a:pt x="317775" y="75254"/>
                          <a:pt x="318484" y="86629"/>
                          <a:pt x="323187" y="95779"/>
                        </a:cubicBezTo>
                        <a:cubicBezTo>
                          <a:pt x="327988" y="105081"/>
                          <a:pt x="336685" y="111703"/>
                          <a:pt x="342448" y="120398"/>
                        </a:cubicBezTo>
                        <a:cubicBezTo>
                          <a:pt x="356401" y="141378"/>
                          <a:pt x="350839" y="169333"/>
                          <a:pt x="343105" y="193295"/>
                        </a:cubicBezTo>
                        <a:cubicBezTo>
                          <a:pt x="335625" y="216348"/>
                          <a:pt x="326420" y="240916"/>
                          <a:pt x="332340" y="264221"/>
                        </a:cubicBezTo>
                        <a:cubicBezTo>
                          <a:pt x="328144" y="263969"/>
                          <a:pt x="323740" y="265637"/>
                          <a:pt x="320306" y="268215"/>
                        </a:cubicBezTo>
                        <a:close/>
                      </a:path>
                    </a:pathLst>
                  </a:custGeom>
                  <a:solidFill>
                    <a:schemeClr val="accent5"/>
                  </a:solidFill>
                  <a:ln w="9525" cap="flat" cmpd="sng">
                    <a:solidFill>
                      <a:srgbClr val="CD7E3B"/>
                    </a:solidFill>
                    <a:prstDash val="solid"/>
                    <a:round/>
                    <a:headEnd type="none" w="sm" len="sm"/>
                    <a:tailEnd type="none" w="sm" len="sm"/>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87" name="Google Shape;1287;p41"/>
                  <p:cNvSpPr/>
                  <p:nvPr/>
                </p:nvSpPr>
                <p:spPr>
                  <a:xfrm>
                    <a:off x="5279765" y="522588"/>
                    <a:ext cx="355512" cy="180858"/>
                  </a:xfrm>
                  <a:custGeom>
                    <a:avLst/>
                    <a:gdLst/>
                    <a:ahLst/>
                    <a:cxnLst/>
                    <a:rect l="l" t="t" r="r" b="b"/>
                    <a:pathLst>
                      <a:path w="355512" h="180858" extrusionOk="0">
                        <a:moveTo>
                          <a:pt x="355513" y="116920"/>
                        </a:moveTo>
                        <a:cubicBezTo>
                          <a:pt x="355513" y="116920"/>
                          <a:pt x="346185" y="180859"/>
                          <a:pt x="177776" y="180859"/>
                        </a:cubicBezTo>
                        <a:cubicBezTo>
                          <a:pt x="9373" y="180859"/>
                          <a:pt x="0" y="116920"/>
                          <a:pt x="0" y="116920"/>
                        </a:cubicBezTo>
                        <a:cubicBezTo>
                          <a:pt x="0" y="116920"/>
                          <a:pt x="10999" y="112475"/>
                          <a:pt x="23495" y="105478"/>
                        </a:cubicBezTo>
                        <a:cubicBezTo>
                          <a:pt x="34365" y="99406"/>
                          <a:pt x="46295" y="91441"/>
                          <a:pt x="53157" y="82684"/>
                        </a:cubicBezTo>
                        <a:cubicBezTo>
                          <a:pt x="67103" y="65039"/>
                          <a:pt x="67852" y="7129"/>
                          <a:pt x="67897" y="572"/>
                        </a:cubicBezTo>
                        <a:lnTo>
                          <a:pt x="67897" y="0"/>
                        </a:lnTo>
                        <a:cubicBezTo>
                          <a:pt x="84881" y="23850"/>
                          <a:pt x="106314" y="46248"/>
                          <a:pt x="120878" y="58834"/>
                        </a:cubicBezTo>
                        <a:cubicBezTo>
                          <a:pt x="148472" y="82684"/>
                          <a:pt x="178966" y="82684"/>
                          <a:pt x="178966" y="82684"/>
                        </a:cubicBezTo>
                        <a:cubicBezTo>
                          <a:pt x="178966" y="82684"/>
                          <a:pt x="209376" y="82684"/>
                          <a:pt x="237054" y="58834"/>
                        </a:cubicBezTo>
                        <a:cubicBezTo>
                          <a:pt x="250955" y="46777"/>
                          <a:pt x="271152" y="25831"/>
                          <a:pt x="287700" y="3124"/>
                        </a:cubicBezTo>
                        <a:cubicBezTo>
                          <a:pt x="287830" y="12365"/>
                          <a:pt x="288754" y="40264"/>
                          <a:pt x="293776" y="61518"/>
                        </a:cubicBezTo>
                        <a:cubicBezTo>
                          <a:pt x="295883" y="70319"/>
                          <a:pt x="298654" y="77932"/>
                          <a:pt x="302395" y="82684"/>
                        </a:cubicBezTo>
                        <a:cubicBezTo>
                          <a:pt x="303715" y="84400"/>
                          <a:pt x="305257" y="86073"/>
                          <a:pt x="306974" y="87701"/>
                        </a:cubicBezTo>
                        <a:cubicBezTo>
                          <a:pt x="315905" y="96458"/>
                          <a:pt x="329064" y="104159"/>
                          <a:pt x="339452" y="109483"/>
                        </a:cubicBezTo>
                        <a:cubicBezTo>
                          <a:pt x="348559" y="114060"/>
                          <a:pt x="355513" y="116920"/>
                          <a:pt x="355513" y="116920"/>
                        </a:cubicBezTo>
                        <a:close/>
                      </a:path>
                    </a:pathLst>
                  </a:custGeom>
                  <a:solidFill>
                    <a:srgbClr val="D8B589"/>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88" name="Google Shape;1288;p41"/>
                  <p:cNvSpPr/>
                  <p:nvPr/>
                </p:nvSpPr>
                <p:spPr>
                  <a:xfrm>
                    <a:off x="5320951" y="140240"/>
                    <a:ext cx="275469" cy="465035"/>
                  </a:xfrm>
                  <a:custGeom>
                    <a:avLst/>
                    <a:gdLst/>
                    <a:ahLst/>
                    <a:cxnLst/>
                    <a:rect l="l" t="t" r="r" b="b"/>
                    <a:pathLst>
                      <a:path w="275469" h="465035" extrusionOk="0">
                        <a:moveTo>
                          <a:pt x="55" y="199633"/>
                        </a:moveTo>
                        <a:lnTo>
                          <a:pt x="55" y="193718"/>
                        </a:lnTo>
                        <a:cubicBezTo>
                          <a:pt x="9057" y="177896"/>
                          <a:pt x="11178" y="158786"/>
                          <a:pt x="11483" y="140436"/>
                        </a:cubicBezTo>
                        <a:cubicBezTo>
                          <a:pt x="11887" y="120568"/>
                          <a:pt x="10521" y="100398"/>
                          <a:pt x="15068" y="81037"/>
                        </a:cubicBezTo>
                        <a:cubicBezTo>
                          <a:pt x="18203" y="67842"/>
                          <a:pt x="25482" y="53990"/>
                          <a:pt x="38478" y="49997"/>
                        </a:cubicBezTo>
                        <a:cubicBezTo>
                          <a:pt x="50916" y="46205"/>
                          <a:pt x="63906" y="52626"/>
                          <a:pt x="76746" y="54597"/>
                        </a:cubicBezTo>
                        <a:cubicBezTo>
                          <a:pt x="93275" y="57125"/>
                          <a:pt x="110213" y="52070"/>
                          <a:pt x="124973" y="44234"/>
                        </a:cubicBezTo>
                        <a:cubicBezTo>
                          <a:pt x="139732" y="36398"/>
                          <a:pt x="152878" y="25833"/>
                          <a:pt x="166577" y="16228"/>
                        </a:cubicBezTo>
                        <a:cubicBezTo>
                          <a:pt x="171228" y="12992"/>
                          <a:pt x="176081" y="9757"/>
                          <a:pt x="181538" y="8190"/>
                        </a:cubicBezTo>
                        <a:cubicBezTo>
                          <a:pt x="187002" y="6623"/>
                          <a:pt x="193266" y="6875"/>
                          <a:pt x="197872" y="10161"/>
                        </a:cubicBezTo>
                        <a:cubicBezTo>
                          <a:pt x="204949" y="15166"/>
                          <a:pt x="207779" y="26490"/>
                          <a:pt x="216423" y="27501"/>
                        </a:cubicBezTo>
                        <a:cubicBezTo>
                          <a:pt x="222844" y="28259"/>
                          <a:pt x="228100" y="22395"/>
                          <a:pt x="230884" y="16531"/>
                        </a:cubicBezTo>
                        <a:cubicBezTo>
                          <a:pt x="233713" y="10717"/>
                          <a:pt x="235580" y="3994"/>
                          <a:pt x="240634" y="0"/>
                        </a:cubicBezTo>
                        <a:cubicBezTo>
                          <a:pt x="245389" y="7988"/>
                          <a:pt x="243418" y="18199"/>
                          <a:pt x="240790" y="27096"/>
                        </a:cubicBezTo>
                        <a:cubicBezTo>
                          <a:pt x="238110" y="36044"/>
                          <a:pt x="234825" y="45497"/>
                          <a:pt x="237401" y="54445"/>
                        </a:cubicBezTo>
                        <a:cubicBezTo>
                          <a:pt x="239730" y="62584"/>
                          <a:pt x="246398" y="68600"/>
                          <a:pt x="251706" y="75222"/>
                        </a:cubicBezTo>
                        <a:cubicBezTo>
                          <a:pt x="259140" y="84524"/>
                          <a:pt x="264247" y="95696"/>
                          <a:pt x="266315" y="107475"/>
                        </a:cubicBezTo>
                        <a:cubicBezTo>
                          <a:pt x="269047" y="122691"/>
                          <a:pt x="266770" y="138262"/>
                          <a:pt x="266114" y="153680"/>
                        </a:cubicBezTo>
                        <a:cubicBezTo>
                          <a:pt x="265456" y="169099"/>
                          <a:pt x="266770" y="185377"/>
                          <a:pt x="275363" y="198116"/>
                        </a:cubicBezTo>
                        <a:cubicBezTo>
                          <a:pt x="275415" y="198672"/>
                          <a:pt x="275363" y="199178"/>
                          <a:pt x="275363" y="199734"/>
                        </a:cubicBezTo>
                        <a:cubicBezTo>
                          <a:pt x="275318" y="222028"/>
                          <a:pt x="275214" y="258122"/>
                          <a:pt x="275318" y="287241"/>
                        </a:cubicBezTo>
                        <a:cubicBezTo>
                          <a:pt x="275318" y="300284"/>
                          <a:pt x="275363" y="311911"/>
                          <a:pt x="275467" y="320302"/>
                        </a:cubicBezTo>
                        <a:cubicBezTo>
                          <a:pt x="275669" y="339007"/>
                          <a:pt x="262881" y="363070"/>
                          <a:pt x="246502" y="385465"/>
                        </a:cubicBezTo>
                        <a:cubicBezTo>
                          <a:pt x="229966" y="408163"/>
                          <a:pt x="209750" y="429143"/>
                          <a:pt x="195849" y="441174"/>
                        </a:cubicBezTo>
                        <a:cubicBezTo>
                          <a:pt x="168190" y="465035"/>
                          <a:pt x="137761" y="465035"/>
                          <a:pt x="137761" y="465035"/>
                        </a:cubicBezTo>
                        <a:cubicBezTo>
                          <a:pt x="137761" y="465035"/>
                          <a:pt x="107280" y="465035"/>
                          <a:pt x="79673" y="441174"/>
                        </a:cubicBezTo>
                        <a:cubicBezTo>
                          <a:pt x="65116" y="428587"/>
                          <a:pt x="43682" y="406192"/>
                          <a:pt x="26698" y="382331"/>
                        </a:cubicBezTo>
                        <a:cubicBezTo>
                          <a:pt x="11431" y="360847"/>
                          <a:pt x="-199" y="338148"/>
                          <a:pt x="3" y="320303"/>
                        </a:cubicBezTo>
                        <a:cubicBezTo>
                          <a:pt x="107" y="311911"/>
                          <a:pt x="159" y="300284"/>
                          <a:pt x="159" y="287242"/>
                        </a:cubicBezTo>
                        <a:cubicBezTo>
                          <a:pt x="256" y="258073"/>
                          <a:pt x="159" y="221928"/>
                          <a:pt x="55" y="199634"/>
                        </a:cubicBezTo>
                        <a:close/>
                      </a:path>
                    </a:pathLst>
                  </a:custGeom>
                  <a:solidFill>
                    <a:srgbClr val="D8B589"/>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89" name="Google Shape;1289;p41"/>
                  <p:cNvSpPr/>
                  <p:nvPr/>
                </p:nvSpPr>
                <p:spPr>
                  <a:xfrm>
                    <a:off x="5319034" y="333959"/>
                    <a:ext cx="1971" cy="5914"/>
                  </a:xfrm>
                  <a:custGeom>
                    <a:avLst/>
                    <a:gdLst/>
                    <a:ahLst/>
                    <a:cxnLst/>
                    <a:rect l="l" t="t" r="r" b="b"/>
                    <a:pathLst>
                      <a:path w="1971" h="5914" extrusionOk="0">
                        <a:moveTo>
                          <a:pt x="1971" y="0"/>
                        </a:moveTo>
                        <a:lnTo>
                          <a:pt x="1971" y="5915"/>
                        </a:lnTo>
                        <a:cubicBezTo>
                          <a:pt x="1366" y="5005"/>
                          <a:pt x="709" y="4095"/>
                          <a:pt x="0" y="3236"/>
                        </a:cubicBezTo>
                        <a:cubicBezTo>
                          <a:pt x="709" y="2175"/>
                          <a:pt x="1366" y="1113"/>
                          <a:pt x="1971" y="1"/>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90" name="Google Shape;1290;p41"/>
                  <p:cNvSpPr/>
                  <p:nvPr/>
                </p:nvSpPr>
                <p:spPr>
                  <a:xfrm>
                    <a:off x="5279747" y="327518"/>
                    <a:ext cx="41402" cy="99962"/>
                  </a:xfrm>
                  <a:custGeom>
                    <a:avLst/>
                    <a:gdLst/>
                    <a:ahLst/>
                    <a:cxnLst/>
                    <a:rect l="l" t="t" r="r" b="b"/>
                    <a:pathLst>
                      <a:path w="41402" h="99962" extrusionOk="0">
                        <a:moveTo>
                          <a:pt x="20735" y="122"/>
                        </a:moveTo>
                        <a:cubicBezTo>
                          <a:pt x="25237" y="-485"/>
                          <a:pt x="29985" y="1233"/>
                          <a:pt x="33673" y="4014"/>
                        </a:cubicBezTo>
                        <a:cubicBezTo>
                          <a:pt x="35800" y="5632"/>
                          <a:pt x="37622" y="7553"/>
                          <a:pt x="39287" y="9676"/>
                        </a:cubicBezTo>
                        <a:cubicBezTo>
                          <a:pt x="39996" y="10535"/>
                          <a:pt x="40653" y="11445"/>
                          <a:pt x="41258" y="12355"/>
                        </a:cubicBezTo>
                        <a:cubicBezTo>
                          <a:pt x="41362" y="34649"/>
                          <a:pt x="41460" y="70794"/>
                          <a:pt x="41362" y="99962"/>
                        </a:cubicBezTo>
                        <a:cubicBezTo>
                          <a:pt x="25035" y="96019"/>
                          <a:pt x="11030" y="83330"/>
                          <a:pt x="4558" y="67659"/>
                        </a:cubicBezTo>
                        <a:cubicBezTo>
                          <a:pt x="-2669" y="50117"/>
                          <a:pt x="-952" y="29593"/>
                          <a:pt x="7238" y="12506"/>
                        </a:cubicBezTo>
                        <a:cubicBezTo>
                          <a:pt x="9514" y="7754"/>
                          <a:pt x="12650" y="2901"/>
                          <a:pt x="17548" y="930"/>
                        </a:cubicBezTo>
                        <a:cubicBezTo>
                          <a:pt x="18563" y="525"/>
                          <a:pt x="19623" y="222"/>
                          <a:pt x="20735" y="121"/>
                        </a:cubicBezTo>
                        <a:close/>
                      </a:path>
                    </a:pathLst>
                  </a:custGeom>
                  <a:solidFill>
                    <a:srgbClr val="D8B589"/>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91" name="Google Shape;1291;p41"/>
                  <p:cNvSpPr/>
                  <p:nvPr/>
                </p:nvSpPr>
                <p:spPr>
                  <a:xfrm>
                    <a:off x="5279561" y="76895"/>
                    <a:ext cx="163308" cy="219792"/>
                  </a:xfrm>
                  <a:custGeom>
                    <a:avLst/>
                    <a:gdLst/>
                    <a:ahLst/>
                    <a:cxnLst/>
                    <a:rect l="l" t="t" r="r" b="b"/>
                    <a:pathLst>
                      <a:path w="163308" h="219792" extrusionOk="0">
                        <a:moveTo>
                          <a:pt x="13389" y="219792"/>
                        </a:moveTo>
                        <a:cubicBezTo>
                          <a:pt x="12218" y="219792"/>
                          <a:pt x="11053" y="219328"/>
                          <a:pt x="10182" y="218406"/>
                        </a:cubicBezTo>
                        <a:cubicBezTo>
                          <a:pt x="789" y="208413"/>
                          <a:pt x="-2242" y="192375"/>
                          <a:pt x="1661" y="173250"/>
                        </a:cubicBezTo>
                        <a:cubicBezTo>
                          <a:pt x="2610" y="168577"/>
                          <a:pt x="3853" y="163928"/>
                          <a:pt x="5043" y="159430"/>
                        </a:cubicBezTo>
                        <a:cubicBezTo>
                          <a:pt x="7599" y="149847"/>
                          <a:pt x="10006" y="140795"/>
                          <a:pt x="9909" y="131498"/>
                        </a:cubicBezTo>
                        <a:cubicBezTo>
                          <a:pt x="9844" y="124727"/>
                          <a:pt x="8438" y="118047"/>
                          <a:pt x="6962" y="110974"/>
                        </a:cubicBezTo>
                        <a:cubicBezTo>
                          <a:pt x="5290" y="102991"/>
                          <a:pt x="3560" y="94737"/>
                          <a:pt x="3866" y="86215"/>
                        </a:cubicBezTo>
                        <a:cubicBezTo>
                          <a:pt x="4607" y="65719"/>
                          <a:pt x="17318" y="45672"/>
                          <a:pt x="37866" y="32591"/>
                        </a:cubicBezTo>
                        <a:cubicBezTo>
                          <a:pt x="56255" y="20887"/>
                          <a:pt x="77519" y="16098"/>
                          <a:pt x="97762" y="12666"/>
                        </a:cubicBezTo>
                        <a:cubicBezTo>
                          <a:pt x="101834" y="11974"/>
                          <a:pt x="105919" y="11330"/>
                          <a:pt x="110011" y="10683"/>
                        </a:cubicBezTo>
                        <a:cubicBezTo>
                          <a:pt x="125876" y="8178"/>
                          <a:pt x="142268" y="5587"/>
                          <a:pt x="157444" y="247"/>
                        </a:cubicBezTo>
                        <a:cubicBezTo>
                          <a:pt x="159747" y="-550"/>
                          <a:pt x="162257" y="644"/>
                          <a:pt x="163057" y="2937"/>
                        </a:cubicBezTo>
                        <a:cubicBezTo>
                          <a:pt x="163864" y="5230"/>
                          <a:pt x="162661" y="7743"/>
                          <a:pt x="160364" y="8549"/>
                        </a:cubicBezTo>
                        <a:cubicBezTo>
                          <a:pt x="144434" y="14153"/>
                          <a:pt x="127632" y="16809"/>
                          <a:pt x="111383" y="19376"/>
                        </a:cubicBezTo>
                        <a:cubicBezTo>
                          <a:pt x="107331" y="20016"/>
                          <a:pt x="103272" y="20657"/>
                          <a:pt x="99232" y="21343"/>
                        </a:cubicBezTo>
                        <a:cubicBezTo>
                          <a:pt x="79900" y="24622"/>
                          <a:pt x="59664" y="29151"/>
                          <a:pt x="42595" y="40016"/>
                        </a:cubicBezTo>
                        <a:cubicBezTo>
                          <a:pt x="24759" y="51370"/>
                          <a:pt x="13285" y="69193"/>
                          <a:pt x="12660" y="86533"/>
                        </a:cubicBezTo>
                        <a:cubicBezTo>
                          <a:pt x="12393" y="93982"/>
                          <a:pt x="13941" y="101361"/>
                          <a:pt x="15574" y="109171"/>
                        </a:cubicBezTo>
                        <a:cubicBezTo>
                          <a:pt x="17077" y="116350"/>
                          <a:pt x="18631" y="123771"/>
                          <a:pt x="18710" y="131408"/>
                        </a:cubicBezTo>
                        <a:cubicBezTo>
                          <a:pt x="18814" y="141901"/>
                          <a:pt x="16140" y="151963"/>
                          <a:pt x="13558" y="161692"/>
                        </a:cubicBezTo>
                        <a:cubicBezTo>
                          <a:pt x="12387" y="166065"/>
                          <a:pt x="11184" y="170588"/>
                          <a:pt x="10286" y="175008"/>
                        </a:cubicBezTo>
                        <a:cubicBezTo>
                          <a:pt x="8367" y="184416"/>
                          <a:pt x="6637" y="201782"/>
                          <a:pt x="16595" y="212377"/>
                        </a:cubicBezTo>
                        <a:cubicBezTo>
                          <a:pt x="18261" y="214148"/>
                          <a:pt x="18176" y="216932"/>
                          <a:pt x="16400" y="218598"/>
                        </a:cubicBezTo>
                        <a:cubicBezTo>
                          <a:pt x="15555" y="219397"/>
                          <a:pt x="14475" y="219793"/>
                          <a:pt x="13389" y="219793"/>
                        </a:cubicBezTo>
                        <a:close/>
                      </a:path>
                    </a:pathLst>
                  </a:custGeom>
                  <a:solidFill>
                    <a:schemeClr val="accent5"/>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92" name="Google Shape;1292;p41"/>
                  <p:cNvSpPr/>
                  <p:nvPr/>
                </p:nvSpPr>
                <p:spPr>
                  <a:xfrm>
                    <a:off x="5590927" y="149754"/>
                    <a:ext cx="55909" cy="163836"/>
                  </a:xfrm>
                  <a:custGeom>
                    <a:avLst/>
                    <a:gdLst/>
                    <a:ahLst/>
                    <a:cxnLst/>
                    <a:rect l="l" t="t" r="r" b="b"/>
                    <a:pathLst>
                      <a:path w="55909" h="163836" extrusionOk="0">
                        <a:moveTo>
                          <a:pt x="20205" y="163837"/>
                        </a:moveTo>
                        <a:cubicBezTo>
                          <a:pt x="19964" y="163837"/>
                          <a:pt x="19710" y="163817"/>
                          <a:pt x="19463" y="163775"/>
                        </a:cubicBezTo>
                        <a:cubicBezTo>
                          <a:pt x="17069" y="163371"/>
                          <a:pt x="15450" y="161101"/>
                          <a:pt x="15859" y="158704"/>
                        </a:cubicBezTo>
                        <a:cubicBezTo>
                          <a:pt x="18396" y="143648"/>
                          <a:pt x="25051" y="129895"/>
                          <a:pt x="31491" y="116592"/>
                        </a:cubicBezTo>
                        <a:cubicBezTo>
                          <a:pt x="34587" y="110182"/>
                          <a:pt x="37800" y="103557"/>
                          <a:pt x="40454" y="96949"/>
                        </a:cubicBezTo>
                        <a:cubicBezTo>
                          <a:pt x="44949" y="85735"/>
                          <a:pt x="53789" y="57616"/>
                          <a:pt x="38665" y="38740"/>
                        </a:cubicBezTo>
                        <a:cubicBezTo>
                          <a:pt x="34099" y="33041"/>
                          <a:pt x="27854" y="28867"/>
                          <a:pt x="21239" y="24447"/>
                        </a:cubicBezTo>
                        <a:cubicBezTo>
                          <a:pt x="13915" y="19546"/>
                          <a:pt x="6336" y="14477"/>
                          <a:pt x="853" y="7002"/>
                        </a:cubicBezTo>
                        <a:cubicBezTo>
                          <a:pt x="-585" y="5043"/>
                          <a:pt x="-162" y="2288"/>
                          <a:pt x="1796" y="851"/>
                        </a:cubicBezTo>
                        <a:cubicBezTo>
                          <a:pt x="3760" y="-584"/>
                          <a:pt x="6506" y="-161"/>
                          <a:pt x="7949" y="1798"/>
                        </a:cubicBezTo>
                        <a:cubicBezTo>
                          <a:pt x="12516" y="8023"/>
                          <a:pt x="19131" y="12447"/>
                          <a:pt x="26137" y="17131"/>
                        </a:cubicBezTo>
                        <a:cubicBezTo>
                          <a:pt x="33013" y="21727"/>
                          <a:pt x="40122" y="26480"/>
                          <a:pt x="45528" y="33239"/>
                        </a:cubicBezTo>
                        <a:cubicBezTo>
                          <a:pt x="63553" y="55733"/>
                          <a:pt x="53691" y="87578"/>
                          <a:pt x="48617" y="100227"/>
                        </a:cubicBezTo>
                        <a:cubicBezTo>
                          <a:pt x="45853" y="107117"/>
                          <a:pt x="42581" y="113882"/>
                          <a:pt x="39413" y="120425"/>
                        </a:cubicBezTo>
                        <a:cubicBezTo>
                          <a:pt x="32960" y="133757"/>
                          <a:pt x="26865" y="146350"/>
                          <a:pt x="24537" y="160168"/>
                        </a:cubicBezTo>
                        <a:cubicBezTo>
                          <a:pt x="24173" y="162317"/>
                          <a:pt x="22312" y="163837"/>
                          <a:pt x="20205" y="163837"/>
                        </a:cubicBezTo>
                        <a:close/>
                      </a:path>
                    </a:pathLst>
                  </a:custGeom>
                  <a:solidFill>
                    <a:schemeClr val="accent5"/>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93" name="Google Shape;1293;p41"/>
                  <p:cNvSpPr/>
                  <p:nvPr/>
                </p:nvSpPr>
                <p:spPr>
                  <a:xfrm>
                    <a:off x="5343247" y="518172"/>
                    <a:ext cx="228606" cy="91503"/>
                  </a:xfrm>
                  <a:custGeom>
                    <a:avLst/>
                    <a:gdLst/>
                    <a:ahLst/>
                    <a:cxnLst/>
                    <a:rect l="l" t="t" r="r" b="b"/>
                    <a:pathLst>
                      <a:path w="228606" h="91503" extrusionOk="0">
                        <a:moveTo>
                          <a:pt x="115465" y="91503"/>
                        </a:moveTo>
                        <a:cubicBezTo>
                          <a:pt x="114157" y="91503"/>
                          <a:pt x="83019" y="91219"/>
                          <a:pt x="54502" y="66570"/>
                        </a:cubicBezTo>
                        <a:cubicBezTo>
                          <a:pt x="41018" y="54910"/>
                          <a:pt x="18862" y="32299"/>
                          <a:pt x="818" y="6951"/>
                        </a:cubicBezTo>
                        <a:cubicBezTo>
                          <a:pt x="-594" y="4970"/>
                          <a:pt x="-132" y="2224"/>
                          <a:pt x="1846" y="814"/>
                        </a:cubicBezTo>
                        <a:cubicBezTo>
                          <a:pt x="3836" y="-595"/>
                          <a:pt x="6581" y="-127"/>
                          <a:pt x="7986" y="1846"/>
                        </a:cubicBezTo>
                        <a:cubicBezTo>
                          <a:pt x="25575" y="26558"/>
                          <a:pt x="47145" y="48571"/>
                          <a:pt x="60265" y="59914"/>
                        </a:cubicBezTo>
                        <a:cubicBezTo>
                          <a:pt x="86193" y="82335"/>
                          <a:pt x="115179" y="82703"/>
                          <a:pt x="115471" y="82703"/>
                        </a:cubicBezTo>
                        <a:cubicBezTo>
                          <a:pt x="115745" y="82703"/>
                          <a:pt x="144691" y="82333"/>
                          <a:pt x="170678" y="59910"/>
                        </a:cubicBezTo>
                        <a:cubicBezTo>
                          <a:pt x="183082" y="49177"/>
                          <a:pt x="203611" y="28339"/>
                          <a:pt x="220647" y="4943"/>
                        </a:cubicBezTo>
                        <a:cubicBezTo>
                          <a:pt x="222085" y="2979"/>
                          <a:pt x="224830" y="2547"/>
                          <a:pt x="226795" y="3976"/>
                        </a:cubicBezTo>
                        <a:cubicBezTo>
                          <a:pt x="228759" y="5407"/>
                          <a:pt x="229195" y="8159"/>
                          <a:pt x="227764" y="10125"/>
                        </a:cubicBezTo>
                        <a:cubicBezTo>
                          <a:pt x="210305" y="34094"/>
                          <a:pt x="189802" y="55000"/>
                          <a:pt x="176428" y="66571"/>
                        </a:cubicBezTo>
                        <a:cubicBezTo>
                          <a:pt x="147865" y="91220"/>
                          <a:pt x="116772" y="91504"/>
                          <a:pt x="115465" y="91504"/>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nvGrpSpPr>
                  <p:cNvPr id="1294" name="Google Shape;1294;p41"/>
                  <p:cNvGrpSpPr/>
                  <p:nvPr/>
                </p:nvGrpSpPr>
                <p:grpSpPr>
                  <a:xfrm>
                    <a:off x="5310850" y="318645"/>
                    <a:ext cx="294021" cy="265347"/>
                    <a:chOff x="5310850" y="318645"/>
                    <a:chExt cx="294021" cy="265347"/>
                  </a:xfrm>
                </p:grpSpPr>
                <p:sp>
                  <p:nvSpPr>
                    <p:cNvPr id="1295" name="Google Shape;1295;p41"/>
                    <p:cNvSpPr/>
                    <p:nvPr/>
                  </p:nvSpPr>
                  <p:spPr>
                    <a:xfrm>
                      <a:off x="5310850" y="318645"/>
                      <a:ext cx="294021" cy="265347"/>
                    </a:xfrm>
                    <a:custGeom>
                      <a:avLst/>
                      <a:gdLst/>
                      <a:ahLst/>
                      <a:cxnLst/>
                      <a:rect l="l" t="t" r="r" b="b"/>
                      <a:pathLst>
                        <a:path w="294021" h="265347" extrusionOk="0">
                          <a:moveTo>
                            <a:pt x="293862" y="15111"/>
                          </a:moveTo>
                          <a:cubicBezTo>
                            <a:pt x="288144" y="38567"/>
                            <a:pt x="282537" y="75277"/>
                            <a:pt x="276878" y="98682"/>
                          </a:cubicBezTo>
                          <a:cubicBezTo>
                            <a:pt x="278595" y="112938"/>
                            <a:pt x="281477" y="133456"/>
                            <a:pt x="275863" y="167932"/>
                          </a:cubicBezTo>
                          <a:cubicBezTo>
                            <a:pt x="268480" y="213430"/>
                            <a:pt x="202255" y="257006"/>
                            <a:pt x="190832" y="261252"/>
                          </a:cubicBezTo>
                          <a:cubicBezTo>
                            <a:pt x="179410" y="265499"/>
                            <a:pt x="151758" y="265347"/>
                            <a:pt x="151758" y="265347"/>
                          </a:cubicBezTo>
                          <a:lnTo>
                            <a:pt x="144928" y="265347"/>
                          </a:lnTo>
                          <a:cubicBezTo>
                            <a:pt x="144928" y="265347"/>
                            <a:pt x="117231" y="265499"/>
                            <a:pt x="105802" y="261252"/>
                          </a:cubicBezTo>
                          <a:cubicBezTo>
                            <a:pt x="94432" y="257006"/>
                            <a:pt x="28206" y="213430"/>
                            <a:pt x="20823" y="167932"/>
                          </a:cubicBezTo>
                          <a:cubicBezTo>
                            <a:pt x="15769" y="136641"/>
                            <a:pt x="17642" y="119257"/>
                            <a:pt x="19360" y="103182"/>
                          </a:cubicBezTo>
                          <a:lnTo>
                            <a:pt x="19360" y="103131"/>
                          </a:lnTo>
                          <a:cubicBezTo>
                            <a:pt x="11320" y="75630"/>
                            <a:pt x="8640" y="33613"/>
                            <a:pt x="249" y="6213"/>
                          </a:cubicBezTo>
                          <a:cubicBezTo>
                            <a:pt x="-1670" y="-5"/>
                            <a:pt x="8087" y="-2684"/>
                            <a:pt x="10006" y="3534"/>
                          </a:cubicBezTo>
                          <a:cubicBezTo>
                            <a:pt x="17233" y="27294"/>
                            <a:pt x="20218" y="65266"/>
                            <a:pt x="26131" y="89380"/>
                          </a:cubicBezTo>
                          <a:cubicBezTo>
                            <a:pt x="46205" y="81190"/>
                            <a:pt x="117836" y="52982"/>
                            <a:pt x="148317" y="53690"/>
                          </a:cubicBezTo>
                          <a:cubicBezTo>
                            <a:pt x="178044" y="53032"/>
                            <a:pt x="246793" y="79775"/>
                            <a:pt x="268883" y="88672"/>
                          </a:cubicBezTo>
                          <a:cubicBezTo>
                            <a:pt x="273944" y="67642"/>
                            <a:pt x="279050" y="33410"/>
                            <a:pt x="284105" y="12431"/>
                          </a:cubicBezTo>
                          <a:cubicBezTo>
                            <a:pt x="285620" y="6062"/>
                            <a:pt x="295377" y="8792"/>
                            <a:pt x="293862" y="15111"/>
                          </a:cubicBezTo>
                          <a:close/>
                        </a:path>
                      </a:pathLst>
                    </a:custGeom>
                    <a:solidFill>
                      <a:schemeClr val="lt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96" name="Google Shape;1296;p41"/>
                    <p:cNvSpPr/>
                    <p:nvPr/>
                  </p:nvSpPr>
                  <p:spPr>
                    <a:xfrm>
                      <a:off x="5346607" y="388641"/>
                      <a:ext cx="211753" cy="36539"/>
                    </a:xfrm>
                    <a:custGeom>
                      <a:avLst/>
                      <a:gdLst/>
                      <a:ahLst/>
                      <a:cxnLst/>
                      <a:rect l="l" t="t" r="r" b="b"/>
                      <a:pathLst>
                        <a:path w="211753" h="36539" extrusionOk="0">
                          <a:moveTo>
                            <a:pt x="4379" y="36539"/>
                          </a:moveTo>
                          <a:cubicBezTo>
                            <a:pt x="2890" y="36539"/>
                            <a:pt x="1439" y="35777"/>
                            <a:pt x="613" y="34402"/>
                          </a:cubicBezTo>
                          <a:cubicBezTo>
                            <a:pt x="-616" y="32327"/>
                            <a:pt x="60" y="29643"/>
                            <a:pt x="2135" y="28409"/>
                          </a:cubicBezTo>
                          <a:cubicBezTo>
                            <a:pt x="64880" y="-8929"/>
                            <a:pt x="146294" y="-9508"/>
                            <a:pt x="209560" y="26944"/>
                          </a:cubicBezTo>
                          <a:cubicBezTo>
                            <a:pt x="211654" y="28151"/>
                            <a:pt x="212377" y="30824"/>
                            <a:pt x="211166" y="32917"/>
                          </a:cubicBezTo>
                          <a:cubicBezTo>
                            <a:pt x="209970" y="35007"/>
                            <a:pt x="207290" y="35726"/>
                            <a:pt x="205195" y="34524"/>
                          </a:cubicBezTo>
                          <a:cubicBezTo>
                            <a:pt x="145566" y="166"/>
                            <a:pt x="65765" y="726"/>
                            <a:pt x="6610" y="35924"/>
                          </a:cubicBezTo>
                          <a:cubicBezTo>
                            <a:pt x="5908" y="36341"/>
                            <a:pt x="5140" y="36539"/>
                            <a:pt x="4379" y="36539"/>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97" name="Google Shape;1297;p41"/>
                    <p:cNvSpPr/>
                    <p:nvPr/>
                  </p:nvSpPr>
                  <p:spPr>
                    <a:xfrm>
                      <a:off x="5374821" y="432059"/>
                      <a:ext cx="144995" cy="51994"/>
                    </a:xfrm>
                    <a:custGeom>
                      <a:avLst/>
                      <a:gdLst/>
                      <a:ahLst/>
                      <a:cxnLst/>
                      <a:rect l="l" t="t" r="r" b="b"/>
                      <a:pathLst>
                        <a:path w="144995" h="51994" extrusionOk="0">
                          <a:moveTo>
                            <a:pt x="4409" y="51995"/>
                          </a:moveTo>
                          <a:cubicBezTo>
                            <a:pt x="2842" y="51995"/>
                            <a:pt x="1332" y="51159"/>
                            <a:pt x="532" y="49687"/>
                          </a:cubicBezTo>
                          <a:cubicBezTo>
                            <a:pt x="-626" y="47549"/>
                            <a:pt x="168" y="44878"/>
                            <a:pt x="2308" y="43722"/>
                          </a:cubicBezTo>
                          <a:cubicBezTo>
                            <a:pt x="44654" y="20830"/>
                            <a:pt x="92289" y="5721"/>
                            <a:pt x="140073" y="29"/>
                          </a:cubicBezTo>
                          <a:cubicBezTo>
                            <a:pt x="142512" y="-248"/>
                            <a:pt x="144678" y="1469"/>
                            <a:pt x="144965" y="3880"/>
                          </a:cubicBezTo>
                          <a:cubicBezTo>
                            <a:pt x="145251" y="6293"/>
                            <a:pt x="143527" y="8482"/>
                            <a:pt x="141114" y="8770"/>
                          </a:cubicBezTo>
                          <a:cubicBezTo>
                            <a:pt x="94423" y="14331"/>
                            <a:pt x="47874" y="29095"/>
                            <a:pt x="6497" y="51466"/>
                          </a:cubicBezTo>
                          <a:cubicBezTo>
                            <a:pt x="5834" y="51824"/>
                            <a:pt x="5112" y="51994"/>
                            <a:pt x="4409" y="51994"/>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298" name="Google Shape;1298;p41"/>
                    <p:cNvSpPr/>
                    <p:nvPr/>
                  </p:nvSpPr>
                  <p:spPr>
                    <a:xfrm>
                      <a:off x="5416367" y="475705"/>
                      <a:ext cx="86582" cy="18329"/>
                    </a:xfrm>
                    <a:custGeom>
                      <a:avLst/>
                      <a:gdLst/>
                      <a:ahLst/>
                      <a:cxnLst/>
                      <a:rect l="l" t="t" r="r" b="b"/>
                      <a:pathLst>
                        <a:path w="86582" h="18329" extrusionOk="0">
                          <a:moveTo>
                            <a:pt x="4402" y="18329"/>
                          </a:moveTo>
                          <a:cubicBezTo>
                            <a:pt x="2522" y="18329"/>
                            <a:pt x="792" y="17122"/>
                            <a:pt x="200" y="15237"/>
                          </a:cubicBezTo>
                          <a:cubicBezTo>
                            <a:pt x="-522" y="12917"/>
                            <a:pt x="772" y="10449"/>
                            <a:pt x="3095" y="9726"/>
                          </a:cubicBezTo>
                          <a:cubicBezTo>
                            <a:pt x="28860" y="1692"/>
                            <a:pt x="55556" y="-1391"/>
                            <a:pt x="82505" y="575"/>
                          </a:cubicBezTo>
                          <a:cubicBezTo>
                            <a:pt x="84931" y="753"/>
                            <a:pt x="86746" y="2861"/>
                            <a:pt x="86571" y="5285"/>
                          </a:cubicBezTo>
                          <a:cubicBezTo>
                            <a:pt x="86395" y="7707"/>
                            <a:pt x="84352" y="9509"/>
                            <a:pt x="81861" y="9355"/>
                          </a:cubicBezTo>
                          <a:cubicBezTo>
                            <a:pt x="56421" y="7485"/>
                            <a:pt x="30076" y="10532"/>
                            <a:pt x="5716" y="18128"/>
                          </a:cubicBezTo>
                          <a:cubicBezTo>
                            <a:pt x="5274" y="18263"/>
                            <a:pt x="4838" y="18330"/>
                            <a:pt x="4402" y="18330"/>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grpSp>
            <p:grpSp>
              <p:nvGrpSpPr>
                <p:cNvPr id="1299" name="Google Shape;1299;p41"/>
                <p:cNvGrpSpPr/>
                <p:nvPr/>
              </p:nvGrpSpPr>
              <p:grpSpPr>
                <a:xfrm>
                  <a:off x="4318110" y="622823"/>
                  <a:ext cx="1722052" cy="1355186"/>
                  <a:chOff x="4318110" y="622823"/>
                  <a:chExt cx="1722052" cy="1355186"/>
                </a:xfrm>
              </p:grpSpPr>
              <p:sp>
                <p:nvSpPr>
                  <p:cNvPr id="1300" name="Google Shape;1300;p41"/>
                  <p:cNvSpPr/>
                  <p:nvPr/>
                </p:nvSpPr>
                <p:spPr>
                  <a:xfrm>
                    <a:off x="4318110" y="851016"/>
                    <a:ext cx="416332" cy="201588"/>
                  </a:xfrm>
                  <a:custGeom>
                    <a:avLst/>
                    <a:gdLst/>
                    <a:ahLst/>
                    <a:cxnLst/>
                    <a:rect l="l" t="t" r="r" b="b"/>
                    <a:pathLst>
                      <a:path w="416332" h="201588" extrusionOk="0">
                        <a:moveTo>
                          <a:pt x="416333" y="112656"/>
                        </a:moveTo>
                        <a:cubicBezTo>
                          <a:pt x="389689" y="122510"/>
                          <a:pt x="361029" y="179707"/>
                          <a:pt x="345613" y="201589"/>
                        </a:cubicBezTo>
                        <a:cubicBezTo>
                          <a:pt x="332824" y="189256"/>
                          <a:pt x="321057" y="162092"/>
                          <a:pt x="304021" y="156634"/>
                        </a:cubicBezTo>
                        <a:cubicBezTo>
                          <a:pt x="283752" y="150110"/>
                          <a:pt x="262468" y="147632"/>
                          <a:pt x="241335" y="145160"/>
                        </a:cubicBezTo>
                        <a:cubicBezTo>
                          <a:pt x="227889" y="143638"/>
                          <a:pt x="214340" y="142025"/>
                          <a:pt x="201349" y="138434"/>
                        </a:cubicBezTo>
                        <a:cubicBezTo>
                          <a:pt x="198520" y="137673"/>
                          <a:pt x="195736" y="136814"/>
                          <a:pt x="193010" y="135858"/>
                        </a:cubicBezTo>
                        <a:cubicBezTo>
                          <a:pt x="172234" y="128475"/>
                          <a:pt x="152551" y="107699"/>
                          <a:pt x="132529" y="98449"/>
                        </a:cubicBezTo>
                        <a:cubicBezTo>
                          <a:pt x="94463" y="80854"/>
                          <a:pt x="50835" y="79592"/>
                          <a:pt x="11559" y="64982"/>
                        </a:cubicBezTo>
                        <a:cubicBezTo>
                          <a:pt x="6349" y="63063"/>
                          <a:pt x="488" y="59876"/>
                          <a:pt x="33" y="54366"/>
                        </a:cubicBezTo>
                        <a:cubicBezTo>
                          <a:pt x="-475" y="48752"/>
                          <a:pt x="4983" y="44557"/>
                          <a:pt x="10089" y="42183"/>
                        </a:cubicBezTo>
                        <a:cubicBezTo>
                          <a:pt x="11813" y="41376"/>
                          <a:pt x="13582" y="40615"/>
                          <a:pt x="15352" y="39958"/>
                        </a:cubicBezTo>
                        <a:lnTo>
                          <a:pt x="14994" y="38995"/>
                        </a:lnTo>
                        <a:cubicBezTo>
                          <a:pt x="22071" y="30103"/>
                          <a:pt x="32791" y="24594"/>
                          <a:pt x="43914" y="22167"/>
                        </a:cubicBezTo>
                        <a:cubicBezTo>
                          <a:pt x="55031" y="19689"/>
                          <a:pt x="66557" y="20092"/>
                          <a:pt x="77882" y="21302"/>
                        </a:cubicBezTo>
                        <a:cubicBezTo>
                          <a:pt x="122368" y="26161"/>
                          <a:pt x="164533" y="43900"/>
                          <a:pt x="208765" y="50574"/>
                        </a:cubicBezTo>
                        <a:lnTo>
                          <a:pt x="209975" y="50730"/>
                        </a:lnTo>
                        <a:lnTo>
                          <a:pt x="210027" y="50522"/>
                        </a:lnTo>
                        <a:cubicBezTo>
                          <a:pt x="195066" y="41324"/>
                          <a:pt x="180098" y="32126"/>
                          <a:pt x="165137" y="22922"/>
                        </a:cubicBezTo>
                        <a:cubicBezTo>
                          <a:pt x="163368" y="21862"/>
                          <a:pt x="161547" y="20697"/>
                          <a:pt x="160337" y="19032"/>
                        </a:cubicBezTo>
                        <a:cubicBezTo>
                          <a:pt x="158112" y="15949"/>
                          <a:pt x="158464" y="11448"/>
                          <a:pt x="160539" y="8215"/>
                        </a:cubicBezTo>
                        <a:cubicBezTo>
                          <a:pt x="162607" y="4975"/>
                          <a:pt x="166048" y="2907"/>
                          <a:pt x="169684" y="1638"/>
                        </a:cubicBezTo>
                        <a:cubicBezTo>
                          <a:pt x="186369" y="-4073"/>
                          <a:pt x="203711" y="6491"/>
                          <a:pt x="220187" y="12761"/>
                        </a:cubicBezTo>
                        <a:cubicBezTo>
                          <a:pt x="263867" y="29342"/>
                          <a:pt x="315938" y="16502"/>
                          <a:pt x="356886" y="38995"/>
                        </a:cubicBezTo>
                        <a:cubicBezTo>
                          <a:pt x="385038" y="54470"/>
                          <a:pt x="401977" y="83436"/>
                          <a:pt x="416333" y="112656"/>
                        </a:cubicBezTo>
                        <a:close/>
                      </a:path>
                    </a:pathLst>
                  </a:custGeom>
                  <a:solidFill>
                    <a:srgbClr val="D8B589"/>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01" name="Google Shape;1301;p41"/>
                  <p:cNvSpPr/>
                  <p:nvPr/>
                </p:nvSpPr>
                <p:spPr>
                  <a:xfrm>
                    <a:off x="4652040" y="622823"/>
                    <a:ext cx="1388122" cy="1112137"/>
                  </a:xfrm>
                  <a:custGeom>
                    <a:avLst/>
                    <a:gdLst/>
                    <a:ahLst/>
                    <a:cxnLst/>
                    <a:rect l="l" t="t" r="r" b="b"/>
                    <a:pathLst>
                      <a:path w="1388122" h="1112137" extrusionOk="0">
                        <a:moveTo>
                          <a:pt x="483943" y="1039235"/>
                        </a:moveTo>
                        <a:cubicBezTo>
                          <a:pt x="480762" y="1038272"/>
                          <a:pt x="479143" y="1037719"/>
                          <a:pt x="479143" y="1037719"/>
                        </a:cubicBezTo>
                        <a:cubicBezTo>
                          <a:pt x="479143" y="1037719"/>
                          <a:pt x="460233" y="1015219"/>
                          <a:pt x="462360" y="957645"/>
                        </a:cubicBezTo>
                        <a:cubicBezTo>
                          <a:pt x="464481" y="900013"/>
                          <a:pt x="504264" y="803762"/>
                          <a:pt x="506847" y="762255"/>
                        </a:cubicBezTo>
                        <a:cubicBezTo>
                          <a:pt x="509423" y="720800"/>
                          <a:pt x="500322" y="595029"/>
                          <a:pt x="500322" y="595029"/>
                        </a:cubicBezTo>
                        <a:cubicBezTo>
                          <a:pt x="500322" y="595029"/>
                          <a:pt x="467265" y="750325"/>
                          <a:pt x="390671" y="796027"/>
                        </a:cubicBezTo>
                        <a:cubicBezTo>
                          <a:pt x="314084" y="841671"/>
                          <a:pt x="260705" y="753863"/>
                          <a:pt x="209389" y="703263"/>
                        </a:cubicBezTo>
                        <a:cubicBezTo>
                          <a:pt x="158079" y="652655"/>
                          <a:pt x="78714" y="594776"/>
                          <a:pt x="61828" y="560801"/>
                        </a:cubicBezTo>
                        <a:cubicBezTo>
                          <a:pt x="44994" y="526879"/>
                          <a:pt x="59050" y="517024"/>
                          <a:pt x="49189" y="489626"/>
                        </a:cubicBezTo>
                        <a:cubicBezTo>
                          <a:pt x="39334" y="462228"/>
                          <a:pt x="0" y="426380"/>
                          <a:pt x="0" y="426380"/>
                        </a:cubicBezTo>
                        <a:cubicBezTo>
                          <a:pt x="0" y="426380"/>
                          <a:pt x="5509" y="416779"/>
                          <a:pt x="14610" y="403886"/>
                        </a:cubicBezTo>
                        <a:cubicBezTo>
                          <a:pt x="30033" y="381998"/>
                          <a:pt x="55759" y="350703"/>
                          <a:pt x="82402" y="340848"/>
                        </a:cubicBezTo>
                        <a:cubicBezTo>
                          <a:pt x="86800" y="339229"/>
                          <a:pt x="91197" y="338220"/>
                          <a:pt x="95549" y="337863"/>
                        </a:cubicBezTo>
                        <a:cubicBezTo>
                          <a:pt x="95549" y="337863"/>
                          <a:pt x="112429" y="357325"/>
                          <a:pt x="137706" y="379116"/>
                        </a:cubicBezTo>
                        <a:cubicBezTo>
                          <a:pt x="163036" y="400855"/>
                          <a:pt x="171934" y="389881"/>
                          <a:pt x="207978" y="417488"/>
                        </a:cubicBezTo>
                        <a:cubicBezTo>
                          <a:pt x="243715" y="444886"/>
                          <a:pt x="303318" y="504183"/>
                          <a:pt x="304483" y="504183"/>
                        </a:cubicBezTo>
                        <a:cubicBezTo>
                          <a:pt x="304483" y="502974"/>
                          <a:pt x="296547" y="455450"/>
                          <a:pt x="313375" y="426887"/>
                        </a:cubicBezTo>
                        <a:cubicBezTo>
                          <a:pt x="330261" y="398279"/>
                          <a:pt x="334711" y="262596"/>
                          <a:pt x="347095" y="227307"/>
                        </a:cubicBezTo>
                        <a:cubicBezTo>
                          <a:pt x="397247" y="84599"/>
                          <a:pt x="426766" y="98044"/>
                          <a:pt x="479143" y="73677"/>
                        </a:cubicBezTo>
                        <a:cubicBezTo>
                          <a:pt x="531565" y="49310"/>
                          <a:pt x="607092" y="4470"/>
                          <a:pt x="621851" y="577"/>
                        </a:cubicBezTo>
                        <a:cubicBezTo>
                          <a:pt x="629638" y="-1444"/>
                          <a:pt x="641619" y="2195"/>
                          <a:pt x="651220" y="6037"/>
                        </a:cubicBezTo>
                        <a:cubicBezTo>
                          <a:pt x="638738" y="13013"/>
                          <a:pt x="627719" y="17462"/>
                          <a:pt x="627719" y="17462"/>
                        </a:cubicBezTo>
                        <a:cubicBezTo>
                          <a:pt x="627719" y="17462"/>
                          <a:pt x="637066" y="77014"/>
                          <a:pt x="805508" y="77014"/>
                        </a:cubicBezTo>
                        <a:cubicBezTo>
                          <a:pt x="973949" y="77014"/>
                          <a:pt x="983251" y="17462"/>
                          <a:pt x="983251" y="17462"/>
                        </a:cubicBezTo>
                        <a:cubicBezTo>
                          <a:pt x="983251" y="17462"/>
                          <a:pt x="976278" y="14631"/>
                          <a:pt x="967177" y="10031"/>
                        </a:cubicBezTo>
                        <a:cubicBezTo>
                          <a:pt x="979667" y="8766"/>
                          <a:pt x="997256" y="9424"/>
                          <a:pt x="1020257" y="16047"/>
                        </a:cubicBezTo>
                        <a:cubicBezTo>
                          <a:pt x="1071566" y="30810"/>
                          <a:pt x="1191736" y="70847"/>
                          <a:pt x="1225450" y="103202"/>
                        </a:cubicBezTo>
                        <a:cubicBezTo>
                          <a:pt x="1259171" y="135505"/>
                          <a:pt x="1337879" y="311173"/>
                          <a:pt x="1365986" y="367388"/>
                        </a:cubicBezTo>
                        <a:cubicBezTo>
                          <a:pt x="1394093" y="423602"/>
                          <a:pt x="1396878" y="521981"/>
                          <a:pt x="1365986" y="550088"/>
                        </a:cubicBezTo>
                        <a:cubicBezTo>
                          <a:pt x="1335049" y="578195"/>
                          <a:pt x="1226868" y="581682"/>
                          <a:pt x="1172065" y="550088"/>
                        </a:cubicBezTo>
                        <a:cubicBezTo>
                          <a:pt x="1172065" y="550088"/>
                          <a:pt x="1179754" y="674446"/>
                          <a:pt x="1177679" y="755229"/>
                        </a:cubicBezTo>
                        <a:cubicBezTo>
                          <a:pt x="1175558" y="836064"/>
                          <a:pt x="1217716" y="928829"/>
                          <a:pt x="1197343" y="964671"/>
                        </a:cubicBezTo>
                        <a:cubicBezTo>
                          <a:pt x="1176970" y="1000460"/>
                          <a:pt x="1166257" y="1034890"/>
                          <a:pt x="1166257" y="1034890"/>
                        </a:cubicBezTo>
                        <a:cubicBezTo>
                          <a:pt x="1166257" y="1034890"/>
                          <a:pt x="1018182" y="1133262"/>
                          <a:pt x="816481" y="1107984"/>
                        </a:cubicBezTo>
                        <a:cubicBezTo>
                          <a:pt x="636864" y="1085491"/>
                          <a:pt x="509624" y="1047327"/>
                          <a:pt x="483943" y="1039235"/>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02" name="Google Shape;1302;p41"/>
                  <p:cNvSpPr/>
                  <p:nvPr/>
                </p:nvSpPr>
                <p:spPr>
                  <a:xfrm>
                    <a:off x="5075974" y="1651662"/>
                    <a:ext cx="815115" cy="326347"/>
                  </a:xfrm>
                  <a:custGeom>
                    <a:avLst/>
                    <a:gdLst/>
                    <a:ahLst/>
                    <a:cxnLst/>
                    <a:rect l="l" t="t" r="r" b="b"/>
                    <a:pathLst>
                      <a:path w="815115" h="322318" extrusionOk="0">
                        <a:moveTo>
                          <a:pt x="815115" y="322319"/>
                        </a:moveTo>
                        <a:lnTo>
                          <a:pt x="444108" y="322319"/>
                        </a:lnTo>
                        <a:lnTo>
                          <a:pt x="416001" y="222984"/>
                        </a:lnTo>
                        <a:lnTo>
                          <a:pt x="386020" y="322319"/>
                        </a:lnTo>
                        <a:lnTo>
                          <a:pt x="0" y="322319"/>
                        </a:lnTo>
                        <a:cubicBezTo>
                          <a:pt x="0" y="322319"/>
                          <a:pt x="29980" y="117125"/>
                          <a:pt x="37461" y="77244"/>
                        </a:cubicBezTo>
                        <a:cubicBezTo>
                          <a:pt x="41351" y="56618"/>
                          <a:pt x="51316" y="27548"/>
                          <a:pt x="60007" y="4345"/>
                        </a:cubicBezTo>
                        <a:cubicBezTo>
                          <a:pt x="85688" y="12431"/>
                          <a:pt x="212928" y="50601"/>
                          <a:pt x="392544" y="73094"/>
                        </a:cubicBezTo>
                        <a:cubicBezTo>
                          <a:pt x="594252" y="98372"/>
                          <a:pt x="742320" y="0"/>
                          <a:pt x="742320" y="0"/>
                        </a:cubicBezTo>
                        <a:cubicBezTo>
                          <a:pt x="763246" y="54341"/>
                          <a:pt x="815115" y="322319"/>
                          <a:pt x="815115" y="322319"/>
                        </a:cubicBezTo>
                        <a:close/>
                      </a:path>
                    </a:pathLst>
                  </a:custGeom>
                  <a:solidFill>
                    <a:schemeClr val="dk1"/>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03" name="Google Shape;1303;p41"/>
                  <p:cNvSpPr/>
                  <p:nvPr/>
                </p:nvSpPr>
                <p:spPr>
                  <a:xfrm>
                    <a:off x="4643888" y="992604"/>
                    <a:ext cx="33157" cy="9308"/>
                  </a:xfrm>
                  <a:custGeom>
                    <a:avLst/>
                    <a:gdLst/>
                    <a:ahLst/>
                    <a:cxnLst/>
                    <a:rect l="l" t="t" r="r" b="b"/>
                    <a:pathLst>
                      <a:path w="33157" h="9308" extrusionOk="0">
                        <a:moveTo>
                          <a:pt x="28759" y="9308"/>
                        </a:moveTo>
                        <a:lnTo>
                          <a:pt x="28668" y="9308"/>
                        </a:lnTo>
                        <a:lnTo>
                          <a:pt x="4307" y="8801"/>
                        </a:lnTo>
                        <a:cubicBezTo>
                          <a:pt x="1881" y="8749"/>
                          <a:pt x="-51" y="6739"/>
                          <a:pt x="1" y="4306"/>
                        </a:cubicBezTo>
                        <a:cubicBezTo>
                          <a:pt x="53" y="1880"/>
                          <a:pt x="2258" y="-13"/>
                          <a:pt x="4496" y="0"/>
                        </a:cubicBezTo>
                        <a:lnTo>
                          <a:pt x="28850" y="507"/>
                        </a:lnTo>
                        <a:cubicBezTo>
                          <a:pt x="31276" y="559"/>
                          <a:pt x="33208" y="2570"/>
                          <a:pt x="33156" y="5002"/>
                        </a:cubicBezTo>
                        <a:cubicBezTo>
                          <a:pt x="33110" y="7396"/>
                          <a:pt x="31146" y="9308"/>
                          <a:pt x="28759" y="9308"/>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04" name="Google Shape;1304;p41"/>
                  <p:cNvSpPr/>
                  <p:nvPr/>
                </p:nvSpPr>
                <p:spPr>
                  <a:xfrm>
                    <a:off x="4665001" y="1034955"/>
                    <a:ext cx="47769" cy="48462"/>
                  </a:xfrm>
                  <a:custGeom>
                    <a:avLst/>
                    <a:gdLst/>
                    <a:ahLst/>
                    <a:cxnLst/>
                    <a:rect l="l" t="t" r="r" b="b"/>
                    <a:pathLst>
                      <a:path w="47769" h="48462" extrusionOk="0">
                        <a:moveTo>
                          <a:pt x="43370" y="48463"/>
                        </a:moveTo>
                        <a:cubicBezTo>
                          <a:pt x="42075" y="48463"/>
                          <a:pt x="40787" y="47891"/>
                          <a:pt x="39922" y="46798"/>
                        </a:cubicBezTo>
                        <a:cubicBezTo>
                          <a:pt x="28591" y="32500"/>
                          <a:pt x="15699" y="19380"/>
                          <a:pt x="1609" y="7802"/>
                        </a:cubicBezTo>
                        <a:cubicBezTo>
                          <a:pt x="-271" y="6260"/>
                          <a:pt x="-544" y="3489"/>
                          <a:pt x="1004" y="1609"/>
                        </a:cubicBezTo>
                        <a:cubicBezTo>
                          <a:pt x="2539" y="-271"/>
                          <a:pt x="5317" y="-544"/>
                          <a:pt x="7197" y="1004"/>
                        </a:cubicBezTo>
                        <a:cubicBezTo>
                          <a:pt x="21767" y="12973"/>
                          <a:pt x="35096" y="26542"/>
                          <a:pt x="46817" y="41327"/>
                        </a:cubicBezTo>
                        <a:cubicBezTo>
                          <a:pt x="48326" y="43233"/>
                          <a:pt x="48008" y="45998"/>
                          <a:pt x="46102" y="47513"/>
                        </a:cubicBezTo>
                        <a:cubicBezTo>
                          <a:pt x="45295" y="48151"/>
                          <a:pt x="44326" y="48463"/>
                          <a:pt x="43370" y="48463"/>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05" name="Google Shape;1305;p41"/>
                  <p:cNvSpPr/>
                  <p:nvPr/>
                </p:nvSpPr>
                <p:spPr>
                  <a:xfrm>
                    <a:off x="4687941" y="1013848"/>
                    <a:ext cx="45951" cy="42886"/>
                  </a:xfrm>
                  <a:custGeom>
                    <a:avLst/>
                    <a:gdLst/>
                    <a:ahLst/>
                    <a:cxnLst/>
                    <a:rect l="l" t="t" r="r" b="b"/>
                    <a:pathLst>
                      <a:path w="45951" h="42886" extrusionOk="0">
                        <a:moveTo>
                          <a:pt x="41551" y="42887"/>
                        </a:moveTo>
                        <a:cubicBezTo>
                          <a:pt x="40484" y="42887"/>
                          <a:pt x="39424" y="42503"/>
                          <a:pt x="38572" y="41729"/>
                        </a:cubicBezTo>
                        <a:lnTo>
                          <a:pt x="1423" y="7644"/>
                        </a:lnTo>
                        <a:cubicBezTo>
                          <a:pt x="-366" y="5998"/>
                          <a:pt x="-483" y="3214"/>
                          <a:pt x="1156" y="1425"/>
                        </a:cubicBezTo>
                        <a:cubicBezTo>
                          <a:pt x="2808" y="-363"/>
                          <a:pt x="5580" y="-487"/>
                          <a:pt x="7375" y="1159"/>
                        </a:cubicBezTo>
                        <a:lnTo>
                          <a:pt x="44524" y="35244"/>
                        </a:lnTo>
                        <a:cubicBezTo>
                          <a:pt x="46319" y="36890"/>
                          <a:pt x="46436" y="39674"/>
                          <a:pt x="44790" y="41462"/>
                        </a:cubicBezTo>
                        <a:cubicBezTo>
                          <a:pt x="43925" y="42406"/>
                          <a:pt x="42741" y="42887"/>
                          <a:pt x="41551" y="42887"/>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06" name="Google Shape;1306;p41"/>
                  <p:cNvSpPr/>
                  <p:nvPr/>
                </p:nvSpPr>
                <p:spPr>
                  <a:xfrm>
                    <a:off x="4722402" y="980370"/>
                    <a:ext cx="39458" cy="39976"/>
                  </a:xfrm>
                  <a:custGeom>
                    <a:avLst/>
                    <a:gdLst/>
                    <a:ahLst/>
                    <a:cxnLst/>
                    <a:rect l="l" t="t" r="r" b="b"/>
                    <a:pathLst>
                      <a:path w="39458" h="39976" extrusionOk="0">
                        <a:moveTo>
                          <a:pt x="35061" y="39977"/>
                        </a:moveTo>
                        <a:cubicBezTo>
                          <a:pt x="33923" y="39977"/>
                          <a:pt x="32784" y="39541"/>
                          <a:pt x="31919" y="38663"/>
                        </a:cubicBezTo>
                        <a:lnTo>
                          <a:pt x="1262" y="7486"/>
                        </a:lnTo>
                        <a:cubicBezTo>
                          <a:pt x="-442" y="5755"/>
                          <a:pt x="-416" y="2965"/>
                          <a:pt x="1314" y="1267"/>
                        </a:cubicBezTo>
                        <a:cubicBezTo>
                          <a:pt x="3044" y="-444"/>
                          <a:pt x="5835" y="-418"/>
                          <a:pt x="7539" y="1319"/>
                        </a:cubicBezTo>
                        <a:lnTo>
                          <a:pt x="38196" y="32496"/>
                        </a:lnTo>
                        <a:cubicBezTo>
                          <a:pt x="39901" y="34227"/>
                          <a:pt x="39874" y="37017"/>
                          <a:pt x="38144" y="38715"/>
                        </a:cubicBezTo>
                        <a:cubicBezTo>
                          <a:pt x="37286" y="39561"/>
                          <a:pt x="36173" y="39977"/>
                          <a:pt x="35061" y="39977"/>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07" name="Google Shape;1307;p41"/>
                  <p:cNvSpPr/>
                  <p:nvPr/>
                </p:nvSpPr>
                <p:spPr>
                  <a:xfrm>
                    <a:off x="4949837" y="1123940"/>
                    <a:ext cx="87356" cy="80161"/>
                  </a:xfrm>
                  <a:custGeom>
                    <a:avLst/>
                    <a:gdLst/>
                    <a:ahLst/>
                    <a:cxnLst/>
                    <a:rect l="l" t="t" r="r" b="b"/>
                    <a:pathLst>
                      <a:path w="87356" h="80161" extrusionOk="0">
                        <a:moveTo>
                          <a:pt x="82954" y="80161"/>
                        </a:moveTo>
                        <a:cubicBezTo>
                          <a:pt x="81900" y="80161"/>
                          <a:pt x="80840" y="79784"/>
                          <a:pt x="80001" y="79016"/>
                        </a:cubicBezTo>
                        <a:lnTo>
                          <a:pt x="1443" y="7659"/>
                        </a:lnTo>
                        <a:cubicBezTo>
                          <a:pt x="-359" y="6026"/>
                          <a:pt x="-489" y="3242"/>
                          <a:pt x="1143" y="1440"/>
                        </a:cubicBezTo>
                        <a:cubicBezTo>
                          <a:pt x="2770" y="-355"/>
                          <a:pt x="5553" y="-492"/>
                          <a:pt x="7355" y="1141"/>
                        </a:cubicBezTo>
                        <a:lnTo>
                          <a:pt x="85914" y="72499"/>
                        </a:lnTo>
                        <a:cubicBezTo>
                          <a:pt x="87715" y="74131"/>
                          <a:pt x="87846" y="76915"/>
                          <a:pt x="86213" y="78717"/>
                        </a:cubicBezTo>
                        <a:cubicBezTo>
                          <a:pt x="85348" y="79673"/>
                          <a:pt x="84151" y="80161"/>
                          <a:pt x="82954" y="80161"/>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08" name="Google Shape;1308;p41"/>
                  <p:cNvSpPr/>
                  <p:nvPr/>
                </p:nvSpPr>
                <p:spPr>
                  <a:xfrm>
                    <a:off x="4970397" y="1128111"/>
                    <a:ext cx="104140" cy="25890"/>
                  </a:xfrm>
                  <a:custGeom>
                    <a:avLst/>
                    <a:gdLst/>
                    <a:ahLst/>
                    <a:cxnLst/>
                    <a:rect l="l" t="t" r="r" b="b"/>
                    <a:pathLst>
                      <a:path w="104140" h="25890" extrusionOk="0">
                        <a:moveTo>
                          <a:pt x="99738" y="25890"/>
                        </a:moveTo>
                        <a:cubicBezTo>
                          <a:pt x="99224" y="25890"/>
                          <a:pt x="98697" y="25799"/>
                          <a:pt x="98183" y="25604"/>
                        </a:cubicBezTo>
                        <a:cubicBezTo>
                          <a:pt x="68632" y="14461"/>
                          <a:pt x="37643" y="8809"/>
                          <a:pt x="6076" y="8809"/>
                        </a:cubicBezTo>
                        <a:cubicBezTo>
                          <a:pt x="5510" y="8809"/>
                          <a:pt x="4859" y="8809"/>
                          <a:pt x="4397" y="8815"/>
                        </a:cubicBezTo>
                        <a:cubicBezTo>
                          <a:pt x="1978" y="8815"/>
                          <a:pt x="13" y="6864"/>
                          <a:pt x="0" y="4444"/>
                        </a:cubicBezTo>
                        <a:cubicBezTo>
                          <a:pt x="-20" y="2011"/>
                          <a:pt x="1939" y="34"/>
                          <a:pt x="4371" y="14"/>
                        </a:cubicBezTo>
                        <a:cubicBezTo>
                          <a:pt x="37637" y="-331"/>
                          <a:pt x="70206" y="5641"/>
                          <a:pt x="101293" y="17369"/>
                        </a:cubicBezTo>
                        <a:cubicBezTo>
                          <a:pt x="103569" y="18228"/>
                          <a:pt x="104714" y="20764"/>
                          <a:pt x="103856" y="23041"/>
                        </a:cubicBezTo>
                        <a:cubicBezTo>
                          <a:pt x="103192" y="24804"/>
                          <a:pt x="101520" y="25890"/>
                          <a:pt x="99738" y="25890"/>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09" name="Google Shape;1309;p41"/>
                  <p:cNvSpPr/>
                  <p:nvPr/>
                </p:nvSpPr>
                <p:spPr>
                  <a:xfrm>
                    <a:off x="5123332" y="962781"/>
                    <a:ext cx="36852" cy="262760"/>
                  </a:xfrm>
                  <a:custGeom>
                    <a:avLst/>
                    <a:gdLst/>
                    <a:ahLst/>
                    <a:cxnLst/>
                    <a:rect l="l" t="t" r="r" b="b"/>
                    <a:pathLst>
                      <a:path w="36852" h="262760" extrusionOk="0">
                        <a:moveTo>
                          <a:pt x="31255" y="262760"/>
                        </a:moveTo>
                        <a:cubicBezTo>
                          <a:pt x="31170" y="262760"/>
                          <a:pt x="31092" y="262760"/>
                          <a:pt x="31007" y="262754"/>
                        </a:cubicBezTo>
                        <a:cubicBezTo>
                          <a:pt x="28581" y="262624"/>
                          <a:pt x="26727" y="260549"/>
                          <a:pt x="26857" y="258122"/>
                        </a:cubicBezTo>
                        <a:cubicBezTo>
                          <a:pt x="31515" y="172890"/>
                          <a:pt x="22525" y="87924"/>
                          <a:pt x="155" y="5561"/>
                        </a:cubicBezTo>
                        <a:cubicBezTo>
                          <a:pt x="-482" y="3219"/>
                          <a:pt x="903" y="799"/>
                          <a:pt x="3251" y="162"/>
                        </a:cubicBezTo>
                        <a:cubicBezTo>
                          <a:pt x="5561" y="-495"/>
                          <a:pt x="8013" y="910"/>
                          <a:pt x="8644" y="3258"/>
                        </a:cubicBezTo>
                        <a:cubicBezTo>
                          <a:pt x="31267" y="86519"/>
                          <a:pt x="40355" y="172435"/>
                          <a:pt x="35645" y="258604"/>
                        </a:cubicBezTo>
                        <a:cubicBezTo>
                          <a:pt x="35515" y="260945"/>
                          <a:pt x="33577" y="262760"/>
                          <a:pt x="31255" y="262760"/>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10" name="Google Shape;1310;p41"/>
                  <p:cNvSpPr/>
                  <p:nvPr/>
                </p:nvSpPr>
                <p:spPr>
                  <a:xfrm>
                    <a:off x="5156737" y="1369498"/>
                    <a:ext cx="141128" cy="147152"/>
                  </a:xfrm>
                  <a:custGeom>
                    <a:avLst/>
                    <a:gdLst/>
                    <a:ahLst/>
                    <a:cxnLst/>
                    <a:rect l="l" t="t" r="r" b="b"/>
                    <a:pathLst>
                      <a:path w="141128" h="147152" extrusionOk="0">
                        <a:moveTo>
                          <a:pt x="136727" y="147152"/>
                        </a:moveTo>
                        <a:cubicBezTo>
                          <a:pt x="136096" y="147152"/>
                          <a:pt x="135459" y="147022"/>
                          <a:pt x="134854" y="146729"/>
                        </a:cubicBezTo>
                        <a:cubicBezTo>
                          <a:pt x="74919" y="118479"/>
                          <a:pt x="25892" y="67221"/>
                          <a:pt x="341" y="6096"/>
                        </a:cubicBezTo>
                        <a:cubicBezTo>
                          <a:pt x="-596" y="3852"/>
                          <a:pt x="464" y="1276"/>
                          <a:pt x="2702" y="339"/>
                        </a:cubicBezTo>
                        <a:cubicBezTo>
                          <a:pt x="4940" y="-591"/>
                          <a:pt x="7529" y="456"/>
                          <a:pt x="8466" y="2700"/>
                        </a:cubicBezTo>
                        <a:cubicBezTo>
                          <a:pt x="33184" y="61842"/>
                          <a:pt x="80617" y="111441"/>
                          <a:pt x="138607" y="138774"/>
                        </a:cubicBezTo>
                        <a:cubicBezTo>
                          <a:pt x="140805" y="139808"/>
                          <a:pt x="141742" y="142430"/>
                          <a:pt x="140708" y="144628"/>
                        </a:cubicBezTo>
                        <a:cubicBezTo>
                          <a:pt x="139960" y="146222"/>
                          <a:pt x="138373" y="147152"/>
                          <a:pt x="136727" y="147152"/>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11" name="Google Shape;1311;p41"/>
                  <p:cNvSpPr/>
                  <p:nvPr/>
                </p:nvSpPr>
                <p:spPr>
                  <a:xfrm>
                    <a:off x="5149010" y="1446727"/>
                    <a:ext cx="110144" cy="64107"/>
                  </a:xfrm>
                  <a:custGeom>
                    <a:avLst/>
                    <a:gdLst/>
                    <a:ahLst/>
                    <a:cxnLst/>
                    <a:rect l="l" t="t" r="r" b="b"/>
                    <a:pathLst>
                      <a:path w="110144" h="64107" extrusionOk="0">
                        <a:moveTo>
                          <a:pt x="105745" y="64107"/>
                        </a:moveTo>
                        <a:cubicBezTo>
                          <a:pt x="105237" y="64107"/>
                          <a:pt x="104723" y="64016"/>
                          <a:pt x="104216" y="63828"/>
                        </a:cubicBezTo>
                        <a:cubicBezTo>
                          <a:pt x="67516" y="50239"/>
                          <a:pt x="33054" y="31427"/>
                          <a:pt x="1759" y="7919"/>
                        </a:cubicBezTo>
                        <a:cubicBezTo>
                          <a:pt x="-186" y="6462"/>
                          <a:pt x="-576" y="3704"/>
                          <a:pt x="881" y="1759"/>
                        </a:cubicBezTo>
                        <a:cubicBezTo>
                          <a:pt x="2338" y="-186"/>
                          <a:pt x="5102" y="-576"/>
                          <a:pt x="7041" y="881"/>
                        </a:cubicBezTo>
                        <a:cubicBezTo>
                          <a:pt x="37652" y="23875"/>
                          <a:pt x="71380" y="42277"/>
                          <a:pt x="107273" y="55580"/>
                        </a:cubicBezTo>
                        <a:cubicBezTo>
                          <a:pt x="109550" y="56419"/>
                          <a:pt x="110714" y="58956"/>
                          <a:pt x="109868" y="61232"/>
                        </a:cubicBezTo>
                        <a:cubicBezTo>
                          <a:pt x="109212" y="63008"/>
                          <a:pt x="107533" y="64107"/>
                          <a:pt x="105745" y="64107"/>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12" name="Google Shape;1312;p41"/>
                  <p:cNvSpPr/>
                  <p:nvPr/>
                </p:nvSpPr>
                <p:spPr>
                  <a:xfrm>
                    <a:off x="5124249" y="1579662"/>
                    <a:ext cx="712273" cy="69522"/>
                  </a:xfrm>
                  <a:custGeom>
                    <a:avLst/>
                    <a:gdLst/>
                    <a:ahLst/>
                    <a:cxnLst/>
                    <a:rect l="l" t="t" r="r" b="b"/>
                    <a:pathLst>
                      <a:path w="712273" h="69522" extrusionOk="0">
                        <a:moveTo>
                          <a:pt x="363565" y="69523"/>
                        </a:moveTo>
                        <a:cubicBezTo>
                          <a:pt x="241288" y="69523"/>
                          <a:pt x="119037" y="49189"/>
                          <a:pt x="2953" y="8560"/>
                        </a:cubicBezTo>
                        <a:cubicBezTo>
                          <a:pt x="656" y="7760"/>
                          <a:pt x="-553" y="5249"/>
                          <a:pt x="247" y="2953"/>
                        </a:cubicBezTo>
                        <a:cubicBezTo>
                          <a:pt x="1053" y="656"/>
                          <a:pt x="3558" y="-553"/>
                          <a:pt x="5854" y="247"/>
                        </a:cubicBezTo>
                        <a:cubicBezTo>
                          <a:pt x="231199" y="79111"/>
                          <a:pt x="480014" y="80893"/>
                          <a:pt x="706478" y="5255"/>
                        </a:cubicBezTo>
                        <a:cubicBezTo>
                          <a:pt x="708781" y="4481"/>
                          <a:pt x="711279" y="5730"/>
                          <a:pt x="712046" y="8033"/>
                        </a:cubicBezTo>
                        <a:cubicBezTo>
                          <a:pt x="712814" y="10336"/>
                          <a:pt x="711572" y="12833"/>
                          <a:pt x="709262" y="13601"/>
                        </a:cubicBezTo>
                        <a:cubicBezTo>
                          <a:pt x="597627" y="50893"/>
                          <a:pt x="480586" y="69523"/>
                          <a:pt x="363565" y="69523"/>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13" name="Google Shape;1313;p41"/>
                  <p:cNvSpPr/>
                  <p:nvPr/>
                </p:nvSpPr>
                <p:spPr>
                  <a:xfrm>
                    <a:off x="4383221" y="890335"/>
                    <a:ext cx="248728" cy="70684"/>
                  </a:xfrm>
                  <a:custGeom>
                    <a:avLst/>
                    <a:gdLst/>
                    <a:ahLst/>
                    <a:cxnLst/>
                    <a:rect l="l" t="t" r="r" b="b"/>
                    <a:pathLst>
                      <a:path w="248728" h="70684" extrusionOk="0">
                        <a:moveTo>
                          <a:pt x="246781" y="34731"/>
                        </a:moveTo>
                        <a:cubicBezTo>
                          <a:pt x="226069" y="20238"/>
                          <a:pt x="199140" y="16140"/>
                          <a:pt x="174376" y="15776"/>
                        </a:cubicBezTo>
                        <a:cubicBezTo>
                          <a:pt x="160833" y="15580"/>
                          <a:pt x="147719" y="17317"/>
                          <a:pt x="134372" y="19321"/>
                        </a:cubicBezTo>
                        <a:cubicBezTo>
                          <a:pt x="127626" y="20329"/>
                          <a:pt x="121902" y="18696"/>
                          <a:pt x="115560" y="16517"/>
                        </a:cubicBezTo>
                        <a:cubicBezTo>
                          <a:pt x="108469" y="14084"/>
                          <a:pt x="101366" y="11717"/>
                          <a:pt x="94172" y="9622"/>
                        </a:cubicBezTo>
                        <a:cubicBezTo>
                          <a:pt x="70026" y="2597"/>
                          <a:pt x="42101" y="-3602"/>
                          <a:pt x="17110" y="2460"/>
                        </a:cubicBezTo>
                        <a:cubicBezTo>
                          <a:pt x="7834" y="4704"/>
                          <a:pt x="-2782" y="12322"/>
                          <a:pt x="665" y="23321"/>
                        </a:cubicBezTo>
                        <a:cubicBezTo>
                          <a:pt x="3840" y="33462"/>
                          <a:pt x="16875" y="34353"/>
                          <a:pt x="25481" y="36350"/>
                        </a:cubicBezTo>
                        <a:cubicBezTo>
                          <a:pt x="54193" y="43005"/>
                          <a:pt x="81527" y="54466"/>
                          <a:pt x="106557" y="70000"/>
                        </a:cubicBezTo>
                        <a:cubicBezTo>
                          <a:pt x="111377" y="72992"/>
                          <a:pt x="115807" y="65388"/>
                          <a:pt x="110993" y="62402"/>
                        </a:cubicBezTo>
                        <a:cubicBezTo>
                          <a:pt x="91967" y="50589"/>
                          <a:pt x="71568" y="41034"/>
                          <a:pt x="50265" y="34113"/>
                        </a:cubicBezTo>
                        <a:cubicBezTo>
                          <a:pt x="39421" y="30587"/>
                          <a:pt x="28382" y="28362"/>
                          <a:pt x="17357" y="25585"/>
                        </a:cubicBezTo>
                        <a:cubicBezTo>
                          <a:pt x="13350" y="24577"/>
                          <a:pt x="6845" y="22417"/>
                          <a:pt x="9512" y="16927"/>
                        </a:cubicBezTo>
                        <a:cubicBezTo>
                          <a:pt x="12225" y="11346"/>
                          <a:pt x="20759" y="10429"/>
                          <a:pt x="26164" y="9746"/>
                        </a:cubicBezTo>
                        <a:cubicBezTo>
                          <a:pt x="50076" y="6714"/>
                          <a:pt x="74996" y="12848"/>
                          <a:pt x="97704" y="19874"/>
                        </a:cubicBezTo>
                        <a:cubicBezTo>
                          <a:pt x="108632" y="23263"/>
                          <a:pt x="120262" y="29403"/>
                          <a:pt x="131952" y="28440"/>
                        </a:cubicBezTo>
                        <a:cubicBezTo>
                          <a:pt x="143387" y="27504"/>
                          <a:pt x="154497" y="24967"/>
                          <a:pt x="166043" y="24635"/>
                        </a:cubicBezTo>
                        <a:cubicBezTo>
                          <a:pt x="191854" y="23894"/>
                          <a:pt x="220664" y="27159"/>
                          <a:pt x="242338" y="42328"/>
                        </a:cubicBezTo>
                        <a:cubicBezTo>
                          <a:pt x="246989" y="45587"/>
                          <a:pt x="251386" y="37957"/>
                          <a:pt x="246774" y="34731"/>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14" name="Google Shape;1314;p41"/>
                  <p:cNvSpPr/>
                  <p:nvPr/>
                </p:nvSpPr>
                <p:spPr>
                  <a:xfrm>
                    <a:off x="4324745" y="886386"/>
                    <a:ext cx="68166" cy="17087"/>
                  </a:xfrm>
                  <a:custGeom>
                    <a:avLst/>
                    <a:gdLst/>
                    <a:ahLst/>
                    <a:cxnLst/>
                    <a:rect l="l" t="t" r="r" b="b"/>
                    <a:pathLst>
                      <a:path w="68166" h="17087" extrusionOk="0">
                        <a:moveTo>
                          <a:pt x="65093" y="8387"/>
                        </a:moveTo>
                        <a:cubicBezTo>
                          <a:pt x="45124" y="2213"/>
                          <a:pt x="23645" y="-3869"/>
                          <a:pt x="3031" y="3118"/>
                        </a:cubicBezTo>
                        <a:cubicBezTo>
                          <a:pt x="-2303" y="4926"/>
                          <a:pt x="-13" y="13428"/>
                          <a:pt x="5373" y="11606"/>
                        </a:cubicBezTo>
                        <a:cubicBezTo>
                          <a:pt x="24484" y="5128"/>
                          <a:pt x="44272" y="11158"/>
                          <a:pt x="62752" y="16869"/>
                        </a:cubicBezTo>
                        <a:cubicBezTo>
                          <a:pt x="68177" y="18547"/>
                          <a:pt x="70499" y="10052"/>
                          <a:pt x="65093" y="8387"/>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15" name="Google Shape;1315;p41"/>
                  <p:cNvSpPr/>
                  <p:nvPr/>
                </p:nvSpPr>
                <p:spPr>
                  <a:xfrm>
                    <a:off x="4392742" y="868271"/>
                    <a:ext cx="63924" cy="32080"/>
                  </a:xfrm>
                  <a:custGeom>
                    <a:avLst/>
                    <a:gdLst/>
                    <a:ahLst/>
                    <a:cxnLst/>
                    <a:rect l="l" t="t" r="r" b="b"/>
                    <a:pathLst>
                      <a:path w="63924" h="32080" extrusionOk="0">
                        <a:moveTo>
                          <a:pt x="61923" y="23730"/>
                        </a:moveTo>
                        <a:cubicBezTo>
                          <a:pt x="44861" y="12301"/>
                          <a:pt x="25620" y="4242"/>
                          <a:pt x="5507" y="105"/>
                        </a:cubicBezTo>
                        <a:cubicBezTo>
                          <a:pt x="-22" y="-1034"/>
                          <a:pt x="-2383" y="7449"/>
                          <a:pt x="3165" y="8594"/>
                        </a:cubicBezTo>
                        <a:cubicBezTo>
                          <a:pt x="22621" y="12594"/>
                          <a:pt x="40977" y="20276"/>
                          <a:pt x="57480" y="31328"/>
                        </a:cubicBezTo>
                        <a:cubicBezTo>
                          <a:pt x="62203" y="34489"/>
                          <a:pt x="66613" y="26866"/>
                          <a:pt x="61923" y="23730"/>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grpSp>
              <p:nvGrpSpPr>
                <p:cNvPr id="1316" name="Google Shape;1316;p41"/>
                <p:cNvGrpSpPr/>
                <p:nvPr/>
              </p:nvGrpSpPr>
              <p:grpSpPr>
                <a:xfrm>
                  <a:off x="5318025" y="403551"/>
                  <a:ext cx="696473" cy="777040"/>
                  <a:chOff x="5318025" y="403551"/>
                  <a:chExt cx="696473" cy="777040"/>
                </a:xfrm>
              </p:grpSpPr>
              <p:grpSp>
                <p:nvGrpSpPr>
                  <p:cNvPr id="1317" name="Google Shape;1317;p41"/>
                  <p:cNvGrpSpPr/>
                  <p:nvPr/>
                </p:nvGrpSpPr>
                <p:grpSpPr>
                  <a:xfrm>
                    <a:off x="5517541" y="599903"/>
                    <a:ext cx="476583" cy="563574"/>
                    <a:chOff x="5517541" y="599903"/>
                    <a:chExt cx="476583" cy="563574"/>
                  </a:xfrm>
                </p:grpSpPr>
                <p:sp>
                  <p:nvSpPr>
                    <p:cNvPr id="1318" name="Google Shape;1318;p41"/>
                    <p:cNvSpPr/>
                    <p:nvPr/>
                  </p:nvSpPr>
                  <p:spPr>
                    <a:xfrm>
                      <a:off x="5517541" y="599903"/>
                      <a:ext cx="476583" cy="563574"/>
                    </a:xfrm>
                    <a:custGeom>
                      <a:avLst/>
                      <a:gdLst/>
                      <a:ahLst/>
                      <a:cxnLst/>
                      <a:rect l="l" t="t" r="r" b="b"/>
                      <a:pathLst>
                        <a:path w="476583" h="563574" extrusionOk="0">
                          <a:moveTo>
                            <a:pt x="0" y="83386"/>
                          </a:moveTo>
                          <a:cubicBezTo>
                            <a:pt x="0" y="83386"/>
                            <a:pt x="88823" y="4918"/>
                            <a:pt x="117489" y="0"/>
                          </a:cubicBezTo>
                          <a:cubicBezTo>
                            <a:pt x="117489" y="0"/>
                            <a:pt x="138194" y="15195"/>
                            <a:pt x="144282" y="25047"/>
                          </a:cubicBezTo>
                          <a:cubicBezTo>
                            <a:pt x="150371" y="34899"/>
                            <a:pt x="184099" y="60898"/>
                            <a:pt x="190187" y="78696"/>
                          </a:cubicBezTo>
                          <a:cubicBezTo>
                            <a:pt x="196282" y="96499"/>
                            <a:pt x="224838" y="63507"/>
                            <a:pt x="274723" y="142618"/>
                          </a:cubicBezTo>
                          <a:cubicBezTo>
                            <a:pt x="324615" y="221729"/>
                            <a:pt x="450626" y="328538"/>
                            <a:pt x="462100" y="357348"/>
                          </a:cubicBezTo>
                          <a:cubicBezTo>
                            <a:pt x="473581" y="386158"/>
                            <a:pt x="500049" y="499985"/>
                            <a:pt x="429309" y="535826"/>
                          </a:cubicBezTo>
                          <a:cubicBezTo>
                            <a:pt x="358577" y="571661"/>
                            <a:pt x="305666" y="562535"/>
                            <a:pt x="305666" y="562535"/>
                          </a:cubicBezTo>
                          <a:cubicBezTo>
                            <a:pt x="305666" y="562535"/>
                            <a:pt x="194155" y="424568"/>
                            <a:pt x="152927" y="359221"/>
                          </a:cubicBezTo>
                          <a:cubicBezTo>
                            <a:pt x="111707" y="293874"/>
                            <a:pt x="43894" y="255066"/>
                            <a:pt x="39913" y="219466"/>
                          </a:cubicBezTo>
                          <a:cubicBezTo>
                            <a:pt x="35932" y="183865"/>
                            <a:pt x="35132" y="160441"/>
                            <a:pt x="35132" y="151777"/>
                          </a:cubicBezTo>
                          <a:cubicBezTo>
                            <a:pt x="35132" y="143113"/>
                            <a:pt x="0" y="83386"/>
                            <a:pt x="0" y="83386"/>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19" name="Google Shape;1319;p41"/>
                    <p:cNvSpPr/>
                    <p:nvPr/>
                  </p:nvSpPr>
                  <p:spPr>
                    <a:xfrm>
                      <a:off x="5570785" y="682511"/>
                      <a:ext cx="122773" cy="70495"/>
                    </a:xfrm>
                    <a:custGeom>
                      <a:avLst/>
                      <a:gdLst/>
                      <a:ahLst/>
                      <a:cxnLst/>
                      <a:rect l="l" t="t" r="r" b="b"/>
                      <a:pathLst>
                        <a:path w="122773" h="70495" extrusionOk="0">
                          <a:moveTo>
                            <a:pt x="4409" y="70496"/>
                          </a:moveTo>
                          <a:cubicBezTo>
                            <a:pt x="3029" y="70496"/>
                            <a:pt x="1676" y="69858"/>
                            <a:pt x="818" y="68655"/>
                          </a:cubicBezTo>
                          <a:cubicBezTo>
                            <a:pt x="-594" y="66678"/>
                            <a:pt x="-132" y="63926"/>
                            <a:pt x="1846" y="62514"/>
                          </a:cubicBezTo>
                          <a:cubicBezTo>
                            <a:pt x="37407" y="37146"/>
                            <a:pt x="76072" y="16213"/>
                            <a:pt x="116766" y="309"/>
                          </a:cubicBezTo>
                          <a:cubicBezTo>
                            <a:pt x="119042" y="-588"/>
                            <a:pt x="121586" y="537"/>
                            <a:pt x="122470" y="2801"/>
                          </a:cubicBezTo>
                          <a:cubicBezTo>
                            <a:pt x="123355" y="5064"/>
                            <a:pt x="122236" y="7621"/>
                            <a:pt x="119972" y="8499"/>
                          </a:cubicBezTo>
                          <a:cubicBezTo>
                            <a:pt x="79955" y="24149"/>
                            <a:pt x="41928" y="44730"/>
                            <a:pt x="6958" y="69676"/>
                          </a:cubicBezTo>
                          <a:cubicBezTo>
                            <a:pt x="6184" y="70229"/>
                            <a:pt x="5293" y="70496"/>
                            <a:pt x="4409" y="70496"/>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20" name="Google Shape;1320;p41"/>
                    <p:cNvSpPr/>
                    <p:nvPr/>
                  </p:nvSpPr>
                  <p:spPr>
                    <a:xfrm>
                      <a:off x="5536809" y="680218"/>
                      <a:ext cx="41290" cy="52422"/>
                    </a:xfrm>
                    <a:custGeom>
                      <a:avLst/>
                      <a:gdLst/>
                      <a:ahLst/>
                      <a:cxnLst/>
                      <a:rect l="l" t="t" r="r" b="b"/>
                      <a:pathLst>
                        <a:path w="41290" h="52422" extrusionOk="0">
                          <a:moveTo>
                            <a:pt x="36894" y="52422"/>
                          </a:moveTo>
                          <a:cubicBezTo>
                            <a:pt x="35548" y="52422"/>
                            <a:pt x="34227" y="51804"/>
                            <a:pt x="33362" y="50647"/>
                          </a:cubicBezTo>
                          <a:lnTo>
                            <a:pt x="871" y="7032"/>
                          </a:lnTo>
                          <a:cubicBezTo>
                            <a:pt x="-580" y="5081"/>
                            <a:pt x="-176" y="2329"/>
                            <a:pt x="1769" y="878"/>
                          </a:cubicBezTo>
                          <a:cubicBezTo>
                            <a:pt x="3726" y="-585"/>
                            <a:pt x="6472" y="-175"/>
                            <a:pt x="7928" y="1776"/>
                          </a:cubicBezTo>
                          <a:lnTo>
                            <a:pt x="40420" y="45391"/>
                          </a:lnTo>
                          <a:cubicBezTo>
                            <a:pt x="41871" y="47342"/>
                            <a:pt x="41467" y="50094"/>
                            <a:pt x="39522" y="51551"/>
                          </a:cubicBezTo>
                          <a:cubicBezTo>
                            <a:pt x="38729" y="52136"/>
                            <a:pt x="37805" y="52422"/>
                            <a:pt x="36894" y="52422"/>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21" name="Google Shape;1321;p41"/>
                    <p:cNvSpPr/>
                    <p:nvPr/>
                  </p:nvSpPr>
                  <p:spPr>
                    <a:xfrm>
                      <a:off x="5569647" y="656659"/>
                      <a:ext cx="37344" cy="49747"/>
                    </a:xfrm>
                    <a:custGeom>
                      <a:avLst/>
                      <a:gdLst/>
                      <a:ahLst/>
                      <a:cxnLst/>
                      <a:rect l="l" t="t" r="r" b="b"/>
                      <a:pathLst>
                        <a:path w="37344" h="49747" extrusionOk="0">
                          <a:moveTo>
                            <a:pt x="32944" y="49747"/>
                          </a:moveTo>
                          <a:cubicBezTo>
                            <a:pt x="31663" y="49747"/>
                            <a:pt x="30388" y="49188"/>
                            <a:pt x="29523" y="48115"/>
                          </a:cubicBezTo>
                          <a:cubicBezTo>
                            <a:pt x="18939" y="35033"/>
                            <a:pt x="9221" y="21081"/>
                            <a:pt x="615" y="6653"/>
                          </a:cubicBezTo>
                          <a:cubicBezTo>
                            <a:pt x="-620" y="4565"/>
                            <a:pt x="62" y="1866"/>
                            <a:pt x="2150" y="623"/>
                          </a:cubicBezTo>
                          <a:cubicBezTo>
                            <a:pt x="4238" y="-626"/>
                            <a:pt x="6938" y="64"/>
                            <a:pt x="8180" y="2145"/>
                          </a:cubicBezTo>
                          <a:cubicBezTo>
                            <a:pt x="16565" y="16222"/>
                            <a:pt x="26049" y="29823"/>
                            <a:pt x="36366" y="42579"/>
                          </a:cubicBezTo>
                          <a:cubicBezTo>
                            <a:pt x="37894" y="44472"/>
                            <a:pt x="37602" y="47243"/>
                            <a:pt x="35709" y="48772"/>
                          </a:cubicBezTo>
                          <a:cubicBezTo>
                            <a:pt x="34896" y="49429"/>
                            <a:pt x="33920" y="49747"/>
                            <a:pt x="32944" y="49747"/>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22" name="Google Shape;1322;p41"/>
                    <p:cNvSpPr/>
                    <p:nvPr/>
                  </p:nvSpPr>
                  <p:spPr>
                    <a:xfrm>
                      <a:off x="5606117" y="637728"/>
                      <a:ext cx="34758" cy="47479"/>
                    </a:xfrm>
                    <a:custGeom>
                      <a:avLst/>
                      <a:gdLst/>
                      <a:ahLst/>
                      <a:cxnLst/>
                      <a:rect l="l" t="t" r="r" b="b"/>
                      <a:pathLst>
                        <a:path w="34758" h="47479" extrusionOk="0">
                          <a:moveTo>
                            <a:pt x="30364" y="47480"/>
                          </a:moveTo>
                          <a:cubicBezTo>
                            <a:pt x="29057" y="47480"/>
                            <a:pt x="27775" y="46907"/>
                            <a:pt x="26904" y="45808"/>
                          </a:cubicBezTo>
                          <a:cubicBezTo>
                            <a:pt x="17147" y="33449"/>
                            <a:pt x="8287" y="20251"/>
                            <a:pt x="566" y="6563"/>
                          </a:cubicBezTo>
                          <a:cubicBezTo>
                            <a:pt x="-624" y="4447"/>
                            <a:pt x="124" y="1763"/>
                            <a:pt x="2238" y="569"/>
                          </a:cubicBezTo>
                          <a:cubicBezTo>
                            <a:pt x="4365" y="-628"/>
                            <a:pt x="7045" y="128"/>
                            <a:pt x="8235" y="2240"/>
                          </a:cubicBezTo>
                          <a:cubicBezTo>
                            <a:pt x="15729" y="15535"/>
                            <a:pt x="24334" y="28356"/>
                            <a:pt x="33812" y="40351"/>
                          </a:cubicBezTo>
                          <a:cubicBezTo>
                            <a:pt x="35315" y="42256"/>
                            <a:pt x="34996" y="45021"/>
                            <a:pt x="33083" y="46530"/>
                          </a:cubicBezTo>
                          <a:cubicBezTo>
                            <a:pt x="32277" y="47168"/>
                            <a:pt x="31314" y="47480"/>
                            <a:pt x="30364" y="47480"/>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23" name="Google Shape;1323;p41"/>
                    <p:cNvSpPr/>
                    <p:nvPr/>
                  </p:nvSpPr>
                  <p:spPr>
                    <a:xfrm>
                      <a:off x="5630186" y="617909"/>
                      <a:ext cx="39722" cy="48694"/>
                    </a:xfrm>
                    <a:custGeom>
                      <a:avLst/>
                      <a:gdLst/>
                      <a:ahLst/>
                      <a:cxnLst/>
                      <a:rect l="l" t="t" r="r" b="b"/>
                      <a:pathLst>
                        <a:path w="39722" h="48694" extrusionOk="0">
                          <a:moveTo>
                            <a:pt x="35326" y="48695"/>
                          </a:moveTo>
                          <a:cubicBezTo>
                            <a:pt x="34012" y="48695"/>
                            <a:pt x="32712" y="48109"/>
                            <a:pt x="31846" y="46984"/>
                          </a:cubicBezTo>
                          <a:lnTo>
                            <a:pt x="923" y="7098"/>
                          </a:lnTo>
                          <a:cubicBezTo>
                            <a:pt x="-567" y="5177"/>
                            <a:pt x="-216" y="2414"/>
                            <a:pt x="1710" y="925"/>
                          </a:cubicBezTo>
                          <a:cubicBezTo>
                            <a:pt x="3622" y="-567"/>
                            <a:pt x="6393" y="-216"/>
                            <a:pt x="7876" y="1705"/>
                          </a:cubicBezTo>
                          <a:lnTo>
                            <a:pt x="38800" y="41598"/>
                          </a:lnTo>
                          <a:cubicBezTo>
                            <a:pt x="40290" y="43517"/>
                            <a:pt x="39938" y="46281"/>
                            <a:pt x="38013" y="47771"/>
                          </a:cubicBezTo>
                          <a:cubicBezTo>
                            <a:pt x="37219" y="48395"/>
                            <a:pt x="36269" y="48695"/>
                            <a:pt x="35326" y="48695"/>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sp>
                <p:nvSpPr>
                  <p:cNvPr id="1324" name="Google Shape;1324;p41"/>
                  <p:cNvSpPr/>
                  <p:nvPr/>
                </p:nvSpPr>
                <p:spPr>
                  <a:xfrm>
                    <a:off x="5318025" y="403551"/>
                    <a:ext cx="307476" cy="274865"/>
                  </a:xfrm>
                  <a:custGeom>
                    <a:avLst/>
                    <a:gdLst/>
                    <a:ahLst/>
                    <a:cxnLst/>
                    <a:rect l="l" t="t" r="r" b="b"/>
                    <a:pathLst>
                      <a:path w="307476" h="274865" extrusionOk="0">
                        <a:moveTo>
                          <a:pt x="205111" y="274866"/>
                        </a:moveTo>
                        <a:cubicBezTo>
                          <a:pt x="205111" y="274866"/>
                          <a:pt x="269443" y="219530"/>
                          <a:pt x="307476" y="199550"/>
                        </a:cubicBezTo>
                        <a:cubicBezTo>
                          <a:pt x="307476" y="199550"/>
                          <a:pt x="304413" y="118376"/>
                          <a:pt x="302071" y="102948"/>
                        </a:cubicBezTo>
                        <a:cubicBezTo>
                          <a:pt x="299729" y="87520"/>
                          <a:pt x="257090" y="30919"/>
                          <a:pt x="250306" y="21510"/>
                        </a:cubicBezTo>
                        <a:cubicBezTo>
                          <a:pt x="243515" y="12100"/>
                          <a:pt x="210256" y="4137"/>
                          <a:pt x="203231" y="389"/>
                        </a:cubicBezTo>
                        <a:cubicBezTo>
                          <a:pt x="196206" y="-3358"/>
                          <a:pt x="190820" y="20766"/>
                          <a:pt x="209787" y="37865"/>
                        </a:cubicBezTo>
                        <a:cubicBezTo>
                          <a:pt x="228762" y="54962"/>
                          <a:pt x="222544" y="48873"/>
                          <a:pt x="227877" y="57539"/>
                        </a:cubicBezTo>
                        <a:cubicBezTo>
                          <a:pt x="233211" y="66205"/>
                          <a:pt x="238305" y="84709"/>
                          <a:pt x="238305" y="84709"/>
                        </a:cubicBezTo>
                        <a:cubicBezTo>
                          <a:pt x="238305" y="84709"/>
                          <a:pt x="191516" y="56837"/>
                          <a:pt x="167162" y="41144"/>
                        </a:cubicBezTo>
                        <a:cubicBezTo>
                          <a:pt x="142801" y="25451"/>
                          <a:pt x="77643" y="8091"/>
                          <a:pt x="58141" y="3209"/>
                        </a:cubicBezTo>
                        <a:cubicBezTo>
                          <a:pt x="38640" y="-1673"/>
                          <a:pt x="25149" y="454"/>
                          <a:pt x="25331" y="20002"/>
                        </a:cubicBezTo>
                        <a:cubicBezTo>
                          <a:pt x="25331" y="20002"/>
                          <a:pt x="8679" y="13198"/>
                          <a:pt x="1641" y="31059"/>
                        </a:cubicBezTo>
                        <a:cubicBezTo>
                          <a:pt x="-5397" y="48919"/>
                          <a:pt x="12484" y="57585"/>
                          <a:pt x="12484" y="57585"/>
                        </a:cubicBezTo>
                        <a:cubicBezTo>
                          <a:pt x="12484" y="57585"/>
                          <a:pt x="9967" y="73482"/>
                          <a:pt x="21819" y="84138"/>
                        </a:cubicBezTo>
                        <a:cubicBezTo>
                          <a:pt x="33664" y="94795"/>
                          <a:pt x="37697" y="96934"/>
                          <a:pt x="37697" y="96934"/>
                        </a:cubicBezTo>
                        <a:cubicBezTo>
                          <a:pt x="37697" y="96934"/>
                          <a:pt x="33937" y="111740"/>
                          <a:pt x="46713" y="123894"/>
                        </a:cubicBezTo>
                        <a:cubicBezTo>
                          <a:pt x="59481" y="136049"/>
                          <a:pt x="89449" y="161904"/>
                          <a:pt x="89449" y="161904"/>
                        </a:cubicBezTo>
                        <a:lnTo>
                          <a:pt x="115383" y="196055"/>
                        </a:lnTo>
                        <a:cubicBezTo>
                          <a:pt x="115383" y="196055"/>
                          <a:pt x="129297" y="213522"/>
                          <a:pt x="159493" y="238705"/>
                        </a:cubicBezTo>
                        <a:cubicBezTo>
                          <a:pt x="189694" y="263886"/>
                          <a:pt x="205111" y="274866"/>
                          <a:pt x="205111" y="274866"/>
                        </a:cubicBezTo>
                        <a:close/>
                      </a:path>
                    </a:pathLst>
                  </a:custGeom>
                  <a:solidFill>
                    <a:srgbClr val="D8B589"/>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nvGrpSpPr>
                  <p:cNvPr id="1325" name="Google Shape;1325;p41"/>
                  <p:cNvGrpSpPr/>
                  <p:nvPr/>
                </p:nvGrpSpPr>
                <p:grpSpPr>
                  <a:xfrm>
                    <a:off x="5328649" y="420485"/>
                    <a:ext cx="132017" cy="120498"/>
                    <a:chOff x="5328649" y="420485"/>
                    <a:chExt cx="132017" cy="120498"/>
                  </a:xfrm>
                </p:grpSpPr>
                <p:sp>
                  <p:nvSpPr>
                    <p:cNvPr id="1326" name="Google Shape;1326;p41"/>
                    <p:cNvSpPr/>
                    <p:nvPr/>
                  </p:nvSpPr>
                  <p:spPr>
                    <a:xfrm>
                      <a:off x="5328649" y="451038"/>
                      <a:ext cx="124170" cy="58718"/>
                    </a:xfrm>
                    <a:custGeom>
                      <a:avLst/>
                      <a:gdLst/>
                      <a:ahLst/>
                      <a:cxnLst/>
                      <a:rect l="l" t="t" r="r" b="b"/>
                      <a:pathLst>
                        <a:path w="124170" h="58718" extrusionOk="0">
                          <a:moveTo>
                            <a:pt x="124163" y="54142"/>
                          </a:moveTo>
                          <a:cubicBezTo>
                            <a:pt x="124254" y="55682"/>
                            <a:pt x="123415" y="57222"/>
                            <a:pt x="122049" y="58058"/>
                          </a:cubicBezTo>
                          <a:cubicBezTo>
                            <a:pt x="121392" y="58498"/>
                            <a:pt x="120644" y="58718"/>
                            <a:pt x="119896" y="58718"/>
                          </a:cubicBezTo>
                          <a:cubicBezTo>
                            <a:pt x="119233" y="58718"/>
                            <a:pt x="118530" y="58542"/>
                            <a:pt x="117912" y="58190"/>
                          </a:cubicBezTo>
                          <a:cubicBezTo>
                            <a:pt x="98821" y="48201"/>
                            <a:pt x="79144" y="37904"/>
                            <a:pt x="59655" y="28003"/>
                          </a:cubicBezTo>
                          <a:cubicBezTo>
                            <a:pt x="52877" y="24571"/>
                            <a:pt x="46145" y="21182"/>
                            <a:pt x="39367" y="17838"/>
                          </a:cubicBezTo>
                          <a:lnTo>
                            <a:pt x="29688" y="12998"/>
                          </a:lnTo>
                          <a:cubicBezTo>
                            <a:pt x="21941" y="9126"/>
                            <a:pt x="12307" y="4285"/>
                            <a:pt x="5438" y="11018"/>
                          </a:cubicBezTo>
                          <a:cubicBezTo>
                            <a:pt x="4300" y="12162"/>
                            <a:pt x="2537" y="12206"/>
                            <a:pt x="1216" y="11194"/>
                          </a:cubicBezTo>
                          <a:cubicBezTo>
                            <a:pt x="-58" y="10138"/>
                            <a:pt x="-371" y="8510"/>
                            <a:pt x="468" y="7146"/>
                          </a:cubicBezTo>
                          <a:cubicBezTo>
                            <a:pt x="5529" y="-1039"/>
                            <a:pt x="16002" y="-1039"/>
                            <a:pt x="23437" y="1469"/>
                          </a:cubicBezTo>
                          <a:cubicBezTo>
                            <a:pt x="30039" y="3669"/>
                            <a:pt x="36420" y="6926"/>
                            <a:pt x="42580" y="10094"/>
                          </a:cubicBezTo>
                          <a:cubicBezTo>
                            <a:pt x="44343" y="10974"/>
                            <a:pt x="46100" y="11898"/>
                            <a:pt x="47862" y="12778"/>
                          </a:cubicBezTo>
                          <a:cubicBezTo>
                            <a:pt x="56045" y="16827"/>
                            <a:pt x="64228" y="20963"/>
                            <a:pt x="72372" y="25100"/>
                          </a:cubicBezTo>
                          <a:cubicBezTo>
                            <a:pt x="89181" y="33724"/>
                            <a:pt x="105859" y="42438"/>
                            <a:pt x="122049" y="50930"/>
                          </a:cubicBezTo>
                          <a:cubicBezTo>
                            <a:pt x="123331" y="51590"/>
                            <a:pt x="124118" y="52778"/>
                            <a:pt x="124163" y="54142"/>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27" name="Google Shape;1327;p41"/>
                    <p:cNvSpPr/>
                    <p:nvPr/>
                  </p:nvSpPr>
                  <p:spPr>
                    <a:xfrm>
                      <a:off x="5339058" y="420485"/>
                      <a:ext cx="121608" cy="52042"/>
                    </a:xfrm>
                    <a:custGeom>
                      <a:avLst/>
                      <a:gdLst/>
                      <a:ahLst/>
                      <a:cxnLst/>
                      <a:rect l="l" t="t" r="r" b="b"/>
                      <a:pathLst>
                        <a:path w="121608" h="52042" extrusionOk="0">
                          <a:moveTo>
                            <a:pt x="121234" y="49535"/>
                          </a:moveTo>
                          <a:cubicBezTo>
                            <a:pt x="120577" y="50987"/>
                            <a:pt x="119120" y="52043"/>
                            <a:pt x="117448" y="52043"/>
                          </a:cubicBezTo>
                          <a:cubicBezTo>
                            <a:pt x="116876" y="52043"/>
                            <a:pt x="116303" y="51911"/>
                            <a:pt x="115692" y="51647"/>
                          </a:cubicBezTo>
                          <a:cubicBezTo>
                            <a:pt x="109792" y="48919"/>
                            <a:pt x="103899" y="46146"/>
                            <a:pt x="97999" y="43374"/>
                          </a:cubicBezTo>
                          <a:cubicBezTo>
                            <a:pt x="85022" y="37258"/>
                            <a:pt x="71642" y="30965"/>
                            <a:pt x="58352" y="25024"/>
                          </a:cubicBezTo>
                          <a:cubicBezTo>
                            <a:pt x="49285" y="20932"/>
                            <a:pt x="39560" y="17191"/>
                            <a:pt x="29484" y="13847"/>
                          </a:cubicBezTo>
                          <a:cubicBezTo>
                            <a:pt x="25393" y="12527"/>
                            <a:pt x="21210" y="11294"/>
                            <a:pt x="17118" y="10062"/>
                          </a:cubicBezTo>
                          <a:lnTo>
                            <a:pt x="15668" y="9666"/>
                          </a:lnTo>
                          <a:cubicBezTo>
                            <a:pt x="14484" y="9270"/>
                            <a:pt x="13248" y="8962"/>
                            <a:pt x="12019" y="8654"/>
                          </a:cubicBezTo>
                          <a:cubicBezTo>
                            <a:pt x="8454" y="7686"/>
                            <a:pt x="4759" y="6674"/>
                            <a:pt x="1370" y="4914"/>
                          </a:cubicBezTo>
                          <a:cubicBezTo>
                            <a:pt x="356" y="4386"/>
                            <a:pt x="-171" y="3330"/>
                            <a:pt x="50" y="2229"/>
                          </a:cubicBezTo>
                          <a:cubicBezTo>
                            <a:pt x="310" y="997"/>
                            <a:pt x="1370" y="117"/>
                            <a:pt x="2554" y="29"/>
                          </a:cubicBezTo>
                          <a:cubicBezTo>
                            <a:pt x="7133" y="-191"/>
                            <a:pt x="11576" y="865"/>
                            <a:pt x="15889" y="1922"/>
                          </a:cubicBezTo>
                          <a:lnTo>
                            <a:pt x="17652" y="2318"/>
                          </a:lnTo>
                          <a:cubicBezTo>
                            <a:pt x="22049" y="3374"/>
                            <a:pt x="26804" y="4738"/>
                            <a:pt x="32652" y="6630"/>
                          </a:cubicBezTo>
                          <a:cubicBezTo>
                            <a:pt x="41674" y="9491"/>
                            <a:pt x="51002" y="13099"/>
                            <a:pt x="61169" y="17631"/>
                          </a:cubicBezTo>
                          <a:cubicBezTo>
                            <a:pt x="74764" y="23704"/>
                            <a:pt x="88450" y="30173"/>
                            <a:pt x="101700" y="36377"/>
                          </a:cubicBezTo>
                          <a:cubicBezTo>
                            <a:pt x="107639" y="39194"/>
                            <a:pt x="113533" y="42010"/>
                            <a:pt x="119517" y="44782"/>
                          </a:cubicBezTo>
                          <a:cubicBezTo>
                            <a:pt x="121410" y="45662"/>
                            <a:pt x="122112" y="47642"/>
                            <a:pt x="121234" y="49535"/>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28" name="Google Shape;1328;p41"/>
                    <p:cNvSpPr/>
                    <p:nvPr/>
                  </p:nvSpPr>
                  <p:spPr>
                    <a:xfrm>
                      <a:off x="5353475" y="490392"/>
                      <a:ext cx="81884" cy="50591"/>
                    </a:xfrm>
                    <a:custGeom>
                      <a:avLst/>
                      <a:gdLst/>
                      <a:ahLst/>
                      <a:cxnLst/>
                      <a:rect l="l" t="t" r="r" b="b"/>
                      <a:pathLst>
                        <a:path w="81884" h="50591" extrusionOk="0">
                          <a:moveTo>
                            <a:pt x="81885" y="46279"/>
                          </a:moveTo>
                          <a:lnTo>
                            <a:pt x="81885" y="46279"/>
                          </a:lnTo>
                          <a:cubicBezTo>
                            <a:pt x="81885" y="47819"/>
                            <a:pt x="80961" y="49448"/>
                            <a:pt x="79641" y="50151"/>
                          </a:cubicBezTo>
                          <a:cubicBezTo>
                            <a:pt x="79114" y="50460"/>
                            <a:pt x="78541" y="50591"/>
                            <a:pt x="77923" y="50591"/>
                          </a:cubicBezTo>
                          <a:cubicBezTo>
                            <a:pt x="77221" y="50591"/>
                            <a:pt x="76512" y="50371"/>
                            <a:pt x="75855" y="49975"/>
                          </a:cubicBezTo>
                          <a:cubicBezTo>
                            <a:pt x="58825" y="39194"/>
                            <a:pt x="60790" y="39737"/>
                            <a:pt x="45829" y="29132"/>
                          </a:cubicBezTo>
                          <a:cubicBezTo>
                            <a:pt x="38745" y="24116"/>
                            <a:pt x="31700" y="18835"/>
                            <a:pt x="24883" y="13731"/>
                          </a:cubicBezTo>
                          <a:lnTo>
                            <a:pt x="23212" y="12455"/>
                          </a:lnTo>
                          <a:cubicBezTo>
                            <a:pt x="17975" y="8582"/>
                            <a:pt x="13708" y="6866"/>
                            <a:pt x="10449" y="7394"/>
                          </a:cubicBezTo>
                          <a:cubicBezTo>
                            <a:pt x="8556" y="7746"/>
                            <a:pt x="6976" y="8846"/>
                            <a:pt x="5694" y="10782"/>
                          </a:cubicBezTo>
                          <a:cubicBezTo>
                            <a:pt x="4816" y="12059"/>
                            <a:pt x="3320" y="12543"/>
                            <a:pt x="1954" y="11971"/>
                          </a:cubicBezTo>
                          <a:cubicBezTo>
                            <a:pt x="549" y="11399"/>
                            <a:pt x="-245" y="9947"/>
                            <a:pt x="68" y="8406"/>
                          </a:cubicBezTo>
                          <a:cubicBezTo>
                            <a:pt x="595" y="5458"/>
                            <a:pt x="2305" y="3126"/>
                            <a:pt x="4946" y="1674"/>
                          </a:cubicBezTo>
                          <a:cubicBezTo>
                            <a:pt x="9434" y="-790"/>
                            <a:pt x="15731" y="-218"/>
                            <a:pt x="19692" y="1365"/>
                          </a:cubicBezTo>
                          <a:cubicBezTo>
                            <a:pt x="23517" y="2906"/>
                            <a:pt x="26822" y="5370"/>
                            <a:pt x="29990" y="7790"/>
                          </a:cubicBezTo>
                          <a:lnTo>
                            <a:pt x="31791" y="9154"/>
                          </a:lnTo>
                          <a:cubicBezTo>
                            <a:pt x="36020" y="12234"/>
                            <a:pt x="40196" y="15359"/>
                            <a:pt x="44463" y="18395"/>
                          </a:cubicBezTo>
                          <a:cubicBezTo>
                            <a:pt x="64842" y="33048"/>
                            <a:pt x="64367" y="33826"/>
                            <a:pt x="79946" y="43022"/>
                          </a:cubicBezTo>
                          <a:cubicBezTo>
                            <a:pt x="81182" y="43727"/>
                            <a:pt x="81885" y="44914"/>
                            <a:pt x="81885" y="46278"/>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sp>
                <p:nvSpPr>
                  <p:cNvPr id="1329" name="Google Shape;1329;p41"/>
                  <p:cNvSpPr/>
                  <p:nvPr/>
                </p:nvSpPr>
                <p:spPr>
                  <a:xfrm>
                    <a:off x="5546763" y="754196"/>
                    <a:ext cx="282273" cy="426395"/>
                  </a:xfrm>
                  <a:custGeom>
                    <a:avLst/>
                    <a:gdLst/>
                    <a:ahLst/>
                    <a:cxnLst/>
                    <a:rect l="l" t="t" r="r" b="b"/>
                    <a:pathLst>
                      <a:path w="282273" h="426395" extrusionOk="0">
                        <a:moveTo>
                          <a:pt x="280289" y="418031"/>
                        </a:moveTo>
                        <a:cubicBezTo>
                          <a:pt x="266948" y="408951"/>
                          <a:pt x="256781" y="396292"/>
                          <a:pt x="247570" y="383205"/>
                        </a:cubicBezTo>
                        <a:cubicBezTo>
                          <a:pt x="238014" y="369616"/>
                          <a:pt x="228849" y="355742"/>
                          <a:pt x="219612" y="341945"/>
                        </a:cubicBezTo>
                        <a:cubicBezTo>
                          <a:pt x="200800" y="313851"/>
                          <a:pt x="182132" y="285659"/>
                          <a:pt x="162813" y="257916"/>
                        </a:cubicBezTo>
                        <a:cubicBezTo>
                          <a:pt x="143890" y="230759"/>
                          <a:pt x="124337" y="204017"/>
                          <a:pt x="103502" y="178284"/>
                        </a:cubicBezTo>
                        <a:cubicBezTo>
                          <a:pt x="92912" y="165203"/>
                          <a:pt x="81978" y="152389"/>
                          <a:pt x="70640" y="139945"/>
                        </a:cubicBezTo>
                        <a:cubicBezTo>
                          <a:pt x="59952" y="128211"/>
                          <a:pt x="48556" y="117146"/>
                          <a:pt x="37934" y="105359"/>
                        </a:cubicBezTo>
                        <a:cubicBezTo>
                          <a:pt x="26615" y="92805"/>
                          <a:pt x="16110" y="78729"/>
                          <a:pt x="12077" y="62024"/>
                        </a:cubicBezTo>
                        <a:cubicBezTo>
                          <a:pt x="7439" y="42796"/>
                          <a:pt x="11765" y="22644"/>
                          <a:pt x="8558" y="3182"/>
                        </a:cubicBezTo>
                        <a:cubicBezTo>
                          <a:pt x="7634" y="-2393"/>
                          <a:pt x="-848" y="-25"/>
                          <a:pt x="69" y="5524"/>
                        </a:cubicBezTo>
                        <a:cubicBezTo>
                          <a:pt x="2970" y="23106"/>
                          <a:pt x="-314" y="41027"/>
                          <a:pt x="2463" y="58635"/>
                        </a:cubicBezTo>
                        <a:cubicBezTo>
                          <a:pt x="4837" y="73668"/>
                          <a:pt x="12162" y="87185"/>
                          <a:pt x="21320" y="99147"/>
                        </a:cubicBezTo>
                        <a:cubicBezTo>
                          <a:pt x="30642" y="111337"/>
                          <a:pt x="41654" y="122044"/>
                          <a:pt x="52238" y="133115"/>
                        </a:cubicBezTo>
                        <a:cubicBezTo>
                          <a:pt x="64109" y="145533"/>
                          <a:pt x="75531" y="158367"/>
                          <a:pt x="86570" y="171519"/>
                        </a:cubicBezTo>
                        <a:cubicBezTo>
                          <a:pt x="131056" y="224494"/>
                          <a:pt x="169194" y="282355"/>
                          <a:pt x="207585" y="339772"/>
                        </a:cubicBezTo>
                        <a:cubicBezTo>
                          <a:pt x="218292" y="355787"/>
                          <a:pt x="228888" y="371893"/>
                          <a:pt x="239972" y="387648"/>
                        </a:cubicBezTo>
                        <a:cubicBezTo>
                          <a:pt x="250094" y="402030"/>
                          <a:pt x="261191" y="415657"/>
                          <a:pt x="275846" y="425629"/>
                        </a:cubicBezTo>
                        <a:cubicBezTo>
                          <a:pt x="280543" y="428823"/>
                          <a:pt x="284953" y="421206"/>
                          <a:pt x="280289" y="418031"/>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30" name="Google Shape;1330;p41"/>
                  <p:cNvSpPr/>
                  <p:nvPr/>
                </p:nvSpPr>
                <p:spPr>
                  <a:xfrm>
                    <a:off x="5632693" y="598394"/>
                    <a:ext cx="381805" cy="437870"/>
                  </a:xfrm>
                  <a:custGeom>
                    <a:avLst/>
                    <a:gdLst/>
                    <a:ahLst/>
                    <a:cxnLst/>
                    <a:rect l="l" t="t" r="r" b="b"/>
                    <a:pathLst>
                      <a:path w="381805" h="437870" extrusionOk="0">
                        <a:moveTo>
                          <a:pt x="381664" y="432393"/>
                        </a:moveTo>
                        <a:cubicBezTo>
                          <a:pt x="374567" y="403096"/>
                          <a:pt x="367171" y="373102"/>
                          <a:pt x="351631" y="346940"/>
                        </a:cubicBezTo>
                        <a:cubicBezTo>
                          <a:pt x="335363" y="319555"/>
                          <a:pt x="309701" y="302005"/>
                          <a:pt x="285790" y="281937"/>
                        </a:cubicBezTo>
                        <a:cubicBezTo>
                          <a:pt x="236451" y="240534"/>
                          <a:pt x="197240" y="188951"/>
                          <a:pt x="158003" y="138305"/>
                        </a:cubicBezTo>
                        <a:cubicBezTo>
                          <a:pt x="137930" y="112390"/>
                          <a:pt x="115169" y="81031"/>
                          <a:pt x="79360" y="79645"/>
                        </a:cubicBezTo>
                        <a:cubicBezTo>
                          <a:pt x="56678" y="52396"/>
                          <a:pt x="32721" y="26233"/>
                          <a:pt x="7528" y="1284"/>
                        </a:cubicBezTo>
                        <a:cubicBezTo>
                          <a:pt x="3501" y="-2706"/>
                          <a:pt x="-2724" y="3514"/>
                          <a:pt x="1303" y="7507"/>
                        </a:cubicBezTo>
                        <a:cubicBezTo>
                          <a:pt x="26769" y="32721"/>
                          <a:pt x="50973" y="59168"/>
                          <a:pt x="73870" y="86729"/>
                        </a:cubicBezTo>
                        <a:cubicBezTo>
                          <a:pt x="73962" y="86846"/>
                          <a:pt x="74046" y="86950"/>
                          <a:pt x="74150" y="87054"/>
                        </a:cubicBezTo>
                        <a:cubicBezTo>
                          <a:pt x="74287" y="87217"/>
                          <a:pt x="74430" y="87379"/>
                          <a:pt x="74560" y="87542"/>
                        </a:cubicBezTo>
                        <a:cubicBezTo>
                          <a:pt x="76010" y="89285"/>
                          <a:pt x="77845" y="89292"/>
                          <a:pt x="79321" y="88446"/>
                        </a:cubicBezTo>
                        <a:cubicBezTo>
                          <a:pt x="111019" y="89832"/>
                          <a:pt x="131613" y="118531"/>
                          <a:pt x="149397" y="141454"/>
                        </a:cubicBezTo>
                        <a:cubicBezTo>
                          <a:pt x="168508" y="166100"/>
                          <a:pt x="187476" y="190890"/>
                          <a:pt x="207589" y="214743"/>
                        </a:cubicBezTo>
                        <a:cubicBezTo>
                          <a:pt x="227201" y="237991"/>
                          <a:pt x="247932" y="260381"/>
                          <a:pt x="270731" y="280545"/>
                        </a:cubicBezTo>
                        <a:cubicBezTo>
                          <a:pt x="293413" y="300613"/>
                          <a:pt x="320447" y="317161"/>
                          <a:pt x="338127" y="342250"/>
                        </a:cubicBezTo>
                        <a:cubicBezTo>
                          <a:pt x="357382" y="369576"/>
                          <a:pt x="365422" y="402731"/>
                          <a:pt x="373175" y="434728"/>
                        </a:cubicBezTo>
                        <a:cubicBezTo>
                          <a:pt x="374509" y="440231"/>
                          <a:pt x="382997" y="437903"/>
                          <a:pt x="381664" y="432393"/>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31" name="Google Shape;1331;p41"/>
                  <p:cNvSpPr/>
                  <p:nvPr/>
                </p:nvSpPr>
                <p:spPr>
                  <a:xfrm>
                    <a:off x="5512939" y="680645"/>
                    <a:ext cx="42232" cy="80122"/>
                  </a:xfrm>
                  <a:custGeom>
                    <a:avLst/>
                    <a:gdLst/>
                    <a:ahLst/>
                    <a:cxnLst/>
                    <a:rect l="l" t="t" r="r" b="b"/>
                    <a:pathLst>
                      <a:path w="42232" h="80122" extrusionOk="0">
                        <a:moveTo>
                          <a:pt x="28650" y="37536"/>
                        </a:moveTo>
                        <a:cubicBezTo>
                          <a:pt x="22711" y="25235"/>
                          <a:pt x="15901" y="13383"/>
                          <a:pt x="8349" y="2007"/>
                        </a:cubicBezTo>
                        <a:cubicBezTo>
                          <a:pt x="5226" y="-2690"/>
                          <a:pt x="-2397" y="1714"/>
                          <a:pt x="745" y="6449"/>
                        </a:cubicBezTo>
                        <a:cubicBezTo>
                          <a:pt x="7815" y="17091"/>
                          <a:pt x="14229" y="28149"/>
                          <a:pt x="19888" y="39604"/>
                        </a:cubicBezTo>
                        <a:cubicBezTo>
                          <a:pt x="25463" y="50871"/>
                          <a:pt x="31968" y="63282"/>
                          <a:pt x="33399" y="75927"/>
                        </a:cubicBezTo>
                        <a:cubicBezTo>
                          <a:pt x="34029" y="81489"/>
                          <a:pt x="42837" y="81554"/>
                          <a:pt x="42200" y="75927"/>
                        </a:cubicBezTo>
                        <a:cubicBezTo>
                          <a:pt x="40671" y="62417"/>
                          <a:pt x="34504" y="49661"/>
                          <a:pt x="28650" y="37536"/>
                        </a:cubicBezTo>
                        <a:close/>
                      </a:path>
                    </a:pathLst>
                  </a:custGeom>
                  <a:solidFill>
                    <a:srgbClr val="3B2A34">
                      <a:alpha val="33750"/>
                    </a:srgbClr>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grpSp>
          <p:grpSp>
            <p:nvGrpSpPr>
              <p:cNvPr id="1332" name="Google Shape;1332;p41"/>
              <p:cNvGrpSpPr/>
              <p:nvPr/>
            </p:nvGrpSpPr>
            <p:grpSpPr>
              <a:xfrm>
                <a:off x="592060" y="1405169"/>
                <a:ext cx="1624612" cy="1624612"/>
                <a:chOff x="4099251" y="117778"/>
                <a:chExt cx="920721" cy="920721"/>
              </a:xfrm>
            </p:grpSpPr>
            <p:sp>
              <p:nvSpPr>
                <p:cNvPr id="1333" name="Google Shape;1333;p41"/>
                <p:cNvSpPr/>
                <p:nvPr/>
              </p:nvSpPr>
              <p:spPr>
                <a:xfrm rot="-2700000">
                  <a:off x="4234087" y="252614"/>
                  <a:ext cx="651048" cy="651048"/>
                </a:xfrm>
                <a:custGeom>
                  <a:avLst/>
                  <a:gdLst/>
                  <a:ahLst/>
                  <a:cxnLst/>
                  <a:rect l="l" t="t" r="r" b="b"/>
                  <a:pathLst>
                    <a:path w="650686" h="650686" extrusionOk="0">
                      <a:moveTo>
                        <a:pt x="650686" y="325343"/>
                      </a:moveTo>
                      <a:cubicBezTo>
                        <a:pt x="650686" y="505025"/>
                        <a:pt x="505025" y="650686"/>
                        <a:pt x="325343" y="650686"/>
                      </a:cubicBezTo>
                      <a:cubicBezTo>
                        <a:pt x="145661" y="650686"/>
                        <a:pt x="0" y="505025"/>
                        <a:pt x="0" y="325343"/>
                      </a:cubicBezTo>
                      <a:cubicBezTo>
                        <a:pt x="0" y="145661"/>
                        <a:pt x="145661" y="0"/>
                        <a:pt x="325343" y="0"/>
                      </a:cubicBezTo>
                      <a:cubicBezTo>
                        <a:pt x="505025" y="0"/>
                        <a:pt x="650686" y="145661"/>
                        <a:pt x="650686" y="325343"/>
                      </a:cubicBezTo>
                      <a:close/>
                    </a:path>
                  </a:pathLst>
                </a:custGeom>
                <a:solidFill>
                  <a:schemeClr val="accent3"/>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nvGrpSpPr>
                <p:cNvPr id="1334" name="Google Shape;1334;p41"/>
                <p:cNvGrpSpPr/>
                <p:nvPr/>
              </p:nvGrpSpPr>
              <p:grpSpPr>
                <a:xfrm>
                  <a:off x="4284988" y="257573"/>
                  <a:ext cx="596248" cy="616679"/>
                  <a:chOff x="4284988" y="257573"/>
                  <a:chExt cx="596248" cy="616679"/>
                </a:xfrm>
              </p:grpSpPr>
              <p:sp>
                <p:nvSpPr>
                  <p:cNvPr id="1335" name="Google Shape;1335;p41"/>
                  <p:cNvSpPr/>
                  <p:nvPr/>
                </p:nvSpPr>
                <p:spPr>
                  <a:xfrm>
                    <a:off x="4869329" y="625676"/>
                    <a:ext cx="11907" cy="29512"/>
                  </a:xfrm>
                  <a:custGeom>
                    <a:avLst/>
                    <a:gdLst/>
                    <a:ahLst/>
                    <a:cxnLst/>
                    <a:rect l="l" t="t" r="r" b="b"/>
                    <a:pathLst>
                      <a:path w="11907" h="29512" extrusionOk="0">
                        <a:moveTo>
                          <a:pt x="9722" y="3698"/>
                        </a:moveTo>
                        <a:cubicBezTo>
                          <a:pt x="10678" y="2651"/>
                          <a:pt x="11328" y="1326"/>
                          <a:pt x="11907" y="0"/>
                        </a:cubicBezTo>
                        <a:cubicBezTo>
                          <a:pt x="10463" y="10000"/>
                          <a:pt x="8538" y="19837"/>
                          <a:pt x="6209" y="29512"/>
                        </a:cubicBezTo>
                        <a:cubicBezTo>
                          <a:pt x="4583" y="23650"/>
                          <a:pt x="-2046" y="17930"/>
                          <a:pt x="628" y="11767"/>
                        </a:cubicBezTo>
                        <a:cubicBezTo>
                          <a:pt x="2417" y="7651"/>
                          <a:pt x="7022" y="6721"/>
                          <a:pt x="9722" y="3697"/>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36" name="Google Shape;1336;p41"/>
                  <p:cNvSpPr/>
                  <p:nvPr/>
                </p:nvSpPr>
                <p:spPr>
                  <a:xfrm>
                    <a:off x="4601540" y="287764"/>
                    <a:ext cx="277165" cy="474794"/>
                  </a:xfrm>
                  <a:custGeom>
                    <a:avLst/>
                    <a:gdLst/>
                    <a:ahLst/>
                    <a:cxnLst/>
                    <a:rect l="l" t="t" r="r" b="b"/>
                    <a:pathLst>
                      <a:path w="277165" h="474794" extrusionOk="0">
                        <a:moveTo>
                          <a:pt x="180889" y="103314"/>
                        </a:moveTo>
                        <a:lnTo>
                          <a:pt x="181051" y="103662"/>
                        </a:lnTo>
                        <a:cubicBezTo>
                          <a:pt x="179932" y="104127"/>
                          <a:pt x="178931" y="104988"/>
                          <a:pt x="178540" y="106243"/>
                        </a:cubicBezTo>
                        <a:cubicBezTo>
                          <a:pt x="177558" y="109243"/>
                          <a:pt x="181838" y="111964"/>
                          <a:pt x="182768" y="114034"/>
                        </a:cubicBezTo>
                        <a:cubicBezTo>
                          <a:pt x="185657" y="120429"/>
                          <a:pt x="181279" y="125080"/>
                          <a:pt x="186164" y="130359"/>
                        </a:cubicBezTo>
                        <a:cubicBezTo>
                          <a:pt x="191582" y="136196"/>
                          <a:pt x="197769" y="133290"/>
                          <a:pt x="197326" y="125360"/>
                        </a:cubicBezTo>
                        <a:cubicBezTo>
                          <a:pt x="197118" y="121871"/>
                          <a:pt x="194887" y="119965"/>
                          <a:pt x="194002" y="117034"/>
                        </a:cubicBezTo>
                        <a:cubicBezTo>
                          <a:pt x="193215" y="114360"/>
                          <a:pt x="194562" y="110081"/>
                          <a:pt x="193469" y="107546"/>
                        </a:cubicBezTo>
                        <a:cubicBezTo>
                          <a:pt x="191537" y="102965"/>
                          <a:pt x="185169" y="101360"/>
                          <a:pt x="180889" y="103314"/>
                        </a:cubicBezTo>
                        <a:close/>
                        <a:moveTo>
                          <a:pt x="148495" y="104756"/>
                        </a:moveTo>
                        <a:lnTo>
                          <a:pt x="148495" y="104918"/>
                        </a:lnTo>
                        <a:cubicBezTo>
                          <a:pt x="142959" y="104918"/>
                          <a:pt x="137027" y="110709"/>
                          <a:pt x="141886" y="115872"/>
                        </a:cubicBezTo>
                        <a:cubicBezTo>
                          <a:pt x="149887" y="112709"/>
                          <a:pt x="146908" y="115872"/>
                          <a:pt x="151910" y="120011"/>
                        </a:cubicBezTo>
                        <a:cubicBezTo>
                          <a:pt x="153282" y="121150"/>
                          <a:pt x="162558" y="124755"/>
                          <a:pt x="164236" y="124244"/>
                        </a:cubicBezTo>
                        <a:cubicBezTo>
                          <a:pt x="168907" y="122825"/>
                          <a:pt x="168328" y="114709"/>
                          <a:pt x="166305" y="111780"/>
                        </a:cubicBezTo>
                        <a:cubicBezTo>
                          <a:pt x="164028" y="108501"/>
                          <a:pt x="157725" y="106663"/>
                          <a:pt x="154284" y="105687"/>
                        </a:cubicBezTo>
                        <a:cubicBezTo>
                          <a:pt x="152372" y="105151"/>
                          <a:pt x="150420" y="104826"/>
                          <a:pt x="148495" y="104756"/>
                        </a:cubicBezTo>
                        <a:close/>
                        <a:moveTo>
                          <a:pt x="276834" y="261124"/>
                        </a:moveTo>
                        <a:cubicBezTo>
                          <a:pt x="278304" y="268519"/>
                          <a:pt x="274909" y="277216"/>
                          <a:pt x="266095" y="270565"/>
                        </a:cubicBezTo>
                        <a:cubicBezTo>
                          <a:pt x="260162" y="266077"/>
                          <a:pt x="261093" y="258961"/>
                          <a:pt x="258907" y="252891"/>
                        </a:cubicBezTo>
                        <a:cubicBezTo>
                          <a:pt x="255557" y="243473"/>
                          <a:pt x="260904" y="241031"/>
                          <a:pt x="262465" y="232310"/>
                        </a:cubicBezTo>
                        <a:cubicBezTo>
                          <a:pt x="264072" y="223240"/>
                          <a:pt x="255303" y="226240"/>
                          <a:pt x="250165" y="221520"/>
                        </a:cubicBezTo>
                        <a:cubicBezTo>
                          <a:pt x="243979" y="215776"/>
                          <a:pt x="250652" y="207869"/>
                          <a:pt x="245026" y="202125"/>
                        </a:cubicBezTo>
                        <a:cubicBezTo>
                          <a:pt x="242463" y="199521"/>
                          <a:pt x="237233" y="199450"/>
                          <a:pt x="234651" y="196986"/>
                        </a:cubicBezTo>
                        <a:cubicBezTo>
                          <a:pt x="231841" y="194312"/>
                          <a:pt x="232211" y="190940"/>
                          <a:pt x="228491" y="188847"/>
                        </a:cubicBezTo>
                        <a:cubicBezTo>
                          <a:pt x="225232" y="187033"/>
                          <a:pt x="220743" y="188591"/>
                          <a:pt x="217393" y="187080"/>
                        </a:cubicBezTo>
                        <a:cubicBezTo>
                          <a:pt x="214909" y="185963"/>
                          <a:pt x="212027" y="179941"/>
                          <a:pt x="208931" y="181382"/>
                        </a:cubicBezTo>
                        <a:cubicBezTo>
                          <a:pt x="201958" y="184638"/>
                          <a:pt x="215865" y="199544"/>
                          <a:pt x="218278" y="201311"/>
                        </a:cubicBezTo>
                        <a:cubicBezTo>
                          <a:pt x="221628" y="203777"/>
                          <a:pt x="223911" y="205172"/>
                          <a:pt x="226233" y="208567"/>
                        </a:cubicBezTo>
                        <a:cubicBezTo>
                          <a:pt x="227190" y="209962"/>
                          <a:pt x="227534" y="212451"/>
                          <a:pt x="228816" y="213590"/>
                        </a:cubicBezTo>
                        <a:cubicBezTo>
                          <a:pt x="231210" y="215706"/>
                          <a:pt x="231788" y="214473"/>
                          <a:pt x="234488" y="215543"/>
                        </a:cubicBezTo>
                        <a:cubicBezTo>
                          <a:pt x="239093" y="217358"/>
                          <a:pt x="240420" y="216497"/>
                          <a:pt x="241143" y="222636"/>
                        </a:cubicBezTo>
                        <a:cubicBezTo>
                          <a:pt x="241676" y="227241"/>
                          <a:pt x="240863" y="229985"/>
                          <a:pt x="237910" y="233473"/>
                        </a:cubicBezTo>
                        <a:cubicBezTo>
                          <a:pt x="232536" y="239798"/>
                          <a:pt x="224302" y="243798"/>
                          <a:pt x="220724" y="251728"/>
                        </a:cubicBezTo>
                        <a:cubicBezTo>
                          <a:pt x="218512" y="256612"/>
                          <a:pt x="221186" y="257867"/>
                          <a:pt x="215696" y="258263"/>
                        </a:cubicBezTo>
                        <a:cubicBezTo>
                          <a:pt x="211884" y="258519"/>
                          <a:pt x="208118" y="256147"/>
                          <a:pt x="206348" y="253054"/>
                        </a:cubicBezTo>
                        <a:cubicBezTo>
                          <a:pt x="201047" y="243798"/>
                          <a:pt x="211071" y="237984"/>
                          <a:pt x="210232" y="229752"/>
                        </a:cubicBezTo>
                        <a:cubicBezTo>
                          <a:pt x="209354" y="221241"/>
                          <a:pt x="196468" y="227078"/>
                          <a:pt x="191628" y="221381"/>
                        </a:cubicBezTo>
                        <a:cubicBezTo>
                          <a:pt x="187237" y="216195"/>
                          <a:pt x="191979" y="207125"/>
                          <a:pt x="186489" y="201800"/>
                        </a:cubicBezTo>
                        <a:cubicBezTo>
                          <a:pt x="180700" y="196172"/>
                          <a:pt x="173187" y="201637"/>
                          <a:pt x="175002" y="209404"/>
                        </a:cubicBezTo>
                        <a:cubicBezTo>
                          <a:pt x="176608" y="216357"/>
                          <a:pt x="184284" y="223147"/>
                          <a:pt x="188603" y="228450"/>
                        </a:cubicBezTo>
                        <a:cubicBezTo>
                          <a:pt x="194093" y="235241"/>
                          <a:pt x="195583" y="240915"/>
                          <a:pt x="193957" y="249008"/>
                        </a:cubicBezTo>
                        <a:cubicBezTo>
                          <a:pt x="192305" y="257193"/>
                          <a:pt x="194627" y="263891"/>
                          <a:pt x="203792" y="266659"/>
                        </a:cubicBezTo>
                        <a:cubicBezTo>
                          <a:pt x="205535" y="267193"/>
                          <a:pt x="207838" y="266101"/>
                          <a:pt x="209607" y="266588"/>
                        </a:cubicBezTo>
                        <a:cubicBezTo>
                          <a:pt x="211676" y="267170"/>
                          <a:pt x="212859" y="268890"/>
                          <a:pt x="214792" y="269519"/>
                        </a:cubicBezTo>
                        <a:cubicBezTo>
                          <a:pt x="218649" y="270798"/>
                          <a:pt x="221095" y="269077"/>
                          <a:pt x="225115" y="269845"/>
                        </a:cubicBezTo>
                        <a:cubicBezTo>
                          <a:pt x="234625" y="271635"/>
                          <a:pt x="229811" y="282519"/>
                          <a:pt x="228347" y="289239"/>
                        </a:cubicBezTo>
                        <a:cubicBezTo>
                          <a:pt x="226559" y="297565"/>
                          <a:pt x="226793" y="303844"/>
                          <a:pt x="227073" y="312518"/>
                        </a:cubicBezTo>
                        <a:cubicBezTo>
                          <a:pt x="227697" y="332564"/>
                          <a:pt x="205724" y="337169"/>
                          <a:pt x="200858" y="355493"/>
                        </a:cubicBezTo>
                        <a:cubicBezTo>
                          <a:pt x="199765" y="359609"/>
                          <a:pt x="200045" y="364074"/>
                          <a:pt x="198608" y="368101"/>
                        </a:cubicBezTo>
                        <a:cubicBezTo>
                          <a:pt x="196982" y="372700"/>
                          <a:pt x="193280" y="375237"/>
                          <a:pt x="191166" y="379426"/>
                        </a:cubicBezTo>
                        <a:cubicBezTo>
                          <a:pt x="187211" y="387238"/>
                          <a:pt x="188746" y="395727"/>
                          <a:pt x="183907" y="403656"/>
                        </a:cubicBezTo>
                        <a:cubicBezTo>
                          <a:pt x="179724" y="410538"/>
                          <a:pt x="176166" y="416796"/>
                          <a:pt x="173538" y="424354"/>
                        </a:cubicBezTo>
                        <a:cubicBezTo>
                          <a:pt x="170982" y="431724"/>
                          <a:pt x="170143" y="440837"/>
                          <a:pt x="163677" y="446184"/>
                        </a:cubicBezTo>
                        <a:cubicBezTo>
                          <a:pt x="157283" y="451492"/>
                          <a:pt x="149490" y="450627"/>
                          <a:pt x="143024" y="454094"/>
                        </a:cubicBezTo>
                        <a:cubicBezTo>
                          <a:pt x="136331" y="457652"/>
                          <a:pt x="132773" y="464814"/>
                          <a:pt x="127491" y="469628"/>
                        </a:cubicBezTo>
                        <a:cubicBezTo>
                          <a:pt x="121305" y="475300"/>
                          <a:pt x="111470" y="476445"/>
                          <a:pt x="104236" y="472353"/>
                        </a:cubicBezTo>
                        <a:cubicBezTo>
                          <a:pt x="94193" y="466655"/>
                          <a:pt x="91819" y="460677"/>
                          <a:pt x="100027" y="452514"/>
                        </a:cubicBezTo>
                        <a:cubicBezTo>
                          <a:pt x="107749" y="444864"/>
                          <a:pt x="110422" y="441026"/>
                          <a:pt x="105843" y="430488"/>
                        </a:cubicBezTo>
                        <a:cubicBezTo>
                          <a:pt x="102233" y="422162"/>
                          <a:pt x="101563" y="413953"/>
                          <a:pt x="102981" y="404957"/>
                        </a:cubicBezTo>
                        <a:cubicBezTo>
                          <a:pt x="104210" y="397028"/>
                          <a:pt x="114098" y="393378"/>
                          <a:pt x="115073" y="386048"/>
                        </a:cubicBezTo>
                        <a:cubicBezTo>
                          <a:pt x="115587" y="382307"/>
                          <a:pt x="111723" y="380239"/>
                          <a:pt x="110351" y="376843"/>
                        </a:cubicBezTo>
                        <a:cubicBezTo>
                          <a:pt x="108913" y="373305"/>
                          <a:pt x="109518" y="369727"/>
                          <a:pt x="110071" y="366188"/>
                        </a:cubicBezTo>
                        <a:cubicBezTo>
                          <a:pt x="111001" y="359957"/>
                          <a:pt x="115769" y="348213"/>
                          <a:pt x="111164" y="342376"/>
                        </a:cubicBezTo>
                        <a:cubicBezTo>
                          <a:pt x="110025" y="340911"/>
                          <a:pt x="108002" y="342259"/>
                          <a:pt x="106819" y="340958"/>
                        </a:cubicBezTo>
                        <a:cubicBezTo>
                          <a:pt x="105472" y="339492"/>
                          <a:pt x="105193" y="338027"/>
                          <a:pt x="104262" y="336446"/>
                        </a:cubicBezTo>
                        <a:cubicBezTo>
                          <a:pt x="102051" y="332725"/>
                          <a:pt x="99722" y="330214"/>
                          <a:pt x="97283" y="326725"/>
                        </a:cubicBezTo>
                        <a:cubicBezTo>
                          <a:pt x="92632" y="320074"/>
                          <a:pt x="98005" y="308075"/>
                          <a:pt x="90654" y="304237"/>
                        </a:cubicBezTo>
                        <a:cubicBezTo>
                          <a:pt x="86563" y="302121"/>
                          <a:pt x="83727" y="305494"/>
                          <a:pt x="79655" y="305400"/>
                        </a:cubicBezTo>
                        <a:cubicBezTo>
                          <a:pt x="75654" y="305283"/>
                          <a:pt x="74145" y="302354"/>
                          <a:pt x="69956" y="304400"/>
                        </a:cubicBezTo>
                        <a:cubicBezTo>
                          <a:pt x="66866" y="305935"/>
                          <a:pt x="66840" y="309586"/>
                          <a:pt x="62866" y="310609"/>
                        </a:cubicBezTo>
                        <a:cubicBezTo>
                          <a:pt x="59867" y="311376"/>
                          <a:pt x="55541" y="309307"/>
                          <a:pt x="53193" y="307655"/>
                        </a:cubicBezTo>
                        <a:cubicBezTo>
                          <a:pt x="50077" y="305493"/>
                          <a:pt x="49401" y="302097"/>
                          <a:pt x="45264" y="301004"/>
                        </a:cubicBezTo>
                        <a:cubicBezTo>
                          <a:pt x="41608" y="300074"/>
                          <a:pt x="36957" y="301469"/>
                          <a:pt x="33119" y="301516"/>
                        </a:cubicBezTo>
                        <a:cubicBezTo>
                          <a:pt x="27076" y="301609"/>
                          <a:pt x="16194" y="301353"/>
                          <a:pt x="11146" y="298306"/>
                        </a:cubicBezTo>
                        <a:cubicBezTo>
                          <a:pt x="4401" y="294214"/>
                          <a:pt x="10567" y="284423"/>
                          <a:pt x="11146" y="277586"/>
                        </a:cubicBezTo>
                        <a:cubicBezTo>
                          <a:pt x="11959" y="267703"/>
                          <a:pt x="5610" y="265726"/>
                          <a:pt x="1916" y="258237"/>
                        </a:cubicBezTo>
                        <a:cubicBezTo>
                          <a:pt x="-1597" y="251121"/>
                          <a:pt x="-16" y="244796"/>
                          <a:pt x="4518" y="238773"/>
                        </a:cubicBezTo>
                        <a:cubicBezTo>
                          <a:pt x="7263" y="235099"/>
                          <a:pt x="9936" y="232262"/>
                          <a:pt x="11120" y="227820"/>
                        </a:cubicBezTo>
                        <a:cubicBezTo>
                          <a:pt x="12076" y="224238"/>
                          <a:pt x="11588" y="220843"/>
                          <a:pt x="13052" y="217518"/>
                        </a:cubicBezTo>
                        <a:cubicBezTo>
                          <a:pt x="16077" y="210634"/>
                          <a:pt x="22751" y="206611"/>
                          <a:pt x="25424" y="199751"/>
                        </a:cubicBezTo>
                        <a:cubicBezTo>
                          <a:pt x="26751" y="196286"/>
                          <a:pt x="27519" y="193169"/>
                          <a:pt x="30517" y="190472"/>
                        </a:cubicBezTo>
                        <a:cubicBezTo>
                          <a:pt x="33679" y="187635"/>
                          <a:pt x="39006" y="187216"/>
                          <a:pt x="41471" y="183449"/>
                        </a:cubicBezTo>
                        <a:cubicBezTo>
                          <a:pt x="45589" y="177170"/>
                          <a:pt x="41146" y="167356"/>
                          <a:pt x="42141" y="160589"/>
                        </a:cubicBezTo>
                        <a:cubicBezTo>
                          <a:pt x="43351" y="152263"/>
                          <a:pt x="52562" y="156217"/>
                          <a:pt x="59587" y="153473"/>
                        </a:cubicBezTo>
                        <a:cubicBezTo>
                          <a:pt x="66983" y="150589"/>
                          <a:pt x="74770" y="144938"/>
                          <a:pt x="82400" y="147496"/>
                        </a:cubicBezTo>
                        <a:cubicBezTo>
                          <a:pt x="88169" y="149427"/>
                          <a:pt x="92072" y="156101"/>
                          <a:pt x="97913" y="157194"/>
                        </a:cubicBezTo>
                        <a:cubicBezTo>
                          <a:pt x="101680" y="157915"/>
                          <a:pt x="104958" y="154659"/>
                          <a:pt x="108308" y="157171"/>
                        </a:cubicBezTo>
                        <a:cubicBezTo>
                          <a:pt x="111027" y="159217"/>
                          <a:pt x="109726" y="164868"/>
                          <a:pt x="111470" y="166891"/>
                        </a:cubicBezTo>
                        <a:cubicBezTo>
                          <a:pt x="113746" y="169566"/>
                          <a:pt x="118937" y="169822"/>
                          <a:pt x="122326" y="168845"/>
                        </a:cubicBezTo>
                        <a:cubicBezTo>
                          <a:pt x="126281" y="167706"/>
                          <a:pt x="126379" y="164287"/>
                          <a:pt x="129260" y="162985"/>
                        </a:cubicBezTo>
                        <a:cubicBezTo>
                          <a:pt x="137163" y="159427"/>
                          <a:pt x="138093" y="170845"/>
                          <a:pt x="146582" y="170937"/>
                        </a:cubicBezTo>
                        <a:cubicBezTo>
                          <a:pt x="153978" y="171008"/>
                          <a:pt x="163768" y="168380"/>
                          <a:pt x="165654" y="160263"/>
                        </a:cubicBezTo>
                        <a:cubicBezTo>
                          <a:pt x="168002" y="150101"/>
                          <a:pt x="160977" y="148217"/>
                          <a:pt x="154004" y="145193"/>
                        </a:cubicBezTo>
                        <a:cubicBezTo>
                          <a:pt x="150908" y="143868"/>
                          <a:pt x="149444" y="145310"/>
                          <a:pt x="148326" y="140403"/>
                        </a:cubicBezTo>
                        <a:cubicBezTo>
                          <a:pt x="147441" y="136450"/>
                          <a:pt x="150817" y="132799"/>
                          <a:pt x="146257" y="130334"/>
                        </a:cubicBezTo>
                        <a:cubicBezTo>
                          <a:pt x="135934" y="124753"/>
                          <a:pt x="139726" y="142171"/>
                          <a:pt x="132675" y="141706"/>
                        </a:cubicBezTo>
                        <a:cubicBezTo>
                          <a:pt x="123399" y="141101"/>
                          <a:pt x="124746" y="128659"/>
                          <a:pt x="122326" y="123730"/>
                        </a:cubicBezTo>
                        <a:cubicBezTo>
                          <a:pt x="120491" y="120032"/>
                          <a:pt x="117259" y="119799"/>
                          <a:pt x="113935" y="118427"/>
                        </a:cubicBezTo>
                        <a:cubicBezTo>
                          <a:pt x="112283" y="117754"/>
                          <a:pt x="110468" y="117730"/>
                          <a:pt x="109024" y="116637"/>
                        </a:cubicBezTo>
                        <a:cubicBezTo>
                          <a:pt x="107307" y="115334"/>
                          <a:pt x="107749" y="113125"/>
                          <a:pt x="106675" y="112218"/>
                        </a:cubicBezTo>
                        <a:cubicBezTo>
                          <a:pt x="99423" y="106033"/>
                          <a:pt x="91630" y="113730"/>
                          <a:pt x="99702" y="120032"/>
                        </a:cubicBezTo>
                        <a:cubicBezTo>
                          <a:pt x="103911" y="123333"/>
                          <a:pt x="115164" y="129961"/>
                          <a:pt x="108770" y="136357"/>
                        </a:cubicBezTo>
                        <a:cubicBezTo>
                          <a:pt x="99611" y="145543"/>
                          <a:pt x="82985" y="104869"/>
                          <a:pt x="73677" y="121753"/>
                        </a:cubicBezTo>
                        <a:cubicBezTo>
                          <a:pt x="69774" y="128846"/>
                          <a:pt x="80448" y="135938"/>
                          <a:pt x="66723" y="136659"/>
                        </a:cubicBezTo>
                        <a:cubicBezTo>
                          <a:pt x="59587" y="137055"/>
                          <a:pt x="50402" y="138426"/>
                          <a:pt x="44099" y="137450"/>
                        </a:cubicBezTo>
                        <a:cubicBezTo>
                          <a:pt x="34427" y="135962"/>
                          <a:pt x="33607" y="131404"/>
                          <a:pt x="35565" y="122288"/>
                        </a:cubicBezTo>
                        <a:cubicBezTo>
                          <a:pt x="36398" y="118334"/>
                          <a:pt x="37029" y="112916"/>
                          <a:pt x="42031" y="111916"/>
                        </a:cubicBezTo>
                        <a:cubicBezTo>
                          <a:pt x="47612" y="110823"/>
                          <a:pt x="45752" y="114823"/>
                          <a:pt x="49147" y="117939"/>
                        </a:cubicBezTo>
                        <a:cubicBezTo>
                          <a:pt x="55379" y="123730"/>
                          <a:pt x="64538" y="118800"/>
                          <a:pt x="62215" y="110800"/>
                        </a:cubicBezTo>
                        <a:cubicBezTo>
                          <a:pt x="60309" y="104218"/>
                          <a:pt x="50032" y="99614"/>
                          <a:pt x="50864" y="92359"/>
                        </a:cubicBezTo>
                        <a:cubicBezTo>
                          <a:pt x="51287" y="88848"/>
                          <a:pt x="55938" y="86150"/>
                          <a:pt x="58332" y="84941"/>
                        </a:cubicBezTo>
                        <a:cubicBezTo>
                          <a:pt x="63145" y="82546"/>
                          <a:pt x="63054" y="84941"/>
                          <a:pt x="65448" y="79453"/>
                        </a:cubicBezTo>
                        <a:cubicBezTo>
                          <a:pt x="67100" y="75709"/>
                          <a:pt x="69214" y="72476"/>
                          <a:pt x="71914" y="71104"/>
                        </a:cubicBezTo>
                        <a:cubicBezTo>
                          <a:pt x="74444" y="69825"/>
                          <a:pt x="77495" y="70151"/>
                          <a:pt x="81118" y="73151"/>
                        </a:cubicBezTo>
                        <a:cubicBezTo>
                          <a:pt x="84937" y="76290"/>
                          <a:pt x="84631" y="79244"/>
                          <a:pt x="90004" y="76407"/>
                        </a:cubicBezTo>
                        <a:cubicBezTo>
                          <a:pt x="95448" y="73546"/>
                          <a:pt x="92306" y="69221"/>
                          <a:pt x="94655" y="65686"/>
                        </a:cubicBezTo>
                        <a:cubicBezTo>
                          <a:pt x="98584" y="59779"/>
                          <a:pt x="109726" y="62453"/>
                          <a:pt x="107957" y="52779"/>
                        </a:cubicBezTo>
                        <a:cubicBezTo>
                          <a:pt x="107749" y="51617"/>
                          <a:pt x="104470" y="42943"/>
                          <a:pt x="103937" y="42268"/>
                        </a:cubicBezTo>
                        <a:cubicBezTo>
                          <a:pt x="101472" y="39129"/>
                          <a:pt x="97913" y="40431"/>
                          <a:pt x="95195" y="38245"/>
                        </a:cubicBezTo>
                        <a:cubicBezTo>
                          <a:pt x="88612" y="33036"/>
                          <a:pt x="90101" y="23641"/>
                          <a:pt x="78380" y="25478"/>
                        </a:cubicBezTo>
                        <a:cubicBezTo>
                          <a:pt x="69845" y="26804"/>
                          <a:pt x="71842" y="35361"/>
                          <a:pt x="77866" y="39547"/>
                        </a:cubicBezTo>
                        <a:cubicBezTo>
                          <a:pt x="79310" y="40548"/>
                          <a:pt x="81749" y="38803"/>
                          <a:pt x="83096" y="40152"/>
                        </a:cubicBezTo>
                        <a:cubicBezTo>
                          <a:pt x="84189" y="41268"/>
                          <a:pt x="83356" y="43989"/>
                          <a:pt x="84026" y="45501"/>
                        </a:cubicBezTo>
                        <a:cubicBezTo>
                          <a:pt x="85496" y="48757"/>
                          <a:pt x="87844" y="51431"/>
                          <a:pt x="89425" y="54571"/>
                        </a:cubicBezTo>
                        <a:cubicBezTo>
                          <a:pt x="87356" y="56640"/>
                          <a:pt x="84540" y="57663"/>
                          <a:pt x="81587" y="57663"/>
                        </a:cubicBezTo>
                        <a:cubicBezTo>
                          <a:pt x="76168" y="57686"/>
                          <a:pt x="79492" y="53687"/>
                          <a:pt x="75101" y="58431"/>
                        </a:cubicBezTo>
                        <a:cubicBezTo>
                          <a:pt x="73260" y="60431"/>
                          <a:pt x="75264" y="63826"/>
                          <a:pt x="70613" y="64593"/>
                        </a:cubicBezTo>
                        <a:cubicBezTo>
                          <a:pt x="70190" y="64663"/>
                          <a:pt x="69819" y="64686"/>
                          <a:pt x="69475" y="64686"/>
                        </a:cubicBezTo>
                        <a:cubicBezTo>
                          <a:pt x="66613" y="64686"/>
                          <a:pt x="65520" y="62500"/>
                          <a:pt x="64147" y="59733"/>
                        </a:cubicBezTo>
                        <a:cubicBezTo>
                          <a:pt x="61539" y="54360"/>
                          <a:pt x="61753" y="48152"/>
                          <a:pt x="55099" y="45524"/>
                        </a:cubicBezTo>
                        <a:cubicBezTo>
                          <a:pt x="49752" y="43384"/>
                          <a:pt x="41608" y="44663"/>
                          <a:pt x="43377" y="36082"/>
                        </a:cubicBezTo>
                        <a:cubicBezTo>
                          <a:pt x="45238" y="27105"/>
                          <a:pt x="54611" y="33757"/>
                          <a:pt x="54422" y="24198"/>
                        </a:cubicBezTo>
                        <a:cubicBezTo>
                          <a:pt x="54305" y="16571"/>
                          <a:pt x="51515" y="12594"/>
                          <a:pt x="57356" y="6106"/>
                        </a:cubicBezTo>
                        <a:cubicBezTo>
                          <a:pt x="60843" y="2222"/>
                          <a:pt x="69982" y="-917"/>
                          <a:pt x="75147" y="245"/>
                        </a:cubicBezTo>
                        <a:cubicBezTo>
                          <a:pt x="80845" y="1547"/>
                          <a:pt x="84143" y="11268"/>
                          <a:pt x="89353" y="14501"/>
                        </a:cubicBezTo>
                        <a:cubicBezTo>
                          <a:pt x="95819" y="18524"/>
                          <a:pt x="101354" y="19385"/>
                          <a:pt x="105680" y="13199"/>
                        </a:cubicBezTo>
                        <a:cubicBezTo>
                          <a:pt x="107352" y="10804"/>
                          <a:pt x="109284" y="6757"/>
                          <a:pt x="111769" y="3688"/>
                        </a:cubicBezTo>
                        <a:cubicBezTo>
                          <a:pt x="193911" y="47895"/>
                          <a:pt x="254861" y="126358"/>
                          <a:pt x="275514" y="219960"/>
                        </a:cubicBezTo>
                        <a:cubicBezTo>
                          <a:pt x="270421" y="224495"/>
                          <a:pt x="272164" y="230797"/>
                          <a:pt x="273582" y="237518"/>
                        </a:cubicBezTo>
                        <a:cubicBezTo>
                          <a:pt x="275254" y="245495"/>
                          <a:pt x="275234" y="253006"/>
                          <a:pt x="276834" y="261122"/>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37" name="Google Shape;1337;p41"/>
                  <p:cNvSpPr/>
                  <p:nvPr/>
                </p:nvSpPr>
                <p:spPr>
                  <a:xfrm>
                    <a:off x="4817954" y="686001"/>
                    <a:ext cx="48444" cy="86975"/>
                  </a:xfrm>
                  <a:custGeom>
                    <a:avLst/>
                    <a:gdLst/>
                    <a:ahLst/>
                    <a:cxnLst/>
                    <a:rect l="l" t="t" r="r" b="b"/>
                    <a:pathLst>
                      <a:path w="48444" h="86975" extrusionOk="0">
                        <a:moveTo>
                          <a:pt x="33887" y="9952"/>
                        </a:moveTo>
                        <a:cubicBezTo>
                          <a:pt x="36235" y="4716"/>
                          <a:pt x="42636" y="2882"/>
                          <a:pt x="48445" y="0"/>
                        </a:cubicBezTo>
                        <a:cubicBezTo>
                          <a:pt x="37380" y="31490"/>
                          <a:pt x="21613" y="60768"/>
                          <a:pt x="1962" y="86976"/>
                        </a:cubicBezTo>
                        <a:cubicBezTo>
                          <a:pt x="979" y="81973"/>
                          <a:pt x="-1597" y="78949"/>
                          <a:pt x="1422" y="73303"/>
                        </a:cubicBezTo>
                        <a:cubicBezTo>
                          <a:pt x="5240" y="66206"/>
                          <a:pt x="13657" y="59343"/>
                          <a:pt x="13774" y="50184"/>
                        </a:cubicBezTo>
                        <a:cubicBezTo>
                          <a:pt x="13891" y="41507"/>
                          <a:pt x="6170" y="33461"/>
                          <a:pt x="16584" y="26279"/>
                        </a:cubicBezTo>
                        <a:cubicBezTo>
                          <a:pt x="20793" y="23391"/>
                          <a:pt x="25541" y="25792"/>
                          <a:pt x="29561" y="21746"/>
                        </a:cubicBezTo>
                        <a:cubicBezTo>
                          <a:pt x="32840" y="18441"/>
                          <a:pt x="32215" y="13647"/>
                          <a:pt x="33887" y="9952"/>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38" name="Google Shape;1338;p41"/>
                  <p:cNvSpPr/>
                  <p:nvPr/>
                </p:nvSpPr>
                <p:spPr>
                  <a:xfrm>
                    <a:off x="4794606" y="659570"/>
                    <a:ext cx="27845" cy="63604"/>
                  </a:xfrm>
                  <a:custGeom>
                    <a:avLst/>
                    <a:gdLst/>
                    <a:ahLst/>
                    <a:cxnLst/>
                    <a:rect l="l" t="t" r="r" b="b"/>
                    <a:pathLst>
                      <a:path w="27845" h="63604" extrusionOk="0">
                        <a:moveTo>
                          <a:pt x="51" y="47474"/>
                        </a:moveTo>
                        <a:cubicBezTo>
                          <a:pt x="123" y="45451"/>
                          <a:pt x="259" y="43454"/>
                          <a:pt x="331" y="41567"/>
                        </a:cubicBezTo>
                        <a:cubicBezTo>
                          <a:pt x="1794" y="34659"/>
                          <a:pt x="6634" y="27101"/>
                          <a:pt x="8820" y="21500"/>
                        </a:cubicBezTo>
                        <a:cubicBezTo>
                          <a:pt x="10049" y="18313"/>
                          <a:pt x="19214" y="-8500"/>
                          <a:pt x="26936" y="2734"/>
                        </a:cubicBezTo>
                        <a:cubicBezTo>
                          <a:pt x="31587" y="9525"/>
                          <a:pt x="17048" y="24056"/>
                          <a:pt x="14121" y="28128"/>
                        </a:cubicBezTo>
                        <a:cubicBezTo>
                          <a:pt x="7168" y="37827"/>
                          <a:pt x="19331" y="48846"/>
                          <a:pt x="13327" y="59007"/>
                        </a:cubicBezTo>
                        <a:cubicBezTo>
                          <a:pt x="9678" y="65173"/>
                          <a:pt x="3961" y="65407"/>
                          <a:pt x="1144" y="58057"/>
                        </a:cubicBezTo>
                        <a:cubicBezTo>
                          <a:pt x="-20" y="54987"/>
                          <a:pt x="-85" y="51220"/>
                          <a:pt x="51" y="47474"/>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39" name="Google Shape;1339;p41"/>
                  <p:cNvSpPr/>
                  <p:nvPr/>
                </p:nvSpPr>
                <p:spPr>
                  <a:xfrm>
                    <a:off x="4794486" y="701138"/>
                    <a:ext cx="450" cy="5906"/>
                  </a:xfrm>
                  <a:custGeom>
                    <a:avLst/>
                    <a:gdLst/>
                    <a:ahLst/>
                    <a:cxnLst/>
                    <a:rect l="l" t="t" r="r" b="b"/>
                    <a:pathLst>
                      <a:path w="450" h="5906" extrusionOk="0">
                        <a:moveTo>
                          <a:pt x="451" y="0"/>
                        </a:moveTo>
                        <a:cubicBezTo>
                          <a:pt x="379" y="1886"/>
                          <a:pt x="243" y="3883"/>
                          <a:pt x="171" y="5906"/>
                        </a:cubicBezTo>
                        <a:cubicBezTo>
                          <a:pt x="-154" y="4046"/>
                          <a:pt x="9" y="2049"/>
                          <a:pt x="451" y="0"/>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40" name="Google Shape;1340;p41"/>
                  <p:cNvSpPr/>
                  <p:nvPr/>
                </p:nvSpPr>
                <p:spPr>
                  <a:xfrm>
                    <a:off x="4775377" y="777597"/>
                    <a:ext cx="13562" cy="25196"/>
                  </a:xfrm>
                  <a:custGeom>
                    <a:avLst/>
                    <a:gdLst/>
                    <a:ahLst/>
                    <a:cxnLst/>
                    <a:rect l="l" t="t" r="r" b="b"/>
                    <a:pathLst>
                      <a:path w="13562" h="25196" extrusionOk="0">
                        <a:moveTo>
                          <a:pt x="7864" y="2216"/>
                        </a:moveTo>
                        <a:cubicBezTo>
                          <a:pt x="9139" y="447"/>
                          <a:pt x="11045" y="-952"/>
                          <a:pt x="12749" y="817"/>
                        </a:cubicBezTo>
                        <a:cubicBezTo>
                          <a:pt x="15325" y="3491"/>
                          <a:pt x="10999" y="6028"/>
                          <a:pt x="10557" y="8539"/>
                        </a:cubicBezTo>
                        <a:cubicBezTo>
                          <a:pt x="9698" y="13378"/>
                          <a:pt x="16073" y="20234"/>
                          <a:pt x="8931" y="24378"/>
                        </a:cubicBezTo>
                        <a:cubicBezTo>
                          <a:pt x="2836" y="27910"/>
                          <a:pt x="-1256" y="19213"/>
                          <a:pt x="351" y="13541"/>
                        </a:cubicBezTo>
                        <a:cubicBezTo>
                          <a:pt x="1398" y="9794"/>
                          <a:pt x="5028" y="5774"/>
                          <a:pt x="7818" y="2170"/>
                        </a:cubicBezTo>
                        <a:lnTo>
                          <a:pt x="7864" y="2216"/>
                        </a:ln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41" name="Google Shape;1341;p41"/>
                  <p:cNvSpPr/>
                  <p:nvPr/>
                </p:nvSpPr>
                <p:spPr>
                  <a:xfrm>
                    <a:off x="4626655" y="340158"/>
                    <a:ext cx="30661" cy="39324"/>
                  </a:xfrm>
                  <a:custGeom>
                    <a:avLst/>
                    <a:gdLst/>
                    <a:ahLst/>
                    <a:cxnLst/>
                    <a:rect l="l" t="t" r="r" b="b"/>
                    <a:pathLst>
                      <a:path w="30661" h="39324" extrusionOk="0">
                        <a:moveTo>
                          <a:pt x="11588" y="16828"/>
                        </a:moveTo>
                        <a:cubicBezTo>
                          <a:pt x="25892" y="20479"/>
                          <a:pt x="6241" y="6177"/>
                          <a:pt x="15615" y="712"/>
                        </a:cubicBezTo>
                        <a:cubicBezTo>
                          <a:pt x="23147" y="-3660"/>
                          <a:pt x="30777" y="13294"/>
                          <a:pt x="30660" y="18967"/>
                        </a:cubicBezTo>
                        <a:cubicBezTo>
                          <a:pt x="30543" y="24734"/>
                          <a:pt x="27707" y="26084"/>
                          <a:pt x="23823" y="29246"/>
                        </a:cubicBezTo>
                        <a:cubicBezTo>
                          <a:pt x="21150" y="31409"/>
                          <a:pt x="18470" y="35781"/>
                          <a:pt x="15634" y="37572"/>
                        </a:cubicBezTo>
                        <a:cubicBezTo>
                          <a:pt x="4452" y="44571"/>
                          <a:pt x="6963" y="28735"/>
                          <a:pt x="3450" y="22851"/>
                        </a:cubicBezTo>
                        <a:cubicBezTo>
                          <a:pt x="1544" y="19618"/>
                          <a:pt x="-2807" y="16293"/>
                          <a:pt x="2657" y="12991"/>
                        </a:cubicBezTo>
                        <a:cubicBezTo>
                          <a:pt x="6267" y="10805"/>
                          <a:pt x="10053" y="13294"/>
                          <a:pt x="11588" y="16828"/>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42" name="Google Shape;1342;p41"/>
                  <p:cNvSpPr/>
                  <p:nvPr/>
                </p:nvSpPr>
                <p:spPr>
                  <a:xfrm>
                    <a:off x="4619947" y="269482"/>
                    <a:ext cx="17064" cy="18599"/>
                  </a:xfrm>
                  <a:custGeom>
                    <a:avLst/>
                    <a:gdLst/>
                    <a:ahLst/>
                    <a:cxnLst/>
                    <a:rect l="l" t="t" r="r" b="b"/>
                    <a:pathLst>
                      <a:path w="17064" h="18599" extrusionOk="0">
                        <a:moveTo>
                          <a:pt x="15551" y="2855"/>
                        </a:moveTo>
                        <a:cubicBezTo>
                          <a:pt x="19090" y="7832"/>
                          <a:pt x="16065" y="17133"/>
                          <a:pt x="10178" y="18599"/>
                        </a:cubicBezTo>
                        <a:cubicBezTo>
                          <a:pt x="7596" y="16436"/>
                          <a:pt x="9736" y="12622"/>
                          <a:pt x="7784" y="10739"/>
                        </a:cubicBezTo>
                        <a:cubicBezTo>
                          <a:pt x="6067" y="9064"/>
                          <a:pt x="2067" y="11530"/>
                          <a:pt x="622" y="9367"/>
                        </a:cubicBezTo>
                        <a:cubicBezTo>
                          <a:pt x="-542" y="7623"/>
                          <a:pt x="44" y="5925"/>
                          <a:pt x="1416" y="4391"/>
                        </a:cubicBezTo>
                        <a:lnTo>
                          <a:pt x="1435" y="4367"/>
                        </a:lnTo>
                        <a:cubicBezTo>
                          <a:pt x="5742" y="1600"/>
                          <a:pt x="11368" y="-3051"/>
                          <a:pt x="15551" y="2855"/>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43" name="Google Shape;1343;p41"/>
                  <p:cNvSpPr/>
                  <p:nvPr/>
                </p:nvSpPr>
                <p:spPr>
                  <a:xfrm>
                    <a:off x="4521572" y="257573"/>
                    <a:ext cx="66035" cy="69538"/>
                  </a:xfrm>
                  <a:custGeom>
                    <a:avLst/>
                    <a:gdLst/>
                    <a:ahLst/>
                    <a:cxnLst/>
                    <a:rect l="l" t="t" r="r" b="b"/>
                    <a:pathLst>
                      <a:path w="66035" h="69538" extrusionOk="0">
                        <a:moveTo>
                          <a:pt x="17792" y="601"/>
                        </a:moveTo>
                        <a:cubicBezTo>
                          <a:pt x="24394" y="-73"/>
                          <a:pt x="31231" y="-469"/>
                          <a:pt x="37442" y="1507"/>
                        </a:cubicBezTo>
                        <a:cubicBezTo>
                          <a:pt x="42211" y="3043"/>
                          <a:pt x="45346" y="5717"/>
                          <a:pt x="50368" y="6530"/>
                        </a:cubicBezTo>
                        <a:cubicBezTo>
                          <a:pt x="55415" y="7345"/>
                          <a:pt x="58368" y="6623"/>
                          <a:pt x="62486" y="10577"/>
                        </a:cubicBezTo>
                        <a:cubicBezTo>
                          <a:pt x="77089" y="24506"/>
                          <a:pt x="42464" y="35343"/>
                          <a:pt x="33949" y="40785"/>
                        </a:cubicBezTo>
                        <a:cubicBezTo>
                          <a:pt x="25604" y="46088"/>
                          <a:pt x="28973" y="54041"/>
                          <a:pt x="24348" y="61343"/>
                        </a:cubicBezTo>
                        <a:cubicBezTo>
                          <a:pt x="20790" y="66971"/>
                          <a:pt x="8021" y="73389"/>
                          <a:pt x="2649" y="66646"/>
                        </a:cubicBezTo>
                        <a:cubicBezTo>
                          <a:pt x="-2725" y="59925"/>
                          <a:pt x="5673" y="51786"/>
                          <a:pt x="5068" y="45041"/>
                        </a:cubicBezTo>
                        <a:cubicBezTo>
                          <a:pt x="4743" y="41484"/>
                          <a:pt x="1374" y="39879"/>
                          <a:pt x="2837" y="35600"/>
                        </a:cubicBezTo>
                        <a:cubicBezTo>
                          <a:pt x="3793" y="32809"/>
                          <a:pt x="8581" y="31158"/>
                          <a:pt x="8860" y="27856"/>
                        </a:cubicBezTo>
                        <a:cubicBezTo>
                          <a:pt x="9556" y="19600"/>
                          <a:pt x="-2347" y="19694"/>
                          <a:pt x="417" y="10414"/>
                        </a:cubicBezTo>
                        <a:cubicBezTo>
                          <a:pt x="2369" y="3856"/>
                          <a:pt x="12002" y="-1911"/>
                          <a:pt x="17792" y="601"/>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44" name="Google Shape;1344;p41"/>
                  <p:cNvSpPr/>
                  <p:nvPr/>
                </p:nvSpPr>
                <p:spPr>
                  <a:xfrm>
                    <a:off x="4284988" y="282109"/>
                    <a:ext cx="274917" cy="592143"/>
                  </a:xfrm>
                  <a:custGeom>
                    <a:avLst/>
                    <a:gdLst/>
                    <a:ahLst/>
                    <a:cxnLst/>
                    <a:rect l="l" t="t" r="r" b="b"/>
                    <a:pathLst>
                      <a:path w="274917" h="592143" extrusionOk="0">
                        <a:moveTo>
                          <a:pt x="111680" y="103527"/>
                        </a:moveTo>
                        <a:cubicBezTo>
                          <a:pt x="111238" y="105737"/>
                          <a:pt x="113053" y="108690"/>
                          <a:pt x="114985" y="111271"/>
                        </a:cubicBezTo>
                        <a:cubicBezTo>
                          <a:pt x="117333" y="114411"/>
                          <a:pt x="118660" y="113829"/>
                          <a:pt x="118822" y="118085"/>
                        </a:cubicBezTo>
                        <a:cubicBezTo>
                          <a:pt x="118940" y="120899"/>
                          <a:pt x="116078" y="122852"/>
                          <a:pt x="117613" y="125504"/>
                        </a:cubicBezTo>
                        <a:cubicBezTo>
                          <a:pt x="122914" y="134643"/>
                          <a:pt x="134961" y="116946"/>
                          <a:pt x="127311" y="107667"/>
                        </a:cubicBezTo>
                        <a:cubicBezTo>
                          <a:pt x="124469" y="104202"/>
                          <a:pt x="116357" y="99365"/>
                          <a:pt x="113053" y="103527"/>
                        </a:cubicBezTo>
                        <a:lnTo>
                          <a:pt x="111680" y="103527"/>
                        </a:lnTo>
                        <a:close/>
                        <a:moveTo>
                          <a:pt x="271932" y="346172"/>
                        </a:moveTo>
                        <a:cubicBezTo>
                          <a:pt x="277676" y="354311"/>
                          <a:pt x="274092" y="368708"/>
                          <a:pt x="269883" y="376774"/>
                        </a:cubicBezTo>
                        <a:cubicBezTo>
                          <a:pt x="268003" y="380404"/>
                          <a:pt x="263307" y="384801"/>
                          <a:pt x="262142" y="388587"/>
                        </a:cubicBezTo>
                        <a:cubicBezTo>
                          <a:pt x="260399" y="394194"/>
                          <a:pt x="263606" y="398194"/>
                          <a:pt x="264120" y="403378"/>
                        </a:cubicBezTo>
                        <a:cubicBezTo>
                          <a:pt x="264933" y="411568"/>
                          <a:pt x="262630" y="410404"/>
                          <a:pt x="258884" y="415659"/>
                        </a:cubicBezTo>
                        <a:cubicBezTo>
                          <a:pt x="256490" y="419009"/>
                          <a:pt x="254096" y="422353"/>
                          <a:pt x="251234" y="426451"/>
                        </a:cubicBezTo>
                        <a:cubicBezTo>
                          <a:pt x="247865" y="431284"/>
                          <a:pt x="245373" y="433027"/>
                          <a:pt x="239610" y="434218"/>
                        </a:cubicBezTo>
                        <a:cubicBezTo>
                          <a:pt x="236234" y="434914"/>
                          <a:pt x="226425" y="432052"/>
                          <a:pt x="224538" y="433684"/>
                        </a:cubicBezTo>
                        <a:cubicBezTo>
                          <a:pt x="219302" y="438173"/>
                          <a:pt x="225768" y="460074"/>
                          <a:pt x="223628" y="467190"/>
                        </a:cubicBezTo>
                        <a:cubicBezTo>
                          <a:pt x="221026" y="475868"/>
                          <a:pt x="220447" y="471399"/>
                          <a:pt x="213910" y="474892"/>
                        </a:cubicBezTo>
                        <a:cubicBezTo>
                          <a:pt x="208907" y="477540"/>
                          <a:pt x="205401" y="478216"/>
                          <a:pt x="207307" y="485632"/>
                        </a:cubicBezTo>
                        <a:cubicBezTo>
                          <a:pt x="208537" y="490328"/>
                          <a:pt x="214957" y="491193"/>
                          <a:pt x="213721" y="497054"/>
                        </a:cubicBezTo>
                        <a:cubicBezTo>
                          <a:pt x="212700" y="501822"/>
                          <a:pt x="205213" y="502726"/>
                          <a:pt x="202279" y="504027"/>
                        </a:cubicBezTo>
                        <a:cubicBezTo>
                          <a:pt x="190212" y="509354"/>
                          <a:pt x="190466" y="515118"/>
                          <a:pt x="193472" y="528745"/>
                        </a:cubicBezTo>
                        <a:cubicBezTo>
                          <a:pt x="194681" y="534326"/>
                          <a:pt x="197147" y="539725"/>
                          <a:pt x="198285" y="545280"/>
                        </a:cubicBezTo>
                        <a:cubicBezTo>
                          <a:pt x="200490" y="555935"/>
                          <a:pt x="196470" y="549307"/>
                          <a:pt x="193094" y="556839"/>
                        </a:cubicBezTo>
                        <a:cubicBezTo>
                          <a:pt x="189120" y="565725"/>
                          <a:pt x="200796" y="581629"/>
                          <a:pt x="203118" y="590190"/>
                        </a:cubicBezTo>
                        <a:cubicBezTo>
                          <a:pt x="193075" y="593162"/>
                          <a:pt x="186980" y="593767"/>
                          <a:pt x="180703" y="584517"/>
                        </a:cubicBezTo>
                        <a:cubicBezTo>
                          <a:pt x="175629" y="577069"/>
                          <a:pt x="171934" y="568607"/>
                          <a:pt x="168331" y="560261"/>
                        </a:cubicBezTo>
                        <a:cubicBezTo>
                          <a:pt x="164655" y="551772"/>
                          <a:pt x="162749" y="543492"/>
                          <a:pt x="159608" y="535048"/>
                        </a:cubicBezTo>
                        <a:cubicBezTo>
                          <a:pt x="156726" y="527327"/>
                          <a:pt x="150332" y="520562"/>
                          <a:pt x="147957" y="512750"/>
                        </a:cubicBezTo>
                        <a:cubicBezTo>
                          <a:pt x="145863" y="505842"/>
                          <a:pt x="147008" y="497795"/>
                          <a:pt x="144842" y="490653"/>
                        </a:cubicBezTo>
                        <a:cubicBezTo>
                          <a:pt x="142747" y="483797"/>
                          <a:pt x="137979" y="476213"/>
                          <a:pt x="137264" y="469168"/>
                        </a:cubicBezTo>
                        <a:cubicBezTo>
                          <a:pt x="136308" y="460100"/>
                          <a:pt x="151516" y="430029"/>
                          <a:pt x="139026" y="428168"/>
                        </a:cubicBezTo>
                        <a:cubicBezTo>
                          <a:pt x="131214" y="427010"/>
                          <a:pt x="130330" y="435961"/>
                          <a:pt x="122029" y="428194"/>
                        </a:cubicBezTo>
                        <a:cubicBezTo>
                          <a:pt x="116702" y="423218"/>
                          <a:pt x="115310" y="414378"/>
                          <a:pt x="112331" y="408029"/>
                        </a:cubicBezTo>
                        <a:cubicBezTo>
                          <a:pt x="108096" y="398981"/>
                          <a:pt x="104753" y="399775"/>
                          <a:pt x="97728" y="394194"/>
                        </a:cubicBezTo>
                        <a:cubicBezTo>
                          <a:pt x="90332" y="388333"/>
                          <a:pt x="91242" y="383799"/>
                          <a:pt x="90754" y="375057"/>
                        </a:cubicBezTo>
                        <a:cubicBezTo>
                          <a:pt x="90358" y="367822"/>
                          <a:pt x="84659" y="359474"/>
                          <a:pt x="85102" y="352753"/>
                        </a:cubicBezTo>
                        <a:cubicBezTo>
                          <a:pt x="85635" y="344777"/>
                          <a:pt x="95679" y="337870"/>
                          <a:pt x="99724" y="331405"/>
                        </a:cubicBezTo>
                        <a:cubicBezTo>
                          <a:pt x="107355" y="319219"/>
                          <a:pt x="108402" y="306545"/>
                          <a:pt x="98261" y="294801"/>
                        </a:cubicBezTo>
                        <a:cubicBezTo>
                          <a:pt x="93259" y="289011"/>
                          <a:pt x="88887" y="287964"/>
                          <a:pt x="81797" y="286057"/>
                        </a:cubicBezTo>
                        <a:cubicBezTo>
                          <a:pt x="70726" y="283057"/>
                          <a:pt x="74030" y="282987"/>
                          <a:pt x="69172" y="272453"/>
                        </a:cubicBezTo>
                        <a:cubicBezTo>
                          <a:pt x="62120" y="257174"/>
                          <a:pt x="42866" y="264988"/>
                          <a:pt x="44076" y="243314"/>
                        </a:cubicBezTo>
                        <a:cubicBezTo>
                          <a:pt x="13308" y="241384"/>
                          <a:pt x="48428" y="178572"/>
                          <a:pt x="29193" y="176246"/>
                        </a:cubicBezTo>
                        <a:cubicBezTo>
                          <a:pt x="17009" y="174757"/>
                          <a:pt x="18428" y="201408"/>
                          <a:pt x="18031" y="208268"/>
                        </a:cubicBezTo>
                        <a:cubicBezTo>
                          <a:pt x="17725" y="213361"/>
                          <a:pt x="17725" y="220640"/>
                          <a:pt x="13451" y="224035"/>
                        </a:cubicBezTo>
                        <a:cubicBezTo>
                          <a:pt x="7590" y="228662"/>
                          <a:pt x="2335" y="225268"/>
                          <a:pt x="800" y="220105"/>
                        </a:cubicBezTo>
                        <a:cubicBezTo>
                          <a:pt x="195" y="218128"/>
                          <a:pt x="377" y="207617"/>
                          <a:pt x="78" y="204384"/>
                        </a:cubicBezTo>
                        <a:cubicBezTo>
                          <a:pt x="-547" y="197175"/>
                          <a:pt x="2751" y="194547"/>
                          <a:pt x="4494" y="187896"/>
                        </a:cubicBezTo>
                        <a:cubicBezTo>
                          <a:pt x="7590" y="176106"/>
                          <a:pt x="1801" y="165570"/>
                          <a:pt x="6452" y="154920"/>
                        </a:cubicBezTo>
                        <a:cubicBezTo>
                          <a:pt x="10238" y="146246"/>
                          <a:pt x="19820" y="141455"/>
                          <a:pt x="25798" y="133107"/>
                        </a:cubicBezTo>
                        <a:cubicBezTo>
                          <a:pt x="31912" y="124619"/>
                          <a:pt x="31801" y="115223"/>
                          <a:pt x="40544" y="107410"/>
                        </a:cubicBezTo>
                        <a:cubicBezTo>
                          <a:pt x="51192" y="97921"/>
                          <a:pt x="56611" y="92201"/>
                          <a:pt x="55798" y="77341"/>
                        </a:cubicBezTo>
                        <a:cubicBezTo>
                          <a:pt x="55589" y="73643"/>
                          <a:pt x="52981" y="66016"/>
                          <a:pt x="51615" y="58876"/>
                        </a:cubicBezTo>
                        <a:cubicBezTo>
                          <a:pt x="72612" y="39156"/>
                          <a:pt x="96264" y="22157"/>
                          <a:pt x="121932" y="8529"/>
                        </a:cubicBezTo>
                        <a:cubicBezTo>
                          <a:pt x="129308" y="13855"/>
                          <a:pt x="140958" y="1878"/>
                          <a:pt x="150377" y="250"/>
                        </a:cubicBezTo>
                        <a:cubicBezTo>
                          <a:pt x="159978" y="-1401"/>
                          <a:pt x="161722" y="5436"/>
                          <a:pt x="155958" y="11692"/>
                        </a:cubicBezTo>
                        <a:cubicBezTo>
                          <a:pt x="152400" y="15576"/>
                          <a:pt x="143072" y="15320"/>
                          <a:pt x="144256" y="22901"/>
                        </a:cubicBezTo>
                        <a:cubicBezTo>
                          <a:pt x="152979" y="21203"/>
                          <a:pt x="165234" y="10622"/>
                          <a:pt x="164538" y="24575"/>
                        </a:cubicBezTo>
                        <a:cubicBezTo>
                          <a:pt x="163582" y="43551"/>
                          <a:pt x="122094" y="41156"/>
                          <a:pt x="132938" y="58969"/>
                        </a:cubicBezTo>
                        <a:cubicBezTo>
                          <a:pt x="136958" y="65551"/>
                          <a:pt x="149681" y="68271"/>
                          <a:pt x="155262" y="65248"/>
                        </a:cubicBezTo>
                        <a:cubicBezTo>
                          <a:pt x="164792" y="60063"/>
                          <a:pt x="160167" y="49551"/>
                          <a:pt x="161702" y="41644"/>
                        </a:cubicBezTo>
                        <a:cubicBezTo>
                          <a:pt x="169235" y="39668"/>
                          <a:pt x="175421" y="35528"/>
                          <a:pt x="181913" y="40505"/>
                        </a:cubicBezTo>
                        <a:cubicBezTo>
                          <a:pt x="187982" y="45156"/>
                          <a:pt x="184072" y="51365"/>
                          <a:pt x="192769" y="49202"/>
                        </a:cubicBezTo>
                        <a:cubicBezTo>
                          <a:pt x="197563" y="48017"/>
                          <a:pt x="203769" y="37389"/>
                          <a:pt x="208140" y="45296"/>
                        </a:cubicBezTo>
                        <a:cubicBezTo>
                          <a:pt x="209935" y="48575"/>
                          <a:pt x="204074" y="53667"/>
                          <a:pt x="205232" y="56527"/>
                        </a:cubicBezTo>
                        <a:cubicBezTo>
                          <a:pt x="207073" y="61109"/>
                          <a:pt x="212166" y="56644"/>
                          <a:pt x="214677" y="60852"/>
                        </a:cubicBezTo>
                        <a:cubicBezTo>
                          <a:pt x="220375" y="70411"/>
                          <a:pt x="202468" y="88456"/>
                          <a:pt x="193563" y="89736"/>
                        </a:cubicBezTo>
                        <a:cubicBezTo>
                          <a:pt x="187168" y="90666"/>
                          <a:pt x="176494" y="85317"/>
                          <a:pt x="178725" y="95991"/>
                        </a:cubicBezTo>
                        <a:cubicBezTo>
                          <a:pt x="180280" y="103526"/>
                          <a:pt x="190284" y="103084"/>
                          <a:pt x="193302" y="107595"/>
                        </a:cubicBezTo>
                        <a:cubicBezTo>
                          <a:pt x="197004" y="113177"/>
                          <a:pt x="193862" y="122316"/>
                          <a:pt x="187702" y="124642"/>
                        </a:cubicBezTo>
                        <a:cubicBezTo>
                          <a:pt x="181002" y="127177"/>
                          <a:pt x="177118" y="119176"/>
                          <a:pt x="171446" y="120223"/>
                        </a:cubicBezTo>
                        <a:cubicBezTo>
                          <a:pt x="160004" y="122293"/>
                          <a:pt x="153910" y="139432"/>
                          <a:pt x="149141" y="147176"/>
                        </a:cubicBezTo>
                        <a:cubicBezTo>
                          <a:pt x="140562" y="161128"/>
                          <a:pt x="127493" y="158012"/>
                          <a:pt x="130492" y="177732"/>
                        </a:cubicBezTo>
                        <a:cubicBezTo>
                          <a:pt x="131631" y="185127"/>
                          <a:pt x="133120" y="186336"/>
                          <a:pt x="128378" y="192708"/>
                        </a:cubicBezTo>
                        <a:cubicBezTo>
                          <a:pt x="121932" y="201336"/>
                          <a:pt x="118725" y="200127"/>
                          <a:pt x="112331" y="193709"/>
                        </a:cubicBezTo>
                        <a:cubicBezTo>
                          <a:pt x="102170" y="183523"/>
                          <a:pt x="99445" y="170640"/>
                          <a:pt x="83027" y="177965"/>
                        </a:cubicBezTo>
                        <a:cubicBezTo>
                          <a:pt x="70635" y="183476"/>
                          <a:pt x="63798" y="197941"/>
                          <a:pt x="68306" y="210917"/>
                        </a:cubicBezTo>
                        <a:cubicBezTo>
                          <a:pt x="63493" y="215824"/>
                          <a:pt x="56682" y="224754"/>
                          <a:pt x="62823" y="231289"/>
                        </a:cubicBezTo>
                        <a:cubicBezTo>
                          <a:pt x="71702" y="240707"/>
                          <a:pt x="77706" y="225824"/>
                          <a:pt x="82032" y="221731"/>
                        </a:cubicBezTo>
                        <a:cubicBezTo>
                          <a:pt x="86494" y="224871"/>
                          <a:pt x="86123" y="229475"/>
                          <a:pt x="84959" y="234452"/>
                        </a:cubicBezTo>
                        <a:cubicBezTo>
                          <a:pt x="84009" y="238522"/>
                          <a:pt x="78031" y="243638"/>
                          <a:pt x="78122" y="247033"/>
                        </a:cubicBezTo>
                        <a:cubicBezTo>
                          <a:pt x="78356" y="254940"/>
                          <a:pt x="84776" y="249870"/>
                          <a:pt x="89798" y="250940"/>
                        </a:cubicBezTo>
                        <a:cubicBezTo>
                          <a:pt x="107816" y="254801"/>
                          <a:pt x="84679" y="263591"/>
                          <a:pt x="84146" y="271498"/>
                        </a:cubicBezTo>
                        <a:cubicBezTo>
                          <a:pt x="83423" y="282079"/>
                          <a:pt x="103562" y="282195"/>
                          <a:pt x="109586" y="279056"/>
                        </a:cubicBezTo>
                        <a:cubicBezTo>
                          <a:pt x="118029" y="274660"/>
                          <a:pt x="126915" y="263801"/>
                          <a:pt x="137264" y="267405"/>
                        </a:cubicBezTo>
                        <a:cubicBezTo>
                          <a:pt x="144074" y="269754"/>
                          <a:pt x="139631" y="272568"/>
                          <a:pt x="148933" y="271521"/>
                        </a:cubicBezTo>
                        <a:cubicBezTo>
                          <a:pt x="154443" y="270916"/>
                          <a:pt x="158099" y="267684"/>
                          <a:pt x="163257" y="271521"/>
                        </a:cubicBezTo>
                        <a:cubicBezTo>
                          <a:pt x="166327" y="273777"/>
                          <a:pt x="168168" y="278428"/>
                          <a:pt x="171258" y="280963"/>
                        </a:cubicBezTo>
                        <a:cubicBezTo>
                          <a:pt x="173840" y="283033"/>
                          <a:pt x="179746" y="287498"/>
                          <a:pt x="182862" y="288544"/>
                        </a:cubicBezTo>
                        <a:cubicBezTo>
                          <a:pt x="196210" y="293032"/>
                          <a:pt x="200191" y="284823"/>
                          <a:pt x="207841" y="300381"/>
                        </a:cubicBezTo>
                        <a:cubicBezTo>
                          <a:pt x="214306" y="313497"/>
                          <a:pt x="217930" y="311009"/>
                          <a:pt x="230887" y="312009"/>
                        </a:cubicBezTo>
                        <a:cubicBezTo>
                          <a:pt x="248469" y="313404"/>
                          <a:pt x="236585" y="325939"/>
                          <a:pt x="244209" y="336264"/>
                        </a:cubicBezTo>
                        <a:cubicBezTo>
                          <a:pt x="250050" y="344147"/>
                          <a:pt x="264465" y="335636"/>
                          <a:pt x="271932" y="346171"/>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45" name="Google Shape;1345;p41"/>
                  <p:cNvSpPr/>
                  <p:nvPr/>
                </p:nvSpPr>
                <p:spPr>
                  <a:xfrm>
                    <a:off x="4454401" y="263347"/>
                    <a:ext cx="62608" cy="53595"/>
                  </a:xfrm>
                  <a:custGeom>
                    <a:avLst/>
                    <a:gdLst/>
                    <a:ahLst/>
                    <a:cxnLst/>
                    <a:rect l="l" t="t" r="r" b="b"/>
                    <a:pathLst>
                      <a:path w="62608" h="53595" extrusionOk="0">
                        <a:moveTo>
                          <a:pt x="41147" y="23710"/>
                        </a:moveTo>
                        <a:cubicBezTo>
                          <a:pt x="43847" y="25966"/>
                          <a:pt x="47658" y="27919"/>
                          <a:pt x="48641" y="28640"/>
                        </a:cubicBezTo>
                        <a:cubicBezTo>
                          <a:pt x="53311" y="32035"/>
                          <a:pt x="55731" y="40105"/>
                          <a:pt x="54846" y="46012"/>
                        </a:cubicBezTo>
                        <a:cubicBezTo>
                          <a:pt x="53961" y="52012"/>
                          <a:pt x="49102" y="55592"/>
                          <a:pt x="43593" y="52406"/>
                        </a:cubicBezTo>
                        <a:cubicBezTo>
                          <a:pt x="40731" y="50756"/>
                          <a:pt x="39775" y="48708"/>
                          <a:pt x="37030" y="47337"/>
                        </a:cubicBezTo>
                        <a:cubicBezTo>
                          <a:pt x="34753" y="46174"/>
                          <a:pt x="30265" y="46569"/>
                          <a:pt x="28313" y="44872"/>
                        </a:cubicBezTo>
                        <a:cubicBezTo>
                          <a:pt x="22524" y="39849"/>
                          <a:pt x="31592" y="36221"/>
                          <a:pt x="29640" y="30477"/>
                        </a:cubicBezTo>
                        <a:cubicBezTo>
                          <a:pt x="26850" y="22268"/>
                          <a:pt x="21379" y="31082"/>
                          <a:pt x="19219" y="34035"/>
                        </a:cubicBezTo>
                        <a:cubicBezTo>
                          <a:pt x="15941" y="38477"/>
                          <a:pt x="10640" y="42616"/>
                          <a:pt x="8799" y="34523"/>
                        </a:cubicBezTo>
                        <a:cubicBezTo>
                          <a:pt x="7335" y="28082"/>
                          <a:pt x="17216" y="27012"/>
                          <a:pt x="13150" y="21756"/>
                        </a:cubicBezTo>
                        <a:cubicBezTo>
                          <a:pt x="9267" y="16756"/>
                          <a:pt x="-3059" y="22826"/>
                          <a:pt x="707" y="13826"/>
                        </a:cubicBezTo>
                        <a:cubicBezTo>
                          <a:pt x="3406" y="7315"/>
                          <a:pt x="11102" y="10337"/>
                          <a:pt x="15941" y="8407"/>
                        </a:cubicBezTo>
                        <a:cubicBezTo>
                          <a:pt x="16032" y="6593"/>
                          <a:pt x="17125" y="5198"/>
                          <a:pt x="17450" y="3454"/>
                        </a:cubicBezTo>
                        <a:cubicBezTo>
                          <a:pt x="22543" y="2454"/>
                          <a:pt x="27454" y="5849"/>
                          <a:pt x="32242" y="6546"/>
                        </a:cubicBezTo>
                        <a:cubicBezTo>
                          <a:pt x="39222" y="7547"/>
                          <a:pt x="37173" y="3989"/>
                          <a:pt x="43385" y="942"/>
                        </a:cubicBezTo>
                        <a:cubicBezTo>
                          <a:pt x="51125" y="-2872"/>
                          <a:pt x="63940" y="5523"/>
                          <a:pt x="62496" y="14872"/>
                        </a:cubicBezTo>
                        <a:cubicBezTo>
                          <a:pt x="56752" y="17360"/>
                          <a:pt x="36568" y="9895"/>
                          <a:pt x="41147" y="23709"/>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46" name="Google Shape;1346;p41"/>
                  <p:cNvSpPr/>
                  <p:nvPr/>
                </p:nvSpPr>
                <p:spPr>
                  <a:xfrm>
                    <a:off x="4487163" y="369615"/>
                    <a:ext cx="23934" cy="24553"/>
                  </a:xfrm>
                  <a:custGeom>
                    <a:avLst/>
                    <a:gdLst/>
                    <a:ahLst/>
                    <a:cxnLst/>
                    <a:rect l="l" t="t" r="r" b="b"/>
                    <a:pathLst>
                      <a:path w="23934" h="24553" extrusionOk="0">
                        <a:moveTo>
                          <a:pt x="9432" y="4324"/>
                        </a:moveTo>
                        <a:cubicBezTo>
                          <a:pt x="12925" y="2533"/>
                          <a:pt x="16340" y="-2885"/>
                          <a:pt x="21407" y="1975"/>
                        </a:cubicBezTo>
                        <a:cubicBezTo>
                          <a:pt x="30039" y="10231"/>
                          <a:pt x="14616" y="28625"/>
                          <a:pt x="4339" y="23742"/>
                        </a:cubicBezTo>
                        <a:cubicBezTo>
                          <a:pt x="1919" y="22579"/>
                          <a:pt x="2342" y="19719"/>
                          <a:pt x="1945" y="18208"/>
                        </a:cubicBezTo>
                        <a:cubicBezTo>
                          <a:pt x="1756" y="17440"/>
                          <a:pt x="2758" y="15347"/>
                          <a:pt x="2550" y="14068"/>
                        </a:cubicBezTo>
                        <a:cubicBezTo>
                          <a:pt x="2361" y="12906"/>
                          <a:pt x="364" y="12301"/>
                          <a:pt x="228" y="11370"/>
                        </a:cubicBezTo>
                        <a:cubicBezTo>
                          <a:pt x="-1080" y="2510"/>
                          <a:pt x="3409" y="2975"/>
                          <a:pt x="9432" y="4324"/>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47" name="Google Shape;1347;p41"/>
                  <p:cNvSpPr/>
                  <p:nvPr/>
                </p:nvSpPr>
                <p:spPr>
                  <a:xfrm>
                    <a:off x="4423609" y="512695"/>
                    <a:ext cx="13917" cy="14044"/>
                  </a:xfrm>
                  <a:custGeom>
                    <a:avLst/>
                    <a:gdLst/>
                    <a:ahLst/>
                    <a:cxnLst/>
                    <a:rect l="l" t="t" r="r" b="b"/>
                    <a:pathLst>
                      <a:path w="13917" h="14044" extrusionOk="0">
                        <a:moveTo>
                          <a:pt x="2175" y="937"/>
                        </a:moveTo>
                        <a:cubicBezTo>
                          <a:pt x="8198" y="-2668"/>
                          <a:pt x="17780" y="4844"/>
                          <a:pt x="12270" y="11262"/>
                        </a:cubicBezTo>
                        <a:cubicBezTo>
                          <a:pt x="5271" y="19425"/>
                          <a:pt x="-4337" y="7681"/>
                          <a:pt x="2149" y="960"/>
                        </a:cubicBezTo>
                        <a:cubicBezTo>
                          <a:pt x="2149" y="960"/>
                          <a:pt x="2149" y="937"/>
                          <a:pt x="2175" y="937"/>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48" name="Google Shape;1348;p41"/>
                  <p:cNvSpPr/>
                  <p:nvPr/>
                </p:nvSpPr>
                <p:spPr>
                  <a:xfrm>
                    <a:off x="4386409" y="491790"/>
                    <a:ext cx="29197" cy="35140"/>
                  </a:xfrm>
                  <a:custGeom>
                    <a:avLst/>
                    <a:gdLst/>
                    <a:ahLst/>
                    <a:cxnLst/>
                    <a:rect l="l" t="t" r="r" b="b"/>
                    <a:pathLst>
                      <a:path w="29197" h="35140" extrusionOk="0">
                        <a:moveTo>
                          <a:pt x="8236" y="1727"/>
                        </a:moveTo>
                        <a:lnTo>
                          <a:pt x="8145" y="1541"/>
                        </a:lnTo>
                        <a:cubicBezTo>
                          <a:pt x="12210" y="-389"/>
                          <a:pt x="16445" y="-831"/>
                          <a:pt x="21655" y="2122"/>
                        </a:cubicBezTo>
                        <a:cubicBezTo>
                          <a:pt x="24771" y="3890"/>
                          <a:pt x="26515" y="6239"/>
                          <a:pt x="27958" y="9401"/>
                        </a:cubicBezTo>
                        <a:cubicBezTo>
                          <a:pt x="30307" y="14494"/>
                          <a:pt x="28908" y="14006"/>
                          <a:pt x="27139" y="18122"/>
                        </a:cubicBezTo>
                        <a:cubicBezTo>
                          <a:pt x="25331" y="22448"/>
                          <a:pt x="22052" y="37517"/>
                          <a:pt x="13583" y="34819"/>
                        </a:cubicBezTo>
                        <a:cubicBezTo>
                          <a:pt x="7052" y="32749"/>
                          <a:pt x="14025" y="20774"/>
                          <a:pt x="7631" y="16030"/>
                        </a:cubicBezTo>
                        <a:cubicBezTo>
                          <a:pt x="3722" y="13123"/>
                          <a:pt x="-64" y="16681"/>
                          <a:pt x="1" y="11518"/>
                        </a:cubicBezTo>
                        <a:cubicBezTo>
                          <a:pt x="53" y="7821"/>
                          <a:pt x="4652" y="3448"/>
                          <a:pt x="8236" y="1727"/>
                        </a:cubicBezTo>
                        <a:close/>
                      </a:path>
                    </a:pathLst>
                  </a:custGeom>
                  <a:solidFill>
                    <a:schemeClr val="accent4"/>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sp>
              <p:nvSpPr>
                <p:cNvPr id="1349" name="Google Shape;1349;p41"/>
                <p:cNvSpPr/>
                <p:nvPr/>
              </p:nvSpPr>
              <p:spPr>
                <a:xfrm>
                  <a:off x="4718012" y="480374"/>
                  <a:ext cx="103165" cy="262470"/>
                </a:xfrm>
                <a:custGeom>
                  <a:avLst/>
                  <a:gdLst/>
                  <a:ahLst/>
                  <a:cxnLst/>
                  <a:rect l="l" t="t" r="r" b="b"/>
                  <a:pathLst>
                    <a:path w="103165" h="262470" extrusionOk="0">
                      <a:moveTo>
                        <a:pt x="100459" y="115210"/>
                      </a:moveTo>
                      <a:cubicBezTo>
                        <a:pt x="95366" y="126372"/>
                        <a:pt x="88458" y="136813"/>
                        <a:pt x="80509" y="146163"/>
                      </a:cubicBezTo>
                      <a:cubicBezTo>
                        <a:pt x="76509" y="150907"/>
                        <a:pt x="72157" y="155302"/>
                        <a:pt x="67552" y="159465"/>
                      </a:cubicBezTo>
                      <a:cubicBezTo>
                        <a:pt x="63063" y="163534"/>
                        <a:pt x="58041" y="167837"/>
                        <a:pt x="57671" y="174326"/>
                      </a:cubicBezTo>
                      <a:cubicBezTo>
                        <a:pt x="57462" y="177839"/>
                        <a:pt x="58347" y="181326"/>
                        <a:pt x="58763" y="184793"/>
                      </a:cubicBezTo>
                      <a:cubicBezTo>
                        <a:pt x="59160" y="187973"/>
                        <a:pt x="59323" y="191187"/>
                        <a:pt x="59180" y="194394"/>
                      </a:cubicBezTo>
                      <a:cubicBezTo>
                        <a:pt x="58900" y="200391"/>
                        <a:pt x="57508" y="206441"/>
                        <a:pt x="54529" y="211696"/>
                      </a:cubicBezTo>
                      <a:cubicBezTo>
                        <a:pt x="51946" y="216256"/>
                        <a:pt x="48206" y="220302"/>
                        <a:pt x="43601" y="222859"/>
                      </a:cubicBezTo>
                      <a:cubicBezTo>
                        <a:pt x="38852" y="225461"/>
                        <a:pt x="32042" y="225604"/>
                        <a:pt x="29323" y="230905"/>
                      </a:cubicBezTo>
                      <a:cubicBezTo>
                        <a:pt x="26903" y="235673"/>
                        <a:pt x="27020" y="241371"/>
                        <a:pt x="24834" y="246250"/>
                      </a:cubicBezTo>
                      <a:cubicBezTo>
                        <a:pt x="22714" y="251044"/>
                        <a:pt x="19254" y="255135"/>
                        <a:pt x="15019" y="258186"/>
                      </a:cubicBezTo>
                      <a:cubicBezTo>
                        <a:pt x="11884" y="260437"/>
                        <a:pt x="5392" y="264535"/>
                        <a:pt x="1762" y="261230"/>
                      </a:cubicBezTo>
                      <a:cubicBezTo>
                        <a:pt x="-235" y="259390"/>
                        <a:pt x="64" y="256163"/>
                        <a:pt x="19" y="253717"/>
                      </a:cubicBezTo>
                      <a:cubicBezTo>
                        <a:pt x="-27" y="250953"/>
                        <a:pt x="-1" y="248182"/>
                        <a:pt x="227" y="245417"/>
                      </a:cubicBezTo>
                      <a:cubicBezTo>
                        <a:pt x="669" y="239999"/>
                        <a:pt x="1814" y="234437"/>
                        <a:pt x="4813" y="229812"/>
                      </a:cubicBezTo>
                      <a:cubicBezTo>
                        <a:pt x="7415" y="225838"/>
                        <a:pt x="13718" y="222299"/>
                        <a:pt x="13510" y="217069"/>
                      </a:cubicBezTo>
                      <a:cubicBezTo>
                        <a:pt x="13347" y="212815"/>
                        <a:pt x="10069" y="208977"/>
                        <a:pt x="8065" y="205419"/>
                      </a:cubicBezTo>
                      <a:cubicBezTo>
                        <a:pt x="6068" y="201816"/>
                        <a:pt x="4507" y="197744"/>
                        <a:pt x="5906" y="193652"/>
                      </a:cubicBezTo>
                      <a:cubicBezTo>
                        <a:pt x="6764" y="191115"/>
                        <a:pt x="8833" y="189209"/>
                        <a:pt x="9366" y="186536"/>
                      </a:cubicBezTo>
                      <a:cubicBezTo>
                        <a:pt x="9835" y="184370"/>
                        <a:pt x="9483" y="182139"/>
                        <a:pt x="8976" y="180025"/>
                      </a:cubicBezTo>
                      <a:cubicBezTo>
                        <a:pt x="7929" y="175582"/>
                        <a:pt x="6042" y="171347"/>
                        <a:pt x="5320" y="166837"/>
                      </a:cubicBezTo>
                      <a:cubicBezTo>
                        <a:pt x="4670" y="162791"/>
                        <a:pt x="5183" y="158651"/>
                        <a:pt x="8046" y="155489"/>
                      </a:cubicBezTo>
                      <a:cubicBezTo>
                        <a:pt x="11389" y="151744"/>
                        <a:pt x="16391" y="151046"/>
                        <a:pt x="21088" y="150280"/>
                      </a:cubicBezTo>
                      <a:cubicBezTo>
                        <a:pt x="26207" y="149465"/>
                        <a:pt x="30767" y="148140"/>
                        <a:pt x="33740" y="143606"/>
                      </a:cubicBezTo>
                      <a:cubicBezTo>
                        <a:pt x="36439" y="139466"/>
                        <a:pt x="37369" y="134327"/>
                        <a:pt x="37694" y="129490"/>
                      </a:cubicBezTo>
                      <a:cubicBezTo>
                        <a:pt x="38091" y="123606"/>
                        <a:pt x="37994" y="117281"/>
                        <a:pt x="36413" y="111583"/>
                      </a:cubicBezTo>
                      <a:cubicBezTo>
                        <a:pt x="34650" y="105350"/>
                        <a:pt x="30227" y="100327"/>
                        <a:pt x="28185" y="94188"/>
                      </a:cubicBezTo>
                      <a:cubicBezTo>
                        <a:pt x="26226" y="88327"/>
                        <a:pt x="26226" y="81723"/>
                        <a:pt x="28230" y="75863"/>
                      </a:cubicBezTo>
                      <a:cubicBezTo>
                        <a:pt x="30136" y="70211"/>
                        <a:pt x="34976" y="64887"/>
                        <a:pt x="34858" y="58701"/>
                      </a:cubicBezTo>
                      <a:cubicBezTo>
                        <a:pt x="34741" y="52514"/>
                        <a:pt x="29648" y="45980"/>
                        <a:pt x="25667" y="41608"/>
                      </a:cubicBezTo>
                      <a:cubicBezTo>
                        <a:pt x="21647" y="37189"/>
                        <a:pt x="16808" y="34282"/>
                        <a:pt x="12137" y="30678"/>
                      </a:cubicBezTo>
                      <a:cubicBezTo>
                        <a:pt x="8156" y="27585"/>
                        <a:pt x="5600" y="23190"/>
                        <a:pt x="6693" y="18027"/>
                      </a:cubicBezTo>
                      <a:cubicBezTo>
                        <a:pt x="7389" y="14771"/>
                        <a:pt x="9230" y="11934"/>
                        <a:pt x="11487" y="9422"/>
                      </a:cubicBezTo>
                      <a:cubicBezTo>
                        <a:pt x="11929" y="6980"/>
                        <a:pt x="13250" y="4702"/>
                        <a:pt x="15370" y="3050"/>
                      </a:cubicBezTo>
                      <a:cubicBezTo>
                        <a:pt x="24112" y="-3694"/>
                        <a:pt x="38462" y="2004"/>
                        <a:pt x="45995" y="8004"/>
                      </a:cubicBezTo>
                      <a:cubicBezTo>
                        <a:pt x="54900" y="15143"/>
                        <a:pt x="59134" y="26049"/>
                        <a:pt x="61619" y="36886"/>
                      </a:cubicBezTo>
                      <a:cubicBezTo>
                        <a:pt x="64084" y="47722"/>
                        <a:pt x="65112" y="58909"/>
                        <a:pt x="69223" y="69327"/>
                      </a:cubicBezTo>
                      <a:cubicBezTo>
                        <a:pt x="71201" y="74280"/>
                        <a:pt x="73900" y="79071"/>
                        <a:pt x="77718" y="82838"/>
                      </a:cubicBezTo>
                      <a:cubicBezTo>
                        <a:pt x="81485" y="86582"/>
                        <a:pt x="86136" y="88489"/>
                        <a:pt x="90923" y="90605"/>
                      </a:cubicBezTo>
                      <a:cubicBezTo>
                        <a:pt x="95112" y="92442"/>
                        <a:pt x="99503" y="94745"/>
                        <a:pt x="101715" y="98954"/>
                      </a:cubicBezTo>
                      <a:cubicBezTo>
                        <a:pt x="104525" y="104232"/>
                        <a:pt x="102781" y="110093"/>
                        <a:pt x="100459" y="115209"/>
                      </a:cubicBezTo>
                      <a:close/>
                    </a:path>
                  </a:pathLst>
                </a:custGeom>
                <a:solidFill>
                  <a:schemeClr val="accent3"/>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50" name="Google Shape;1350;p41"/>
                <p:cNvSpPr/>
                <p:nvPr/>
              </p:nvSpPr>
              <p:spPr>
                <a:xfrm>
                  <a:off x="4623276" y="454852"/>
                  <a:ext cx="122282" cy="168755"/>
                </a:xfrm>
                <a:custGeom>
                  <a:avLst/>
                  <a:gdLst/>
                  <a:ahLst/>
                  <a:cxnLst/>
                  <a:rect l="l" t="t" r="r" b="b"/>
                  <a:pathLst>
                    <a:path w="122282" h="168755" extrusionOk="0">
                      <a:moveTo>
                        <a:pt x="92380" y="148638"/>
                      </a:moveTo>
                      <a:cubicBezTo>
                        <a:pt x="93317" y="143638"/>
                        <a:pt x="94943" y="138498"/>
                        <a:pt x="93057" y="133522"/>
                      </a:cubicBezTo>
                      <a:cubicBezTo>
                        <a:pt x="91502" y="129429"/>
                        <a:pt x="88061" y="126220"/>
                        <a:pt x="84568" y="123732"/>
                      </a:cubicBezTo>
                      <a:cubicBezTo>
                        <a:pt x="80945" y="121127"/>
                        <a:pt x="76964" y="118825"/>
                        <a:pt x="72918" y="116942"/>
                      </a:cubicBezTo>
                      <a:cubicBezTo>
                        <a:pt x="68573" y="114918"/>
                        <a:pt x="62992" y="113104"/>
                        <a:pt x="58803" y="116453"/>
                      </a:cubicBezTo>
                      <a:cubicBezTo>
                        <a:pt x="55940" y="118732"/>
                        <a:pt x="54106" y="122104"/>
                        <a:pt x="50873" y="123964"/>
                      </a:cubicBezTo>
                      <a:cubicBezTo>
                        <a:pt x="47940" y="125662"/>
                        <a:pt x="44479" y="125313"/>
                        <a:pt x="41871" y="123174"/>
                      </a:cubicBezTo>
                      <a:cubicBezTo>
                        <a:pt x="39639" y="121337"/>
                        <a:pt x="37916" y="116779"/>
                        <a:pt x="34897" y="116174"/>
                      </a:cubicBezTo>
                      <a:cubicBezTo>
                        <a:pt x="32478" y="115685"/>
                        <a:pt x="30012" y="118220"/>
                        <a:pt x="28295" y="119546"/>
                      </a:cubicBezTo>
                      <a:cubicBezTo>
                        <a:pt x="26871" y="120639"/>
                        <a:pt x="25452" y="121616"/>
                        <a:pt x="23781" y="122267"/>
                      </a:cubicBezTo>
                      <a:cubicBezTo>
                        <a:pt x="17432" y="124802"/>
                        <a:pt x="9874" y="122756"/>
                        <a:pt x="4969" y="118174"/>
                      </a:cubicBezTo>
                      <a:cubicBezTo>
                        <a:pt x="-1100" y="112499"/>
                        <a:pt x="-1009" y="104313"/>
                        <a:pt x="2035" y="97081"/>
                      </a:cubicBezTo>
                      <a:cubicBezTo>
                        <a:pt x="5945" y="87733"/>
                        <a:pt x="12319" y="79733"/>
                        <a:pt x="9737" y="68989"/>
                      </a:cubicBezTo>
                      <a:cubicBezTo>
                        <a:pt x="8644" y="64454"/>
                        <a:pt x="5223" y="60594"/>
                        <a:pt x="4826" y="55919"/>
                      </a:cubicBezTo>
                      <a:cubicBezTo>
                        <a:pt x="4455" y="51500"/>
                        <a:pt x="7057" y="47478"/>
                        <a:pt x="9737" y="44175"/>
                      </a:cubicBezTo>
                      <a:cubicBezTo>
                        <a:pt x="14804" y="37943"/>
                        <a:pt x="21803" y="33710"/>
                        <a:pt x="27293" y="27920"/>
                      </a:cubicBezTo>
                      <a:cubicBezTo>
                        <a:pt x="30129" y="24943"/>
                        <a:pt x="32289" y="21594"/>
                        <a:pt x="33336" y="17618"/>
                      </a:cubicBezTo>
                      <a:cubicBezTo>
                        <a:pt x="34312" y="13874"/>
                        <a:pt x="34637" y="9920"/>
                        <a:pt x="36290" y="6386"/>
                      </a:cubicBezTo>
                      <a:cubicBezTo>
                        <a:pt x="39503" y="-451"/>
                        <a:pt x="45754" y="-893"/>
                        <a:pt x="51758" y="898"/>
                      </a:cubicBezTo>
                      <a:cubicBezTo>
                        <a:pt x="53690" y="479"/>
                        <a:pt x="55661" y="200"/>
                        <a:pt x="57664" y="131"/>
                      </a:cubicBezTo>
                      <a:cubicBezTo>
                        <a:pt x="65477" y="-149"/>
                        <a:pt x="73432" y="2410"/>
                        <a:pt x="79664" y="7107"/>
                      </a:cubicBezTo>
                      <a:cubicBezTo>
                        <a:pt x="85804" y="11688"/>
                        <a:pt x="92107" y="19711"/>
                        <a:pt x="90962" y="27827"/>
                      </a:cubicBezTo>
                      <a:cubicBezTo>
                        <a:pt x="90618" y="30455"/>
                        <a:pt x="89479" y="32827"/>
                        <a:pt x="88640" y="35316"/>
                      </a:cubicBezTo>
                      <a:cubicBezTo>
                        <a:pt x="87782" y="37943"/>
                        <a:pt x="87547" y="40594"/>
                        <a:pt x="87801" y="43339"/>
                      </a:cubicBezTo>
                      <a:cubicBezTo>
                        <a:pt x="88243" y="48176"/>
                        <a:pt x="89967" y="53106"/>
                        <a:pt x="92055" y="57501"/>
                      </a:cubicBezTo>
                      <a:cubicBezTo>
                        <a:pt x="96153" y="65989"/>
                        <a:pt x="102430" y="73454"/>
                        <a:pt x="110268" y="78710"/>
                      </a:cubicBezTo>
                      <a:cubicBezTo>
                        <a:pt x="113710" y="81012"/>
                        <a:pt x="117730" y="82663"/>
                        <a:pt x="119525" y="86662"/>
                      </a:cubicBezTo>
                      <a:cubicBezTo>
                        <a:pt x="121196" y="90407"/>
                        <a:pt x="120592" y="94825"/>
                        <a:pt x="119102" y="98523"/>
                      </a:cubicBezTo>
                      <a:cubicBezTo>
                        <a:pt x="117385" y="102825"/>
                        <a:pt x="114289" y="106499"/>
                        <a:pt x="112851" y="110918"/>
                      </a:cubicBezTo>
                      <a:cubicBezTo>
                        <a:pt x="111010" y="116476"/>
                        <a:pt x="112870" y="122220"/>
                        <a:pt x="115128" y="127359"/>
                      </a:cubicBezTo>
                      <a:cubicBezTo>
                        <a:pt x="118829" y="135777"/>
                        <a:pt x="124403" y="145079"/>
                        <a:pt x="121450" y="154614"/>
                      </a:cubicBezTo>
                      <a:cubicBezTo>
                        <a:pt x="119057" y="162358"/>
                        <a:pt x="108408" y="170800"/>
                        <a:pt x="99965" y="168311"/>
                      </a:cubicBezTo>
                      <a:cubicBezTo>
                        <a:pt x="91684" y="165846"/>
                        <a:pt x="91079" y="155637"/>
                        <a:pt x="92380" y="148637"/>
                      </a:cubicBezTo>
                      <a:close/>
                    </a:path>
                  </a:pathLst>
                </a:custGeom>
                <a:solidFill>
                  <a:schemeClr val="accent3"/>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51" name="Google Shape;1351;p41"/>
                <p:cNvSpPr/>
                <p:nvPr/>
              </p:nvSpPr>
              <p:spPr>
                <a:xfrm>
                  <a:off x="4445653" y="579964"/>
                  <a:ext cx="97333" cy="124714"/>
                </a:xfrm>
                <a:custGeom>
                  <a:avLst/>
                  <a:gdLst/>
                  <a:ahLst/>
                  <a:cxnLst/>
                  <a:rect l="l" t="t" r="r" b="b"/>
                  <a:pathLst>
                    <a:path w="97333" h="124714" extrusionOk="0">
                      <a:moveTo>
                        <a:pt x="90569" y="81084"/>
                      </a:moveTo>
                      <a:cubicBezTo>
                        <a:pt x="88357" y="88103"/>
                        <a:pt x="92175" y="95545"/>
                        <a:pt x="90614" y="102713"/>
                      </a:cubicBezTo>
                      <a:cubicBezTo>
                        <a:pt x="89476" y="107826"/>
                        <a:pt x="85918" y="113270"/>
                        <a:pt x="80200" y="113569"/>
                      </a:cubicBezTo>
                      <a:cubicBezTo>
                        <a:pt x="72850" y="113940"/>
                        <a:pt x="69897" y="106642"/>
                        <a:pt x="64523" y="103266"/>
                      </a:cubicBezTo>
                      <a:cubicBezTo>
                        <a:pt x="62618" y="102062"/>
                        <a:pt x="60107" y="101152"/>
                        <a:pt x="58266" y="103012"/>
                      </a:cubicBezTo>
                      <a:cubicBezTo>
                        <a:pt x="57290" y="104040"/>
                        <a:pt x="56919" y="105595"/>
                        <a:pt x="56523" y="106895"/>
                      </a:cubicBezTo>
                      <a:cubicBezTo>
                        <a:pt x="55592" y="110083"/>
                        <a:pt x="54688" y="113081"/>
                        <a:pt x="52756" y="115827"/>
                      </a:cubicBezTo>
                      <a:cubicBezTo>
                        <a:pt x="49549" y="120406"/>
                        <a:pt x="43383" y="125382"/>
                        <a:pt x="37386" y="124640"/>
                      </a:cubicBezTo>
                      <a:cubicBezTo>
                        <a:pt x="34198" y="124224"/>
                        <a:pt x="32481" y="121967"/>
                        <a:pt x="31713" y="119033"/>
                      </a:cubicBezTo>
                      <a:cubicBezTo>
                        <a:pt x="30803" y="115683"/>
                        <a:pt x="29593" y="112990"/>
                        <a:pt x="27505" y="110200"/>
                      </a:cubicBezTo>
                      <a:cubicBezTo>
                        <a:pt x="23758" y="105198"/>
                        <a:pt x="19406" y="100664"/>
                        <a:pt x="18548" y="94198"/>
                      </a:cubicBezTo>
                      <a:cubicBezTo>
                        <a:pt x="17546" y="86685"/>
                        <a:pt x="20941" y="78268"/>
                        <a:pt x="14547" y="72407"/>
                      </a:cubicBezTo>
                      <a:cubicBezTo>
                        <a:pt x="9662" y="67920"/>
                        <a:pt x="2806" y="65292"/>
                        <a:pt x="549" y="58456"/>
                      </a:cubicBezTo>
                      <a:cubicBezTo>
                        <a:pt x="-1656" y="51735"/>
                        <a:pt x="3222" y="47526"/>
                        <a:pt x="7340" y="43084"/>
                      </a:cubicBezTo>
                      <a:cubicBezTo>
                        <a:pt x="13012" y="36945"/>
                        <a:pt x="8830" y="29340"/>
                        <a:pt x="8270" y="22132"/>
                      </a:cubicBezTo>
                      <a:cubicBezTo>
                        <a:pt x="7945" y="17875"/>
                        <a:pt x="9012" y="13666"/>
                        <a:pt x="11132" y="10038"/>
                      </a:cubicBezTo>
                      <a:cubicBezTo>
                        <a:pt x="11919" y="5295"/>
                        <a:pt x="15035" y="759"/>
                        <a:pt x="20109" y="85"/>
                      </a:cubicBezTo>
                      <a:cubicBezTo>
                        <a:pt x="26737" y="-799"/>
                        <a:pt x="30016" y="5387"/>
                        <a:pt x="31596" y="10783"/>
                      </a:cubicBezTo>
                      <a:cubicBezTo>
                        <a:pt x="32526" y="13922"/>
                        <a:pt x="33131" y="17271"/>
                        <a:pt x="35011" y="20015"/>
                      </a:cubicBezTo>
                      <a:cubicBezTo>
                        <a:pt x="37015" y="22945"/>
                        <a:pt x="40150" y="25061"/>
                        <a:pt x="43572" y="25991"/>
                      </a:cubicBezTo>
                      <a:cubicBezTo>
                        <a:pt x="48014" y="27224"/>
                        <a:pt x="51501" y="25759"/>
                        <a:pt x="55710" y="24527"/>
                      </a:cubicBezTo>
                      <a:cubicBezTo>
                        <a:pt x="59151" y="23527"/>
                        <a:pt x="62800" y="23387"/>
                        <a:pt x="65734" y="25736"/>
                      </a:cubicBezTo>
                      <a:cubicBezTo>
                        <a:pt x="70476" y="29526"/>
                        <a:pt x="70339" y="36084"/>
                        <a:pt x="70313" y="41572"/>
                      </a:cubicBezTo>
                      <a:cubicBezTo>
                        <a:pt x="70313" y="45247"/>
                        <a:pt x="70476" y="49293"/>
                        <a:pt x="73799" y="51595"/>
                      </a:cubicBezTo>
                      <a:cubicBezTo>
                        <a:pt x="76525" y="53502"/>
                        <a:pt x="80174" y="53851"/>
                        <a:pt x="83361" y="54409"/>
                      </a:cubicBezTo>
                      <a:cubicBezTo>
                        <a:pt x="88663" y="55339"/>
                        <a:pt x="95129" y="57501"/>
                        <a:pt x="96891" y="63246"/>
                      </a:cubicBezTo>
                      <a:cubicBezTo>
                        <a:pt x="99084" y="70316"/>
                        <a:pt x="92501" y="74989"/>
                        <a:pt x="90569" y="81084"/>
                      </a:cubicBezTo>
                      <a:close/>
                    </a:path>
                  </a:pathLst>
                </a:custGeom>
                <a:solidFill>
                  <a:schemeClr val="accent3"/>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52" name="Google Shape;1352;p41"/>
                <p:cNvSpPr/>
                <p:nvPr/>
              </p:nvSpPr>
              <p:spPr>
                <a:xfrm>
                  <a:off x="4384665" y="580366"/>
                  <a:ext cx="70451" cy="122030"/>
                </a:xfrm>
                <a:custGeom>
                  <a:avLst/>
                  <a:gdLst/>
                  <a:ahLst/>
                  <a:cxnLst/>
                  <a:rect l="l" t="t" r="r" b="b"/>
                  <a:pathLst>
                    <a:path w="70451" h="122030" extrusionOk="0">
                      <a:moveTo>
                        <a:pt x="57680" y="111704"/>
                      </a:moveTo>
                      <a:cubicBezTo>
                        <a:pt x="53185" y="115263"/>
                        <a:pt x="48261" y="119263"/>
                        <a:pt x="42842" y="121195"/>
                      </a:cubicBezTo>
                      <a:cubicBezTo>
                        <a:pt x="38373" y="122776"/>
                        <a:pt x="32792" y="122236"/>
                        <a:pt x="29494" y="118515"/>
                      </a:cubicBezTo>
                      <a:cubicBezTo>
                        <a:pt x="27653" y="116446"/>
                        <a:pt x="27328" y="113864"/>
                        <a:pt x="26769" y="111262"/>
                      </a:cubicBezTo>
                      <a:cubicBezTo>
                        <a:pt x="26027" y="107678"/>
                        <a:pt x="23861" y="107450"/>
                        <a:pt x="20771" y="106494"/>
                      </a:cubicBezTo>
                      <a:cubicBezTo>
                        <a:pt x="15516" y="104913"/>
                        <a:pt x="12979" y="100659"/>
                        <a:pt x="12491" y="95358"/>
                      </a:cubicBezTo>
                      <a:cubicBezTo>
                        <a:pt x="11931" y="89146"/>
                        <a:pt x="14819" y="82778"/>
                        <a:pt x="11001" y="77145"/>
                      </a:cubicBezTo>
                      <a:cubicBezTo>
                        <a:pt x="8282" y="73190"/>
                        <a:pt x="4145" y="70380"/>
                        <a:pt x="1745" y="66170"/>
                      </a:cubicBezTo>
                      <a:cubicBezTo>
                        <a:pt x="-1208" y="60961"/>
                        <a:pt x="-135" y="55194"/>
                        <a:pt x="2890" y="50263"/>
                      </a:cubicBezTo>
                      <a:cubicBezTo>
                        <a:pt x="6233" y="44775"/>
                        <a:pt x="11255" y="40683"/>
                        <a:pt x="15353" y="35799"/>
                      </a:cubicBezTo>
                      <a:cubicBezTo>
                        <a:pt x="16791" y="34055"/>
                        <a:pt x="18208" y="32008"/>
                        <a:pt x="19256" y="29822"/>
                      </a:cubicBezTo>
                      <a:cubicBezTo>
                        <a:pt x="19210" y="26380"/>
                        <a:pt x="18514" y="22985"/>
                        <a:pt x="18053" y="19567"/>
                      </a:cubicBezTo>
                      <a:cubicBezTo>
                        <a:pt x="17285" y="13706"/>
                        <a:pt x="17721" y="6869"/>
                        <a:pt x="22632" y="2823"/>
                      </a:cubicBezTo>
                      <a:cubicBezTo>
                        <a:pt x="27653" y="-1340"/>
                        <a:pt x="35303" y="-154"/>
                        <a:pt x="41047" y="1660"/>
                      </a:cubicBezTo>
                      <a:cubicBezTo>
                        <a:pt x="47096" y="3567"/>
                        <a:pt x="52723" y="7078"/>
                        <a:pt x="56743" y="12032"/>
                      </a:cubicBezTo>
                      <a:cubicBezTo>
                        <a:pt x="64464" y="21566"/>
                        <a:pt x="64607" y="34054"/>
                        <a:pt x="58050" y="44170"/>
                      </a:cubicBezTo>
                      <a:cubicBezTo>
                        <a:pt x="54746" y="49264"/>
                        <a:pt x="50420" y="53961"/>
                        <a:pt x="49184" y="60101"/>
                      </a:cubicBezTo>
                      <a:cubicBezTo>
                        <a:pt x="48534" y="63426"/>
                        <a:pt x="48957" y="66938"/>
                        <a:pt x="51422" y="69426"/>
                      </a:cubicBezTo>
                      <a:cubicBezTo>
                        <a:pt x="53139" y="71147"/>
                        <a:pt x="55513" y="72168"/>
                        <a:pt x="57673" y="73170"/>
                      </a:cubicBezTo>
                      <a:cubicBezTo>
                        <a:pt x="62513" y="75401"/>
                        <a:pt x="66955" y="77847"/>
                        <a:pt x="69115" y="83005"/>
                      </a:cubicBezTo>
                      <a:cubicBezTo>
                        <a:pt x="71119" y="87799"/>
                        <a:pt x="70748" y="93400"/>
                        <a:pt x="68816" y="98168"/>
                      </a:cubicBezTo>
                      <a:cubicBezTo>
                        <a:pt x="66604" y="103704"/>
                        <a:pt x="62278" y="108075"/>
                        <a:pt x="57673" y="111704"/>
                      </a:cubicBezTo>
                      <a:close/>
                    </a:path>
                  </a:pathLst>
                </a:custGeom>
                <a:solidFill>
                  <a:schemeClr val="accent3"/>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53" name="Google Shape;1353;p41"/>
                <p:cNvSpPr/>
                <p:nvPr/>
              </p:nvSpPr>
              <p:spPr>
                <a:xfrm>
                  <a:off x="4436943" y="691862"/>
                  <a:ext cx="59116" cy="130528"/>
                </a:xfrm>
                <a:custGeom>
                  <a:avLst/>
                  <a:gdLst/>
                  <a:ahLst/>
                  <a:cxnLst/>
                  <a:rect l="l" t="t" r="r" b="b"/>
                  <a:pathLst>
                    <a:path w="59116" h="130528" extrusionOk="0">
                      <a:moveTo>
                        <a:pt x="58910" y="44414"/>
                      </a:moveTo>
                      <a:cubicBezTo>
                        <a:pt x="58071" y="49670"/>
                        <a:pt x="54910" y="54347"/>
                        <a:pt x="50675" y="57509"/>
                      </a:cubicBezTo>
                      <a:cubicBezTo>
                        <a:pt x="45770" y="61158"/>
                        <a:pt x="39233" y="61093"/>
                        <a:pt x="34446" y="64696"/>
                      </a:cubicBezTo>
                      <a:cubicBezTo>
                        <a:pt x="24259" y="72365"/>
                        <a:pt x="27329" y="87509"/>
                        <a:pt x="30094" y="97877"/>
                      </a:cubicBezTo>
                      <a:cubicBezTo>
                        <a:pt x="32442" y="106600"/>
                        <a:pt x="38908" y="125412"/>
                        <a:pt x="26562" y="129926"/>
                      </a:cubicBezTo>
                      <a:cubicBezTo>
                        <a:pt x="22353" y="131461"/>
                        <a:pt x="17097" y="130089"/>
                        <a:pt x="15562" y="125503"/>
                      </a:cubicBezTo>
                      <a:cubicBezTo>
                        <a:pt x="14651" y="122693"/>
                        <a:pt x="15354" y="119740"/>
                        <a:pt x="15517" y="116878"/>
                      </a:cubicBezTo>
                      <a:cubicBezTo>
                        <a:pt x="15725" y="113482"/>
                        <a:pt x="15562" y="110061"/>
                        <a:pt x="14912" y="106737"/>
                      </a:cubicBezTo>
                      <a:cubicBezTo>
                        <a:pt x="13630" y="99972"/>
                        <a:pt x="10540" y="94482"/>
                        <a:pt x="7028" y="88673"/>
                      </a:cubicBezTo>
                      <a:cubicBezTo>
                        <a:pt x="3749" y="83248"/>
                        <a:pt x="2280" y="78018"/>
                        <a:pt x="3977" y="71760"/>
                      </a:cubicBezTo>
                      <a:cubicBezTo>
                        <a:pt x="4816" y="68580"/>
                        <a:pt x="6260" y="65483"/>
                        <a:pt x="6514" y="62179"/>
                      </a:cubicBezTo>
                      <a:cubicBezTo>
                        <a:pt x="6794" y="58673"/>
                        <a:pt x="5610" y="55297"/>
                        <a:pt x="4400" y="52090"/>
                      </a:cubicBezTo>
                      <a:cubicBezTo>
                        <a:pt x="2188" y="46320"/>
                        <a:pt x="74" y="40902"/>
                        <a:pt x="3" y="34625"/>
                      </a:cubicBezTo>
                      <a:cubicBezTo>
                        <a:pt x="-69" y="28972"/>
                        <a:pt x="1213" y="23345"/>
                        <a:pt x="3606" y="18252"/>
                      </a:cubicBezTo>
                      <a:cubicBezTo>
                        <a:pt x="3977" y="13926"/>
                        <a:pt x="4979" y="9672"/>
                        <a:pt x="7561" y="6140"/>
                      </a:cubicBezTo>
                      <a:cubicBezTo>
                        <a:pt x="10586" y="1977"/>
                        <a:pt x="16070" y="-703"/>
                        <a:pt x="21234" y="162"/>
                      </a:cubicBezTo>
                      <a:cubicBezTo>
                        <a:pt x="27492" y="1210"/>
                        <a:pt x="29886" y="6999"/>
                        <a:pt x="30517" y="12671"/>
                      </a:cubicBezTo>
                      <a:cubicBezTo>
                        <a:pt x="30842" y="15696"/>
                        <a:pt x="30725" y="18812"/>
                        <a:pt x="31837" y="21693"/>
                      </a:cubicBezTo>
                      <a:cubicBezTo>
                        <a:pt x="33470" y="25902"/>
                        <a:pt x="36586" y="25902"/>
                        <a:pt x="40586" y="25414"/>
                      </a:cubicBezTo>
                      <a:cubicBezTo>
                        <a:pt x="51397" y="24041"/>
                        <a:pt x="60627" y="33532"/>
                        <a:pt x="58910" y="44414"/>
                      </a:cubicBezTo>
                      <a:close/>
                    </a:path>
                  </a:pathLst>
                </a:custGeom>
                <a:solidFill>
                  <a:schemeClr val="accent3"/>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54" name="Google Shape;1354;p41"/>
                <p:cNvSpPr/>
                <p:nvPr/>
              </p:nvSpPr>
              <p:spPr>
                <a:xfrm>
                  <a:off x="4683712" y="308371"/>
                  <a:ext cx="111749" cy="80702"/>
                </a:xfrm>
                <a:custGeom>
                  <a:avLst/>
                  <a:gdLst/>
                  <a:ahLst/>
                  <a:cxnLst/>
                  <a:rect l="l" t="t" r="r" b="b"/>
                  <a:pathLst>
                    <a:path w="111749" h="80702" extrusionOk="0">
                      <a:moveTo>
                        <a:pt x="84692" y="66916"/>
                      </a:moveTo>
                      <a:cubicBezTo>
                        <a:pt x="82948" y="65125"/>
                        <a:pt x="80782" y="63823"/>
                        <a:pt x="78434" y="62986"/>
                      </a:cubicBezTo>
                      <a:cubicBezTo>
                        <a:pt x="73711" y="61311"/>
                        <a:pt x="68130" y="61498"/>
                        <a:pt x="63740" y="64032"/>
                      </a:cubicBezTo>
                      <a:cubicBezTo>
                        <a:pt x="58764" y="66893"/>
                        <a:pt x="56832" y="72869"/>
                        <a:pt x="50945" y="74497"/>
                      </a:cubicBezTo>
                      <a:cubicBezTo>
                        <a:pt x="44759" y="76242"/>
                        <a:pt x="38527" y="73405"/>
                        <a:pt x="32296" y="73753"/>
                      </a:cubicBezTo>
                      <a:cubicBezTo>
                        <a:pt x="25784" y="74102"/>
                        <a:pt x="20834" y="79172"/>
                        <a:pt x="14551" y="80427"/>
                      </a:cubicBezTo>
                      <a:cubicBezTo>
                        <a:pt x="9997" y="81357"/>
                        <a:pt x="4319" y="79939"/>
                        <a:pt x="1482" y="76032"/>
                      </a:cubicBezTo>
                      <a:cubicBezTo>
                        <a:pt x="-1282" y="72195"/>
                        <a:pt x="-7" y="67032"/>
                        <a:pt x="3876" y="64498"/>
                      </a:cubicBezTo>
                      <a:cubicBezTo>
                        <a:pt x="8137" y="61707"/>
                        <a:pt x="13555" y="62079"/>
                        <a:pt x="18369" y="61288"/>
                      </a:cubicBezTo>
                      <a:cubicBezTo>
                        <a:pt x="30949" y="59264"/>
                        <a:pt x="41038" y="47986"/>
                        <a:pt x="39015" y="34916"/>
                      </a:cubicBezTo>
                      <a:cubicBezTo>
                        <a:pt x="38527" y="31777"/>
                        <a:pt x="37369" y="28708"/>
                        <a:pt x="35529" y="26103"/>
                      </a:cubicBezTo>
                      <a:cubicBezTo>
                        <a:pt x="33876" y="23755"/>
                        <a:pt x="31229" y="22034"/>
                        <a:pt x="30181" y="19289"/>
                      </a:cubicBezTo>
                      <a:cubicBezTo>
                        <a:pt x="28881" y="15894"/>
                        <a:pt x="30181" y="12871"/>
                        <a:pt x="32367" y="10406"/>
                      </a:cubicBezTo>
                      <a:cubicBezTo>
                        <a:pt x="33089" y="7708"/>
                        <a:pt x="34527" y="5220"/>
                        <a:pt x="36621" y="3336"/>
                      </a:cubicBezTo>
                      <a:cubicBezTo>
                        <a:pt x="41064" y="-640"/>
                        <a:pt x="47595" y="-966"/>
                        <a:pt x="52740" y="1847"/>
                      </a:cubicBezTo>
                      <a:cubicBezTo>
                        <a:pt x="55368" y="3289"/>
                        <a:pt x="57456" y="5545"/>
                        <a:pt x="58692" y="8266"/>
                      </a:cubicBezTo>
                      <a:cubicBezTo>
                        <a:pt x="60390" y="11986"/>
                        <a:pt x="60689" y="15940"/>
                        <a:pt x="63434" y="19149"/>
                      </a:cubicBezTo>
                      <a:cubicBezTo>
                        <a:pt x="65945" y="22103"/>
                        <a:pt x="69223" y="24475"/>
                        <a:pt x="72229" y="26870"/>
                      </a:cubicBezTo>
                      <a:cubicBezTo>
                        <a:pt x="75344" y="29359"/>
                        <a:pt x="78551" y="31754"/>
                        <a:pt x="81992" y="33777"/>
                      </a:cubicBezTo>
                      <a:cubicBezTo>
                        <a:pt x="91925" y="39591"/>
                        <a:pt x="110945" y="41171"/>
                        <a:pt x="111738" y="56055"/>
                      </a:cubicBezTo>
                      <a:cubicBezTo>
                        <a:pt x="112200" y="64241"/>
                        <a:pt x="98013" y="82636"/>
                        <a:pt x="89362" y="73753"/>
                      </a:cubicBezTo>
                      <a:cubicBezTo>
                        <a:pt x="87411" y="71752"/>
                        <a:pt x="86643" y="68939"/>
                        <a:pt x="84692" y="66915"/>
                      </a:cubicBezTo>
                      <a:close/>
                    </a:path>
                  </a:pathLst>
                </a:custGeom>
                <a:solidFill>
                  <a:schemeClr val="accent3"/>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55" name="Google Shape;1355;p41"/>
                <p:cNvSpPr/>
                <p:nvPr/>
              </p:nvSpPr>
              <p:spPr>
                <a:xfrm>
                  <a:off x="4312628" y="320564"/>
                  <a:ext cx="121013" cy="153190"/>
                </a:xfrm>
                <a:custGeom>
                  <a:avLst/>
                  <a:gdLst/>
                  <a:ahLst/>
                  <a:cxnLst/>
                  <a:rect l="l" t="t" r="r" b="b"/>
                  <a:pathLst>
                    <a:path w="121013" h="153190" extrusionOk="0">
                      <a:moveTo>
                        <a:pt x="120968" y="88118"/>
                      </a:moveTo>
                      <a:cubicBezTo>
                        <a:pt x="121508" y="92234"/>
                        <a:pt x="117130" y="96396"/>
                        <a:pt x="114691" y="99280"/>
                      </a:cubicBezTo>
                      <a:cubicBezTo>
                        <a:pt x="111529" y="103001"/>
                        <a:pt x="107997" y="106442"/>
                        <a:pt x="104179" y="109513"/>
                      </a:cubicBezTo>
                      <a:cubicBezTo>
                        <a:pt x="102364" y="110978"/>
                        <a:pt x="99970" y="112303"/>
                        <a:pt x="98741" y="114350"/>
                      </a:cubicBezTo>
                      <a:cubicBezTo>
                        <a:pt x="97505" y="116419"/>
                        <a:pt x="97830" y="119071"/>
                        <a:pt x="97974" y="121373"/>
                      </a:cubicBezTo>
                      <a:cubicBezTo>
                        <a:pt x="98227" y="125210"/>
                        <a:pt x="98182" y="129257"/>
                        <a:pt x="95625" y="132419"/>
                      </a:cubicBezTo>
                      <a:cubicBezTo>
                        <a:pt x="93440" y="135117"/>
                        <a:pt x="90064" y="135861"/>
                        <a:pt x="86922" y="134466"/>
                      </a:cubicBezTo>
                      <a:cubicBezTo>
                        <a:pt x="83578" y="132954"/>
                        <a:pt x="80853" y="128233"/>
                        <a:pt x="76807" y="129210"/>
                      </a:cubicBezTo>
                      <a:cubicBezTo>
                        <a:pt x="74576" y="129745"/>
                        <a:pt x="72598" y="131001"/>
                        <a:pt x="70322" y="131420"/>
                      </a:cubicBezTo>
                      <a:cubicBezTo>
                        <a:pt x="68461" y="131768"/>
                        <a:pt x="66620" y="131768"/>
                        <a:pt x="64740" y="131513"/>
                      </a:cubicBezTo>
                      <a:cubicBezTo>
                        <a:pt x="60597" y="130931"/>
                        <a:pt x="56785" y="129164"/>
                        <a:pt x="52856" y="127768"/>
                      </a:cubicBezTo>
                      <a:cubicBezTo>
                        <a:pt x="48927" y="126396"/>
                        <a:pt x="44602" y="125187"/>
                        <a:pt x="40647" y="127117"/>
                      </a:cubicBezTo>
                      <a:cubicBezTo>
                        <a:pt x="37648" y="128606"/>
                        <a:pt x="35742" y="131489"/>
                        <a:pt x="34207" y="134326"/>
                      </a:cubicBezTo>
                      <a:cubicBezTo>
                        <a:pt x="30812" y="140558"/>
                        <a:pt x="28717" y="147628"/>
                        <a:pt x="23298" y="152489"/>
                      </a:cubicBezTo>
                      <a:cubicBezTo>
                        <a:pt x="22576" y="153140"/>
                        <a:pt x="21321" y="153488"/>
                        <a:pt x="20462" y="152861"/>
                      </a:cubicBezTo>
                      <a:cubicBezTo>
                        <a:pt x="14738" y="148582"/>
                        <a:pt x="16950" y="141582"/>
                        <a:pt x="17926" y="135582"/>
                      </a:cubicBezTo>
                      <a:cubicBezTo>
                        <a:pt x="18322" y="133024"/>
                        <a:pt x="18882" y="129512"/>
                        <a:pt x="16599" y="127652"/>
                      </a:cubicBezTo>
                      <a:cubicBezTo>
                        <a:pt x="13925" y="125489"/>
                        <a:pt x="9482" y="126117"/>
                        <a:pt x="6321" y="125326"/>
                      </a:cubicBezTo>
                      <a:cubicBezTo>
                        <a:pt x="3134" y="124559"/>
                        <a:pt x="414" y="122420"/>
                        <a:pt x="44" y="118978"/>
                      </a:cubicBezTo>
                      <a:cubicBezTo>
                        <a:pt x="-424" y="114699"/>
                        <a:pt x="2952" y="111420"/>
                        <a:pt x="5788" y="108745"/>
                      </a:cubicBezTo>
                      <a:cubicBezTo>
                        <a:pt x="11811" y="103025"/>
                        <a:pt x="16345" y="96234"/>
                        <a:pt x="19207" y="88606"/>
                      </a:cubicBezTo>
                      <a:cubicBezTo>
                        <a:pt x="18231" y="81398"/>
                        <a:pt x="17743" y="74374"/>
                        <a:pt x="24671" y="69840"/>
                      </a:cubicBezTo>
                      <a:cubicBezTo>
                        <a:pt x="28066" y="67630"/>
                        <a:pt x="32087" y="66630"/>
                        <a:pt x="35528" y="64491"/>
                      </a:cubicBezTo>
                      <a:cubicBezTo>
                        <a:pt x="39411" y="62073"/>
                        <a:pt x="42136" y="57980"/>
                        <a:pt x="43158" y="53538"/>
                      </a:cubicBezTo>
                      <a:cubicBezTo>
                        <a:pt x="44341" y="48538"/>
                        <a:pt x="42624" y="44166"/>
                        <a:pt x="41226" y="39422"/>
                      </a:cubicBezTo>
                      <a:cubicBezTo>
                        <a:pt x="39808" y="34538"/>
                        <a:pt x="39970" y="29957"/>
                        <a:pt x="41323" y="25050"/>
                      </a:cubicBezTo>
                      <a:cubicBezTo>
                        <a:pt x="43574" y="16841"/>
                        <a:pt x="47015" y="7748"/>
                        <a:pt x="54528" y="2934"/>
                      </a:cubicBezTo>
                      <a:cubicBezTo>
                        <a:pt x="60669" y="-996"/>
                        <a:pt x="68760" y="-786"/>
                        <a:pt x="75155" y="2422"/>
                      </a:cubicBezTo>
                      <a:cubicBezTo>
                        <a:pt x="78297" y="4004"/>
                        <a:pt x="81041" y="6399"/>
                        <a:pt x="82921" y="9353"/>
                      </a:cubicBezTo>
                      <a:cubicBezTo>
                        <a:pt x="85458" y="13259"/>
                        <a:pt x="85855" y="18399"/>
                        <a:pt x="89088" y="21840"/>
                      </a:cubicBezTo>
                      <a:cubicBezTo>
                        <a:pt x="95294" y="28468"/>
                        <a:pt x="106670" y="27189"/>
                        <a:pt x="111783" y="35491"/>
                      </a:cubicBezTo>
                      <a:cubicBezTo>
                        <a:pt x="115530" y="41584"/>
                        <a:pt x="112739" y="51189"/>
                        <a:pt x="104530" y="50817"/>
                      </a:cubicBezTo>
                      <a:cubicBezTo>
                        <a:pt x="99997" y="50584"/>
                        <a:pt x="96458" y="47491"/>
                        <a:pt x="93225" y="44654"/>
                      </a:cubicBezTo>
                      <a:cubicBezTo>
                        <a:pt x="91247" y="42910"/>
                        <a:pt x="89133" y="41143"/>
                        <a:pt x="86415" y="40864"/>
                      </a:cubicBezTo>
                      <a:cubicBezTo>
                        <a:pt x="83806" y="40608"/>
                        <a:pt x="81276" y="41724"/>
                        <a:pt x="78993" y="42934"/>
                      </a:cubicBezTo>
                      <a:cubicBezTo>
                        <a:pt x="74972" y="45096"/>
                        <a:pt x="70712" y="47771"/>
                        <a:pt x="67947" y="51515"/>
                      </a:cubicBezTo>
                      <a:cubicBezTo>
                        <a:pt x="65131" y="55328"/>
                        <a:pt x="65554" y="59003"/>
                        <a:pt x="67947" y="62886"/>
                      </a:cubicBezTo>
                      <a:cubicBezTo>
                        <a:pt x="69879" y="65956"/>
                        <a:pt x="72410" y="68933"/>
                        <a:pt x="72806" y="72677"/>
                      </a:cubicBezTo>
                      <a:cubicBezTo>
                        <a:pt x="73320" y="77305"/>
                        <a:pt x="69574" y="79909"/>
                        <a:pt x="68507" y="84049"/>
                      </a:cubicBezTo>
                      <a:cubicBezTo>
                        <a:pt x="66529" y="91677"/>
                        <a:pt x="73483" y="99560"/>
                        <a:pt x="80788" y="100699"/>
                      </a:cubicBezTo>
                      <a:cubicBezTo>
                        <a:pt x="90389" y="102164"/>
                        <a:pt x="98787" y="95723"/>
                        <a:pt x="104387" y="88653"/>
                      </a:cubicBezTo>
                      <a:cubicBezTo>
                        <a:pt x="106833" y="85560"/>
                        <a:pt x="109851" y="82374"/>
                        <a:pt x="114131" y="82583"/>
                      </a:cubicBezTo>
                      <a:cubicBezTo>
                        <a:pt x="117273" y="82723"/>
                        <a:pt x="120552" y="84793"/>
                        <a:pt x="120968" y="88118"/>
                      </a:cubicBezTo>
                      <a:close/>
                    </a:path>
                  </a:pathLst>
                </a:custGeom>
                <a:solidFill>
                  <a:schemeClr val="accent3"/>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sp>
              <p:nvSpPr>
                <p:cNvPr id="1356" name="Google Shape;1356;p41"/>
                <p:cNvSpPr/>
                <p:nvPr/>
              </p:nvSpPr>
              <p:spPr>
                <a:xfrm>
                  <a:off x="4767039" y="393532"/>
                  <a:ext cx="82013" cy="84050"/>
                </a:xfrm>
                <a:custGeom>
                  <a:avLst/>
                  <a:gdLst/>
                  <a:ahLst/>
                  <a:cxnLst/>
                  <a:rect l="l" t="t" r="r" b="b"/>
                  <a:pathLst>
                    <a:path w="82013" h="84050" extrusionOk="0">
                      <a:moveTo>
                        <a:pt x="80990" y="64427"/>
                      </a:moveTo>
                      <a:cubicBezTo>
                        <a:pt x="80151" y="66335"/>
                        <a:pt x="78687" y="68194"/>
                        <a:pt x="76573" y="68777"/>
                      </a:cubicBezTo>
                      <a:cubicBezTo>
                        <a:pt x="74270" y="69404"/>
                        <a:pt x="71526" y="68358"/>
                        <a:pt x="69294" y="67846"/>
                      </a:cubicBezTo>
                      <a:cubicBezTo>
                        <a:pt x="62965" y="66404"/>
                        <a:pt x="56662" y="64963"/>
                        <a:pt x="50365" y="63544"/>
                      </a:cubicBezTo>
                      <a:cubicBezTo>
                        <a:pt x="47035" y="62776"/>
                        <a:pt x="43692" y="62009"/>
                        <a:pt x="40361" y="61265"/>
                      </a:cubicBezTo>
                      <a:cubicBezTo>
                        <a:pt x="37616" y="60660"/>
                        <a:pt x="34969" y="59893"/>
                        <a:pt x="33433" y="62823"/>
                      </a:cubicBezTo>
                      <a:cubicBezTo>
                        <a:pt x="32341" y="64892"/>
                        <a:pt x="31918" y="67288"/>
                        <a:pt x="30994" y="69427"/>
                      </a:cubicBezTo>
                      <a:cubicBezTo>
                        <a:pt x="30084" y="71473"/>
                        <a:pt x="28919" y="73357"/>
                        <a:pt x="27546" y="75101"/>
                      </a:cubicBezTo>
                      <a:cubicBezTo>
                        <a:pt x="24593" y="78776"/>
                        <a:pt x="20619" y="81705"/>
                        <a:pt x="16157" y="83263"/>
                      </a:cubicBezTo>
                      <a:cubicBezTo>
                        <a:pt x="9620" y="85543"/>
                        <a:pt x="-1309" y="82984"/>
                        <a:pt x="129" y="74101"/>
                      </a:cubicBezTo>
                      <a:cubicBezTo>
                        <a:pt x="968" y="69031"/>
                        <a:pt x="5365" y="66334"/>
                        <a:pt x="9112" y="63450"/>
                      </a:cubicBezTo>
                      <a:cubicBezTo>
                        <a:pt x="13925" y="59730"/>
                        <a:pt x="14433" y="54776"/>
                        <a:pt x="13991" y="49032"/>
                      </a:cubicBezTo>
                      <a:cubicBezTo>
                        <a:pt x="13646" y="44706"/>
                        <a:pt x="11994" y="38730"/>
                        <a:pt x="14108" y="34684"/>
                      </a:cubicBezTo>
                      <a:cubicBezTo>
                        <a:pt x="16365" y="30382"/>
                        <a:pt x="21503" y="31126"/>
                        <a:pt x="25550" y="31218"/>
                      </a:cubicBezTo>
                      <a:cubicBezTo>
                        <a:pt x="28900" y="31289"/>
                        <a:pt x="32269" y="31102"/>
                        <a:pt x="35574" y="30591"/>
                      </a:cubicBezTo>
                      <a:cubicBezTo>
                        <a:pt x="37408" y="30312"/>
                        <a:pt x="42228" y="30103"/>
                        <a:pt x="43431" y="28451"/>
                      </a:cubicBezTo>
                      <a:cubicBezTo>
                        <a:pt x="44296" y="27289"/>
                        <a:pt x="43152" y="24591"/>
                        <a:pt x="42852" y="23406"/>
                      </a:cubicBezTo>
                      <a:cubicBezTo>
                        <a:pt x="42481" y="21754"/>
                        <a:pt x="42085" y="20127"/>
                        <a:pt x="41688" y="18498"/>
                      </a:cubicBezTo>
                      <a:cubicBezTo>
                        <a:pt x="40992" y="15591"/>
                        <a:pt x="40270" y="12684"/>
                        <a:pt x="39574" y="9801"/>
                      </a:cubicBezTo>
                      <a:cubicBezTo>
                        <a:pt x="39483" y="9359"/>
                        <a:pt x="39503" y="8964"/>
                        <a:pt x="39619" y="8615"/>
                      </a:cubicBezTo>
                      <a:cubicBezTo>
                        <a:pt x="39203" y="5010"/>
                        <a:pt x="39574" y="1289"/>
                        <a:pt x="43457" y="243"/>
                      </a:cubicBezTo>
                      <a:cubicBezTo>
                        <a:pt x="48180" y="-1036"/>
                        <a:pt x="52902" y="3010"/>
                        <a:pt x="56200" y="5848"/>
                      </a:cubicBezTo>
                      <a:cubicBezTo>
                        <a:pt x="60506" y="9545"/>
                        <a:pt x="64156" y="14080"/>
                        <a:pt x="66855" y="19080"/>
                      </a:cubicBezTo>
                      <a:cubicBezTo>
                        <a:pt x="69483" y="23964"/>
                        <a:pt x="70875" y="29196"/>
                        <a:pt x="72365" y="34498"/>
                      </a:cubicBezTo>
                      <a:cubicBezTo>
                        <a:pt x="73197" y="37475"/>
                        <a:pt x="74154" y="40382"/>
                        <a:pt x="75617" y="43126"/>
                      </a:cubicBezTo>
                      <a:cubicBezTo>
                        <a:pt x="76924" y="45591"/>
                        <a:pt x="78479" y="47916"/>
                        <a:pt x="79689" y="50428"/>
                      </a:cubicBezTo>
                      <a:cubicBezTo>
                        <a:pt x="81784" y="54753"/>
                        <a:pt x="82993" y="59870"/>
                        <a:pt x="80990" y="64427"/>
                      </a:cubicBezTo>
                      <a:close/>
                    </a:path>
                  </a:pathLst>
                </a:custGeom>
                <a:solidFill>
                  <a:schemeClr val="accent3"/>
                </a:solidFill>
                <a:ln>
                  <a:noFill/>
                </a:ln>
              </p:spPr>
              <p:txBody>
                <a:bodyPr spcFirstLastPara="1" wrap="square" lIns="82750" tIns="41350" rIns="82750" bIns="41350" anchor="ctr" anchorCtr="0">
                  <a:noAutofit/>
                </a:bodyPr>
                <a:lstStyle/>
                <a:p>
                  <a:pPr marL="0" marR="0" lvl="0" indent="0" algn="l" rtl="0">
                    <a:spcBef>
                      <a:spcPts val="0"/>
                    </a:spcBef>
                    <a:spcAft>
                      <a:spcPts val="0"/>
                    </a:spcAft>
                    <a:buNone/>
                  </a:pPr>
                  <a:endParaRPr sz="1629">
                    <a:solidFill>
                      <a:srgbClr val="000000"/>
                    </a:solidFill>
                    <a:latin typeface="Calibri"/>
                    <a:ea typeface="Calibri"/>
                    <a:cs typeface="Calibri"/>
                    <a:sym typeface="Calibri"/>
                  </a:endParaRPr>
                </a:p>
              </p:txBody>
            </p:sp>
          </p:grpSp>
        </p:grpSp>
      </p:grpSp>
      <p:sp>
        <p:nvSpPr>
          <p:cNvPr id="1357" name="Google Shape;1357;p41"/>
          <p:cNvSpPr txBox="1">
            <a:spLocks noGrp="1"/>
          </p:cNvSpPr>
          <p:nvPr>
            <p:ph type="title"/>
          </p:nvPr>
        </p:nvSpPr>
        <p:spPr>
          <a:xfrm>
            <a:off x="240650" y="510550"/>
            <a:ext cx="7717200" cy="55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Economic &amp; Daily-Life Impacts</a:t>
            </a:r>
            <a:endParaRPr/>
          </a:p>
        </p:txBody>
      </p:sp>
      <p:sp>
        <p:nvSpPr>
          <p:cNvPr id="1358" name="Google Shape;1358;p41"/>
          <p:cNvSpPr txBox="1">
            <a:spLocks noGrp="1"/>
          </p:cNvSpPr>
          <p:nvPr>
            <p:ph type="subTitle" idx="4294967295"/>
          </p:nvPr>
        </p:nvSpPr>
        <p:spPr>
          <a:xfrm>
            <a:off x="240650" y="1070050"/>
            <a:ext cx="5280300" cy="30615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Char char="●"/>
            </a:pPr>
            <a:r>
              <a:rPr lang="en" sz="2300"/>
              <a:t>Air pollution in China has reduced productivity, increased healthcare spending, disrupted transportation, and lowered overall quality of life. </a:t>
            </a:r>
            <a:endParaRPr sz="2300"/>
          </a:p>
          <a:p>
            <a:pPr marL="457200" lvl="0" indent="-374650" algn="l" rtl="0">
              <a:spcBef>
                <a:spcPts val="0"/>
              </a:spcBef>
              <a:spcAft>
                <a:spcPts val="0"/>
              </a:spcAft>
              <a:buClr>
                <a:schemeClr val="dk1"/>
              </a:buClr>
              <a:buSzPts val="2300"/>
              <a:buChar char="●"/>
            </a:pPr>
            <a:r>
              <a:rPr lang="en" sz="2300"/>
              <a:t>Severe smog events have affected businesses, schools, tourism, and the daily routines of millions of residents.</a:t>
            </a:r>
            <a:endParaRPr sz="2300"/>
          </a:p>
          <a:p>
            <a:pPr marL="0" lvl="0" indent="0" algn="l" rtl="0">
              <a:spcBef>
                <a:spcPts val="0"/>
              </a:spcBef>
              <a:spcAft>
                <a:spcPts val="0"/>
              </a:spcAft>
              <a:buNone/>
            </a:pP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42"/>
          <p:cNvSpPr txBox="1">
            <a:spLocks noGrp="1"/>
          </p:cNvSpPr>
          <p:nvPr>
            <p:ph type="title"/>
          </p:nvPr>
        </p:nvSpPr>
        <p:spPr>
          <a:xfrm>
            <a:off x="282050" y="316613"/>
            <a:ext cx="4110300" cy="6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Government Response</a:t>
            </a:r>
            <a:endParaRPr/>
          </a:p>
        </p:txBody>
      </p:sp>
      <p:sp>
        <p:nvSpPr>
          <p:cNvPr id="1364" name="Google Shape;1364;p42"/>
          <p:cNvSpPr txBox="1">
            <a:spLocks noGrp="1"/>
          </p:cNvSpPr>
          <p:nvPr>
            <p:ph type="body" idx="1"/>
          </p:nvPr>
        </p:nvSpPr>
        <p:spPr>
          <a:xfrm>
            <a:off x="505200" y="1043800"/>
            <a:ext cx="4345200" cy="29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u="sng">
                <a:solidFill>
                  <a:schemeClr val="hlink"/>
                </a:solidFill>
                <a:hlinkClick r:id="rId3"/>
              </a:rPr>
              <a:t>2013 Air Pollution Prevention and Control Action Plan</a:t>
            </a:r>
            <a:r>
              <a:rPr lang="en" sz="1900"/>
              <a:t> </a:t>
            </a:r>
            <a:endParaRPr sz="1900"/>
          </a:p>
          <a:p>
            <a:pPr marL="457200" lvl="0" indent="-349250" algn="l" rtl="0">
              <a:spcBef>
                <a:spcPts val="0"/>
              </a:spcBef>
              <a:spcAft>
                <a:spcPts val="0"/>
              </a:spcAft>
              <a:buClr>
                <a:schemeClr val="dk1"/>
              </a:buClr>
              <a:buSzPts val="1900"/>
              <a:buChar char="●"/>
            </a:pPr>
            <a:r>
              <a:rPr lang="en" sz="1900"/>
              <a:t>Invested billions into air pollution treatment</a:t>
            </a:r>
            <a:endParaRPr sz="1900"/>
          </a:p>
          <a:p>
            <a:pPr marL="457200" lvl="0" indent="-349250" algn="l" rtl="0">
              <a:spcBef>
                <a:spcPts val="0"/>
              </a:spcBef>
              <a:spcAft>
                <a:spcPts val="0"/>
              </a:spcAft>
              <a:buClr>
                <a:schemeClr val="dk1"/>
              </a:buClr>
              <a:buSzPts val="1900"/>
              <a:buChar char="●"/>
            </a:pPr>
            <a:r>
              <a:rPr lang="en" sz="1900"/>
              <a:t>Shifted some winter heating from coal to natural gas</a:t>
            </a:r>
            <a:endParaRPr sz="1900"/>
          </a:p>
          <a:p>
            <a:pPr marL="457200" lvl="0" indent="-349250" algn="l" rtl="0">
              <a:spcBef>
                <a:spcPts val="0"/>
              </a:spcBef>
              <a:spcAft>
                <a:spcPts val="0"/>
              </a:spcAft>
              <a:buClr>
                <a:schemeClr val="dk1"/>
              </a:buClr>
              <a:buSzPts val="1900"/>
              <a:buChar char="●"/>
            </a:pPr>
            <a:r>
              <a:rPr lang="en" sz="1900"/>
              <a:t>Subsidized new-energy vehicles</a:t>
            </a:r>
            <a:endParaRPr sz="1900"/>
          </a:p>
          <a:p>
            <a:pPr marL="457200" lvl="0" indent="-349250" algn="l" rtl="0">
              <a:spcBef>
                <a:spcPts val="0"/>
              </a:spcBef>
              <a:spcAft>
                <a:spcPts val="0"/>
              </a:spcAft>
              <a:buClr>
                <a:schemeClr val="dk1"/>
              </a:buClr>
              <a:buSzPts val="1900"/>
              <a:buChar char="●"/>
            </a:pPr>
            <a:r>
              <a:rPr lang="en" sz="1900"/>
              <a:t>Shut down or regulated highly polluting factories</a:t>
            </a:r>
            <a:endParaRPr sz="1900"/>
          </a:p>
          <a:p>
            <a:pPr marL="457200" lvl="0" indent="-349250" algn="l" rtl="0">
              <a:spcBef>
                <a:spcPts val="0"/>
              </a:spcBef>
              <a:spcAft>
                <a:spcPts val="0"/>
              </a:spcAft>
              <a:buClr>
                <a:schemeClr val="dk1"/>
              </a:buClr>
              <a:buSzPts val="1900"/>
              <a:buChar char="●"/>
            </a:pPr>
            <a:r>
              <a:rPr lang="en" sz="1900"/>
              <a:t>Targeted industrial violations in polluted regions</a:t>
            </a:r>
            <a:endParaRPr sz="1900"/>
          </a:p>
          <a:p>
            <a:pPr marL="0" lvl="0" indent="0" algn="l" rtl="0">
              <a:spcBef>
                <a:spcPts val="0"/>
              </a:spcBef>
              <a:spcAft>
                <a:spcPts val="0"/>
              </a:spcAft>
              <a:buNone/>
            </a:pPr>
            <a:endParaRPr sz="1900"/>
          </a:p>
        </p:txBody>
      </p:sp>
      <p:grpSp>
        <p:nvGrpSpPr>
          <p:cNvPr id="1365" name="Google Shape;1365;p42"/>
          <p:cNvGrpSpPr/>
          <p:nvPr/>
        </p:nvGrpSpPr>
        <p:grpSpPr>
          <a:xfrm>
            <a:off x="5499665" y="2224353"/>
            <a:ext cx="3129687" cy="2770183"/>
            <a:chOff x="5287374" y="1810199"/>
            <a:chExt cx="3566594" cy="3156904"/>
          </a:xfrm>
        </p:grpSpPr>
        <p:grpSp>
          <p:nvGrpSpPr>
            <p:cNvPr id="1366" name="Google Shape;1366;p42"/>
            <p:cNvGrpSpPr/>
            <p:nvPr/>
          </p:nvGrpSpPr>
          <p:grpSpPr>
            <a:xfrm>
              <a:off x="5461440" y="1810199"/>
              <a:ext cx="3073232" cy="1307061"/>
              <a:chOff x="2080232" y="5103194"/>
              <a:chExt cx="1474255" cy="626978"/>
            </a:xfrm>
          </p:grpSpPr>
          <p:grpSp>
            <p:nvGrpSpPr>
              <p:cNvPr id="1367" name="Google Shape;1367;p42"/>
              <p:cNvGrpSpPr/>
              <p:nvPr/>
            </p:nvGrpSpPr>
            <p:grpSpPr>
              <a:xfrm>
                <a:off x="2097332" y="5103194"/>
                <a:ext cx="1457155" cy="508357"/>
                <a:chOff x="2097332" y="5103194"/>
                <a:chExt cx="1457155" cy="508357"/>
              </a:xfrm>
            </p:grpSpPr>
            <p:sp>
              <p:nvSpPr>
                <p:cNvPr id="1368" name="Google Shape;1368;p42"/>
                <p:cNvSpPr/>
                <p:nvPr/>
              </p:nvSpPr>
              <p:spPr>
                <a:xfrm>
                  <a:off x="2933881" y="5222189"/>
                  <a:ext cx="620606" cy="385134"/>
                </a:xfrm>
                <a:custGeom>
                  <a:avLst/>
                  <a:gdLst/>
                  <a:ahLst/>
                  <a:cxnLst/>
                  <a:rect l="l" t="t" r="r" b="b"/>
                  <a:pathLst>
                    <a:path w="620606" h="385134" extrusionOk="0">
                      <a:moveTo>
                        <a:pt x="238359" y="328563"/>
                      </a:moveTo>
                      <a:cubicBezTo>
                        <a:pt x="248096" y="348585"/>
                        <a:pt x="273354" y="359545"/>
                        <a:pt x="294625" y="352988"/>
                      </a:cubicBezTo>
                      <a:cubicBezTo>
                        <a:pt x="315902" y="346431"/>
                        <a:pt x="330603" y="323151"/>
                        <a:pt x="327377" y="301126"/>
                      </a:cubicBezTo>
                      <a:cubicBezTo>
                        <a:pt x="340614" y="317966"/>
                        <a:pt x="372656" y="311533"/>
                        <a:pt x="378374" y="290893"/>
                      </a:cubicBezTo>
                      <a:cubicBezTo>
                        <a:pt x="417234" y="323287"/>
                        <a:pt x="467919" y="341169"/>
                        <a:pt x="518500" y="340324"/>
                      </a:cubicBezTo>
                      <a:cubicBezTo>
                        <a:pt x="549840" y="339803"/>
                        <a:pt x="583197" y="330970"/>
                        <a:pt x="603264" y="306889"/>
                      </a:cubicBezTo>
                      <a:cubicBezTo>
                        <a:pt x="627338" y="278001"/>
                        <a:pt x="625179" y="232858"/>
                        <a:pt x="604006" y="201778"/>
                      </a:cubicBezTo>
                      <a:cubicBezTo>
                        <a:pt x="582833" y="170691"/>
                        <a:pt x="546250" y="152673"/>
                        <a:pt x="509133" y="146624"/>
                      </a:cubicBezTo>
                      <a:cubicBezTo>
                        <a:pt x="521024" y="85999"/>
                        <a:pt x="479699" y="19735"/>
                        <a:pt x="420018" y="3753"/>
                      </a:cubicBezTo>
                      <a:cubicBezTo>
                        <a:pt x="360343" y="-12236"/>
                        <a:pt x="291425" y="24496"/>
                        <a:pt x="271429" y="82955"/>
                      </a:cubicBezTo>
                      <a:cubicBezTo>
                        <a:pt x="250971" y="45513"/>
                        <a:pt x="200351" y="28015"/>
                        <a:pt x="161140" y="44837"/>
                      </a:cubicBezTo>
                      <a:cubicBezTo>
                        <a:pt x="121929" y="61652"/>
                        <a:pt x="99716" y="110386"/>
                        <a:pt x="112745" y="151014"/>
                      </a:cubicBezTo>
                      <a:cubicBezTo>
                        <a:pt x="82048" y="131071"/>
                        <a:pt x="36788" y="140496"/>
                        <a:pt x="14652" y="169657"/>
                      </a:cubicBezTo>
                      <a:cubicBezTo>
                        <a:pt x="-5311" y="195956"/>
                        <a:pt x="-5272" y="236618"/>
                        <a:pt x="17215" y="260789"/>
                      </a:cubicBezTo>
                      <a:cubicBezTo>
                        <a:pt x="39702" y="284967"/>
                        <a:pt x="83096" y="286724"/>
                        <a:pt x="105368" y="262351"/>
                      </a:cubicBezTo>
                      <a:cubicBezTo>
                        <a:pt x="87558" y="268817"/>
                        <a:pt x="76350" y="289677"/>
                        <a:pt x="80787" y="308099"/>
                      </a:cubicBezTo>
                      <a:cubicBezTo>
                        <a:pt x="85398" y="327242"/>
                        <a:pt x="105947" y="340695"/>
                        <a:pt x="125286" y="337331"/>
                      </a:cubicBezTo>
                      <a:cubicBezTo>
                        <a:pt x="150921" y="332875"/>
                        <a:pt x="154252" y="281709"/>
                        <a:pt x="162539" y="297249"/>
                      </a:cubicBezTo>
                      <a:cubicBezTo>
                        <a:pt x="172224" y="315417"/>
                        <a:pt x="212892" y="369979"/>
                        <a:pt x="218916" y="385135"/>
                      </a:cubicBezTo>
                      <a:cubicBezTo>
                        <a:pt x="226813" y="367090"/>
                        <a:pt x="232062" y="347303"/>
                        <a:pt x="238359" y="328563"/>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42"/>
                <p:cNvSpPr/>
                <p:nvPr/>
              </p:nvSpPr>
              <p:spPr>
                <a:xfrm>
                  <a:off x="2097332" y="5103194"/>
                  <a:ext cx="864559" cy="508357"/>
                </a:xfrm>
                <a:custGeom>
                  <a:avLst/>
                  <a:gdLst/>
                  <a:ahLst/>
                  <a:cxnLst/>
                  <a:rect l="l" t="t" r="r" b="b"/>
                  <a:pathLst>
                    <a:path w="864559" h="508357" extrusionOk="0">
                      <a:moveTo>
                        <a:pt x="174722" y="473895"/>
                      </a:moveTo>
                      <a:cubicBezTo>
                        <a:pt x="160887" y="484192"/>
                        <a:pt x="140728" y="485102"/>
                        <a:pt x="126027" y="476087"/>
                      </a:cubicBezTo>
                      <a:cubicBezTo>
                        <a:pt x="111320" y="467078"/>
                        <a:pt x="102988" y="448702"/>
                        <a:pt x="105882" y="431698"/>
                      </a:cubicBezTo>
                      <a:cubicBezTo>
                        <a:pt x="72708" y="438951"/>
                        <a:pt x="35826" y="424485"/>
                        <a:pt x="16433" y="396605"/>
                      </a:cubicBezTo>
                      <a:cubicBezTo>
                        <a:pt x="-2959" y="368719"/>
                        <a:pt x="-3696" y="329111"/>
                        <a:pt x="14645" y="300529"/>
                      </a:cubicBezTo>
                      <a:cubicBezTo>
                        <a:pt x="-11738" y="251502"/>
                        <a:pt x="-1638" y="185550"/>
                        <a:pt x="38207" y="146671"/>
                      </a:cubicBezTo>
                      <a:cubicBezTo>
                        <a:pt x="78048" y="107792"/>
                        <a:pt x="144228" y="99310"/>
                        <a:pt x="192597" y="126884"/>
                      </a:cubicBezTo>
                      <a:cubicBezTo>
                        <a:pt x="202934" y="85962"/>
                        <a:pt x="233851" y="52228"/>
                        <a:pt x="270798" y="31829"/>
                      </a:cubicBezTo>
                      <a:cubicBezTo>
                        <a:pt x="307739" y="11430"/>
                        <a:pt x="350300" y="3189"/>
                        <a:pt x="392425" y="684"/>
                      </a:cubicBezTo>
                      <a:cubicBezTo>
                        <a:pt x="432969" y="-1729"/>
                        <a:pt x="475679" y="1484"/>
                        <a:pt x="510324" y="22677"/>
                      </a:cubicBezTo>
                      <a:cubicBezTo>
                        <a:pt x="544968" y="43876"/>
                        <a:pt x="568620" y="87205"/>
                        <a:pt x="556352" y="125927"/>
                      </a:cubicBezTo>
                      <a:cubicBezTo>
                        <a:pt x="594073" y="91543"/>
                        <a:pt x="641487" y="66331"/>
                        <a:pt x="692276" y="61315"/>
                      </a:cubicBezTo>
                      <a:cubicBezTo>
                        <a:pt x="743065" y="56300"/>
                        <a:pt x="797029" y="73284"/>
                        <a:pt x="831114" y="111266"/>
                      </a:cubicBezTo>
                      <a:cubicBezTo>
                        <a:pt x="865206" y="149247"/>
                        <a:pt x="875685" y="208727"/>
                        <a:pt x="851058" y="253435"/>
                      </a:cubicBezTo>
                      <a:cubicBezTo>
                        <a:pt x="826431" y="298135"/>
                        <a:pt x="765461" y="320824"/>
                        <a:pt x="719837" y="297947"/>
                      </a:cubicBezTo>
                      <a:cubicBezTo>
                        <a:pt x="695353" y="351481"/>
                        <a:pt x="645877" y="392936"/>
                        <a:pt x="588882" y="407669"/>
                      </a:cubicBezTo>
                      <a:cubicBezTo>
                        <a:pt x="531887" y="422403"/>
                        <a:pt x="468511" y="410122"/>
                        <a:pt x="421150" y="375159"/>
                      </a:cubicBezTo>
                      <a:cubicBezTo>
                        <a:pt x="387696" y="435445"/>
                        <a:pt x="303927" y="461418"/>
                        <a:pt x="242229" y="430638"/>
                      </a:cubicBezTo>
                      <a:cubicBezTo>
                        <a:pt x="249105" y="451960"/>
                        <a:pt x="224328" y="475839"/>
                        <a:pt x="203272" y="468184"/>
                      </a:cubicBezTo>
                      <a:cubicBezTo>
                        <a:pt x="205887" y="469133"/>
                        <a:pt x="202491" y="504428"/>
                        <a:pt x="201951" y="508357"/>
                      </a:cubicBezTo>
                      <a:cubicBezTo>
                        <a:pt x="186379" y="506568"/>
                        <a:pt x="181364" y="487009"/>
                        <a:pt x="174722" y="473895"/>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70" name="Google Shape;1370;p42"/>
              <p:cNvSpPr/>
              <p:nvPr/>
            </p:nvSpPr>
            <p:spPr>
              <a:xfrm>
                <a:off x="2080232" y="5641031"/>
                <a:ext cx="89137" cy="89141"/>
              </a:xfrm>
              <a:custGeom>
                <a:avLst/>
                <a:gdLst/>
                <a:ahLst/>
                <a:cxnLst/>
                <a:rect l="l" t="t" r="r" b="b"/>
                <a:pathLst>
                  <a:path w="89137" h="89141" extrusionOk="0">
                    <a:moveTo>
                      <a:pt x="89138" y="44571"/>
                    </a:moveTo>
                    <a:cubicBezTo>
                      <a:pt x="89138" y="69185"/>
                      <a:pt x="69181" y="89142"/>
                      <a:pt x="44570" y="89142"/>
                    </a:cubicBezTo>
                    <a:cubicBezTo>
                      <a:pt x="19955" y="89142"/>
                      <a:pt x="0" y="69185"/>
                      <a:pt x="0" y="44571"/>
                    </a:cubicBezTo>
                    <a:cubicBezTo>
                      <a:pt x="0" y="19950"/>
                      <a:pt x="19954" y="0"/>
                      <a:pt x="44570" y="0"/>
                    </a:cubicBezTo>
                    <a:cubicBezTo>
                      <a:pt x="69188" y="0"/>
                      <a:pt x="89138" y="19956"/>
                      <a:pt x="89138" y="44571"/>
                    </a:cubicBezTo>
                    <a:close/>
                  </a:path>
                </a:pathLst>
              </a:custGeom>
              <a:solidFill>
                <a:srgbClr val="DBC7D0">
                  <a:alpha val="662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1" name="Google Shape;1371;p42"/>
            <p:cNvGrpSpPr/>
            <p:nvPr/>
          </p:nvGrpSpPr>
          <p:grpSpPr>
            <a:xfrm>
              <a:off x="5287374" y="3082727"/>
              <a:ext cx="3566594" cy="1664418"/>
              <a:chOff x="2210565" y="5553067"/>
              <a:chExt cx="1066374" cy="497629"/>
            </a:xfrm>
          </p:grpSpPr>
          <p:grpSp>
            <p:nvGrpSpPr>
              <p:cNvPr id="1372" name="Google Shape;1372;p42"/>
              <p:cNvGrpSpPr/>
              <p:nvPr/>
            </p:nvGrpSpPr>
            <p:grpSpPr>
              <a:xfrm>
                <a:off x="2802969" y="5685602"/>
                <a:ext cx="351421" cy="350848"/>
                <a:chOff x="2802969" y="5685602"/>
                <a:chExt cx="351421" cy="350848"/>
              </a:xfrm>
            </p:grpSpPr>
            <p:sp>
              <p:nvSpPr>
                <p:cNvPr id="1373" name="Google Shape;1373;p42"/>
                <p:cNvSpPr/>
                <p:nvPr/>
              </p:nvSpPr>
              <p:spPr>
                <a:xfrm>
                  <a:off x="2802969" y="5799182"/>
                  <a:ext cx="351421" cy="237268"/>
                </a:xfrm>
                <a:custGeom>
                  <a:avLst/>
                  <a:gdLst/>
                  <a:ahLst/>
                  <a:cxnLst/>
                  <a:rect l="l" t="t" r="r" b="b"/>
                  <a:pathLst>
                    <a:path w="351421" h="237268" extrusionOk="0">
                      <a:moveTo>
                        <a:pt x="0" y="69953"/>
                      </a:moveTo>
                      <a:lnTo>
                        <a:pt x="0" y="0"/>
                      </a:lnTo>
                      <a:lnTo>
                        <a:pt x="351421" y="0"/>
                      </a:lnTo>
                      <a:lnTo>
                        <a:pt x="351421" y="237269"/>
                      </a:lnTo>
                      <a:lnTo>
                        <a:pt x="0" y="199593"/>
                      </a:lnTo>
                      <a:lnTo>
                        <a:pt x="0" y="6995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74" name="Google Shape;1374;p42"/>
                <p:cNvGrpSpPr/>
                <p:nvPr/>
              </p:nvGrpSpPr>
              <p:grpSpPr>
                <a:xfrm>
                  <a:off x="2802969" y="5685602"/>
                  <a:ext cx="276782" cy="113582"/>
                  <a:chOff x="2802969" y="5685602"/>
                  <a:chExt cx="276782" cy="113582"/>
                </a:xfrm>
              </p:grpSpPr>
              <p:sp>
                <p:nvSpPr>
                  <p:cNvPr id="1375" name="Google Shape;1375;p42"/>
                  <p:cNvSpPr/>
                  <p:nvPr/>
                </p:nvSpPr>
                <p:spPr>
                  <a:xfrm>
                    <a:off x="2802969" y="5741374"/>
                    <a:ext cx="276782" cy="57810"/>
                  </a:xfrm>
                  <a:custGeom>
                    <a:avLst/>
                    <a:gdLst/>
                    <a:ahLst/>
                    <a:cxnLst/>
                    <a:rect l="l" t="t" r="r" b="b"/>
                    <a:pathLst>
                      <a:path w="276782" h="57810" extrusionOk="0">
                        <a:moveTo>
                          <a:pt x="0" y="0"/>
                        </a:moveTo>
                        <a:lnTo>
                          <a:pt x="276782" y="0"/>
                        </a:lnTo>
                        <a:lnTo>
                          <a:pt x="276782" y="57810"/>
                        </a:lnTo>
                        <a:lnTo>
                          <a:pt x="0" y="578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76" name="Google Shape;1376;p42"/>
                  <p:cNvGrpSpPr/>
                  <p:nvPr/>
                </p:nvGrpSpPr>
                <p:grpSpPr>
                  <a:xfrm>
                    <a:off x="2859424" y="5758898"/>
                    <a:ext cx="71338" cy="26462"/>
                    <a:chOff x="2859424" y="5758898"/>
                    <a:chExt cx="71338" cy="26462"/>
                  </a:xfrm>
                </p:grpSpPr>
                <p:sp>
                  <p:nvSpPr>
                    <p:cNvPr id="1377" name="Google Shape;1377;p42"/>
                    <p:cNvSpPr/>
                    <p:nvPr/>
                  </p:nvSpPr>
                  <p:spPr>
                    <a:xfrm>
                      <a:off x="2859424" y="5758898"/>
                      <a:ext cx="16021" cy="26462"/>
                    </a:xfrm>
                    <a:custGeom>
                      <a:avLst/>
                      <a:gdLst/>
                      <a:ahLst/>
                      <a:cxnLst/>
                      <a:rect l="l" t="t" r="r" b="b"/>
                      <a:pathLst>
                        <a:path w="16021" h="26462" extrusionOk="0">
                          <a:moveTo>
                            <a:pt x="0" y="0"/>
                          </a:moveTo>
                          <a:lnTo>
                            <a:pt x="16021" y="0"/>
                          </a:lnTo>
                          <a:lnTo>
                            <a:pt x="16021" y="26463"/>
                          </a:lnTo>
                          <a:lnTo>
                            <a:pt x="0" y="264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42"/>
                    <p:cNvSpPr/>
                    <p:nvPr/>
                  </p:nvSpPr>
                  <p:spPr>
                    <a:xfrm>
                      <a:off x="2887082" y="5758898"/>
                      <a:ext cx="16020" cy="26462"/>
                    </a:xfrm>
                    <a:custGeom>
                      <a:avLst/>
                      <a:gdLst/>
                      <a:ahLst/>
                      <a:cxnLst/>
                      <a:rect l="l" t="t" r="r" b="b"/>
                      <a:pathLst>
                        <a:path w="16020" h="26462" extrusionOk="0">
                          <a:moveTo>
                            <a:pt x="0" y="0"/>
                          </a:moveTo>
                          <a:lnTo>
                            <a:pt x="16021" y="0"/>
                          </a:lnTo>
                          <a:lnTo>
                            <a:pt x="16021" y="26463"/>
                          </a:lnTo>
                          <a:lnTo>
                            <a:pt x="0" y="264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42"/>
                    <p:cNvSpPr/>
                    <p:nvPr/>
                  </p:nvSpPr>
                  <p:spPr>
                    <a:xfrm>
                      <a:off x="2914741" y="5758898"/>
                      <a:ext cx="16021" cy="26462"/>
                    </a:xfrm>
                    <a:custGeom>
                      <a:avLst/>
                      <a:gdLst/>
                      <a:ahLst/>
                      <a:cxnLst/>
                      <a:rect l="l" t="t" r="r" b="b"/>
                      <a:pathLst>
                        <a:path w="16021" h="26462" extrusionOk="0">
                          <a:moveTo>
                            <a:pt x="0" y="0"/>
                          </a:moveTo>
                          <a:lnTo>
                            <a:pt x="16021" y="0"/>
                          </a:lnTo>
                          <a:lnTo>
                            <a:pt x="16021" y="26463"/>
                          </a:lnTo>
                          <a:lnTo>
                            <a:pt x="0" y="264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0" name="Google Shape;1380;p42"/>
                  <p:cNvGrpSpPr/>
                  <p:nvPr/>
                </p:nvGrpSpPr>
                <p:grpSpPr>
                  <a:xfrm>
                    <a:off x="2859424" y="5685602"/>
                    <a:ext cx="71338" cy="59475"/>
                    <a:chOff x="2859424" y="5685602"/>
                    <a:chExt cx="71338" cy="59475"/>
                  </a:xfrm>
                </p:grpSpPr>
                <p:sp>
                  <p:nvSpPr>
                    <p:cNvPr id="1381" name="Google Shape;1381;p42"/>
                    <p:cNvSpPr/>
                    <p:nvPr/>
                  </p:nvSpPr>
                  <p:spPr>
                    <a:xfrm>
                      <a:off x="2859424" y="5685602"/>
                      <a:ext cx="16021" cy="59475"/>
                    </a:xfrm>
                    <a:custGeom>
                      <a:avLst/>
                      <a:gdLst/>
                      <a:ahLst/>
                      <a:cxnLst/>
                      <a:rect l="l" t="t" r="r" b="b"/>
                      <a:pathLst>
                        <a:path w="16021" h="59475" extrusionOk="0">
                          <a:moveTo>
                            <a:pt x="0" y="0"/>
                          </a:moveTo>
                          <a:lnTo>
                            <a:pt x="16021" y="0"/>
                          </a:lnTo>
                          <a:lnTo>
                            <a:pt x="16021" y="59475"/>
                          </a:lnTo>
                          <a:lnTo>
                            <a:pt x="0" y="5947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42"/>
                    <p:cNvSpPr/>
                    <p:nvPr/>
                  </p:nvSpPr>
                  <p:spPr>
                    <a:xfrm>
                      <a:off x="2887082" y="5685602"/>
                      <a:ext cx="16020" cy="59475"/>
                    </a:xfrm>
                    <a:custGeom>
                      <a:avLst/>
                      <a:gdLst/>
                      <a:ahLst/>
                      <a:cxnLst/>
                      <a:rect l="l" t="t" r="r" b="b"/>
                      <a:pathLst>
                        <a:path w="16020" h="59475" extrusionOk="0">
                          <a:moveTo>
                            <a:pt x="0" y="0"/>
                          </a:moveTo>
                          <a:lnTo>
                            <a:pt x="16021" y="0"/>
                          </a:lnTo>
                          <a:lnTo>
                            <a:pt x="16021" y="59475"/>
                          </a:lnTo>
                          <a:lnTo>
                            <a:pt x="0" y="5947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42"/>
                    <p:cNvSpPr/>
                    <p:nvPr/>
                  </p:nvSpPr>
                  <p:spPr>
                    <a:xfrm>
                      <a:off x="2914741" y="5685602"/>
                      <a:ext cx="16021" cy="59475"/>
                    </a:xfrm>
                    <a:custGeom>
                      <a:avLst/>
                      <a:gdLst/>
                      <a:ahLst/>
                      <a:cxnLst/>
                      <a:rect l="l" t="t" r="r" b="b"/>
                      <a:pathLst>
                        <a:path w="16021" h="59475" extrusionOk="0">
                          <a:moveTo>
                            <a:pt x="0" y="0"/>
                          </a:moveTo>
                          <a:lnTo>
                            <a:pt x="16021" y="0"/>
                          </a:lnTo>
                          <a:lnTo>
                            <a:pt x="16021" y="59475"/>
                          </a:lnTo>
                          <a:lnTo>
                            <a:pt x="0" y="5947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84" name="Google Shape;1384;p42"/>
                <p:cNvGrpSpPr/>
                <p:nvPr/>
              </p:nvGrpSpPr>
              <p:grpSpPr>
                <a:xfrm>
                  <a:off x="2953763" y="5828467"/>
                  <a:ext cx="124274" cy="121073"/>
                  <a:chOff x="2953763" y="5828467"/>
                  <a:chExt cx="124274" cy="121073"/>
                </a:xfrm>
              </p:grpSpPr>
              <p:sp>
                <p:nvSpPr>
                  <p:cNvPr id="1385" name="Google Shape;1385;p42"/>
                  <p:cNvSpPr/>
                  <p:nvPr/>
                </p:nvSpPr>
                <p:spPr>
                  <a:xfrm>
                    <a:off x="2953763" y="5828467"/>
                    <a:ext cx="18389" cy="121073"/>
                  </a:xfrm>
                  <a:custGeom>
                    <a:avLst/>
                    <a:gdLst/>
                    <a:ahLst/>
                    <a:cxnLst/>
                    <a:rect l="l" t="t" r="r" b="b"/>
                    <a:pathLst>
                      <a:path w="18389" h="121073" extrusionOk="0">
                        <a:moveTo>
                          <a:pt x="0" y="0"/>
                        </a:moveTo>
                        <a:lnTo>
                          <a:pt x="18390" y="0"/>
                        </a:lnTo>
                        <a:lnTo>
                          <a:pt x="18390" y="121073"/>
                        </a:lnTo>
                        <a:lnTo>
                          <a:pt x="0" y="12107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42"/>
                  <p:cNvSpPr/>
                  <p:nvPr/>
                </p:nvSpPr>
                <p:spPr>
                  <a:xfrm>
                    <a:off x="3006705" y="5828467"/>
                    <a:ext cx="18389" cy="121073"/>
                  </a:xfrm>
                  <a:custGeom>
                    <a:avLst/>
                    <a:gdLst/>
                    <a:ahLst/>
                    <a:cxnLst/>
                    <a:rect l="l" t="t" r="r" b="b"/>
                    <a:pathLst>
                      <a:path w="18389" h="121073" extrusionOk="0">
                        <a:moveTo>
                          <a:pt x="0" y="0"/>
                        </a:moveTo>
                        <a:lnTo>
                          <a:pt x="18390" y="0"/>
                        </a:lnTo>
                        <a:lnTo>
                          <a:pt x="18390" y="121073"/>
                        </a:lnTo>
                        <a:lnTo>
                          <a:pt x="0" y="12107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7" name="Google Shape;1387;p42"/>
                  <p:cNvSpPr/>
                  <p:nvPr/>
                </p:nvSpPr>
                <p:spPr>
                  <a:xfrm>
                    <a:off x="3059648" y="5828467"/>
                    <a:ext cx="18389" cy="121073"/>
                  </a:xfrm>
                  <a:custGeom>
                    <a:avLst/>
                    <a:gdLst/>
                    <a:ahLst/>
                    <a:cxnLst/>
                    <a:rect l="l" t="t" r="r" b="b"/>
                    <a:pathLst>
                      <a:path w="18389" h="121073" extrusionOk="0">
                        <a:moveTo>
                          <a:pt x="0" y="0"/>
                        </a:moveTo>
                        <a:lnTo>
                          <a:pt x="18389" y="0"/>
                        </a:lnTo>
                        <a:lnTo>
                          <a:pt x="18389" y="121073"/>
                        </a:lnTo>
                        <a:lnTo>
                          <a:pt x="0" y="12107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88" name="Google Shape;1388;p42"/>
              <p:cNvGrpSpPr/>
              <p:nvPr/>
            </p:nvGrpSpPr>
            <p:grpSpPr>
              <a:xfrm>
                <a:off x="2210565" y="5553067"/>
                <a:ext cx="194525" cy="483514"/>
                <a:chOff x="2210565" y="5553067"/>
                <a:chExt cx="194525" cy="483514"/>
              </a:xfrm>
            </p:grpSpPr>
            <p:sp>
              <p:nvSpPr>
                <p:cNvPr id="1389" name="Google Shape;1389;p42"/>
                <p:cNvSpPr/>
                <p:nvPr/>
              </p:nvSpPr>
              <p:spPr>
                <a:xfrm>
                  <a:off x="2210565" y="5553067"/>
                  <a:ext cx="194525" cy="483514"/>
                </a:xfrm>
                <a:custGeom>
                  <a:avLst/>
                  <a:gdLst/>
                  <a:ahLst/>
                  <a:cxnLst/>
                  <a:rect l="l" t="t" r="r" b="b"/>
                  <a:pathLst>
                    <a:path w="194525" h="483514" extrusionOk="0">
                      <a:moveTo>
                        <a:pt x="194526" y="483514"/>
                      </a:moveTo>
                      <a:lnTo>
                        <a:pt x="0" y="479143"/>
                      </a:lnTo>
                      <a:lnTo>
                        <a:pt x="3838" y="433564"/>
                      </a:lnTo>
                      <a:lnTo>
                        <a:pt x="24738" y="186421"/>
                      </a:lnTo>
                      <a:lnTo>
                        <a:pt x="25746" y="174322"/>
                      </a:lnTo>
                      <a:lnTo>
                        <a:pt x="33747" y="80231"/>
                      </a:lnTo>
                      <a:lnTo>
                        <a:pt x="35288" y="61945"/>
                      </a:lnTo>
                      <a:lnTo>
                        <a:pt x="40512" y="0"/>
                      </a:lnTo>
                      <a:lnTo>
                        <a:pt x="140094" y="0"/>
                      </a:lnTo>
                      <a:lnTo>
                        <a:pt x="147080" y="61945"/>
                      </a:lnTo>
                      <a:lnTo>
                        <a:pt x="149103" y="80231"/>
                      </a:lnTo>
                      <a:lnTo>
                        <a:pt x="159712" y="174322"/>
                      </a:lnTo>
                      <a:lnTo>
                        <a:pt x="161098" y="186421"/>
                      </a:lnTo>
                      <a:lnTo>
                        <a:pt x="194526" y="48351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42"/>
                <p:cNvSpPr/>
                <p:nvPr/>
              </p:nvSpPr>
              <p:spPr>
                <a:xfrm>
                  <a:off x="2244311" y="5615013"/>
                  <a:ext cx="115355" cy="18285"/>
                </a:xfrm>
                <a:custGeom>
                  <a:avLst/>
                  <a:gdLst/>
                  <a:ahLst/>
                  <a:cxnLst/>
                  <a:rect l="l" t="t" r="r" b="b"/>
                  <a:pathLst>
                    <a:path w="115355" h="18285" extrusionOk="0">
                      <a:moveTo>
                        <a:pt x="115356" y="18285"/>
                      </a:moveTo>
                      <a:lnTo>
                        <a:pt x="0" y="18285"/>
                      </a:lnTo>
                      <a:lnTo>
                        <a:pt x="1542" y="0"/>
                      </a:lnTo>
                      <a:lnTo>
                        <a:pt x="113333" y="0"/>
                      </a:lnTo>
                      <a:lnTo>
                        <a:pt x="115356" y="182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42"/>
                <p:cNvSpPr/>
                <p:nvPr/>
              </p:nvSpPr>
              <p:spPr>
                <a:xfrm>
                  <a:off x="2235302" y="5727389"/>
                  <a:ext cx="136359" cy="12099"/>
                </a:xfrm>
                <a:custGeom>
                  <a:avLst/>
                  <a:gdLst/>
                  <a:ahLst/>
                  <a:cxnLst/>
                  <a:rect l="l" t="t" r="r" b="b"/>
                  <a:pathLst>
                    <a:path w="136359" h="12099" extrusionOk="0">
                      <a:moveTo>
                        <a:pt x="136360" y="12099"/>
                      </a:moveTo>
                      <a:lnTo>
                        <a:pt x="0" y="12099"/>
                      </a:lnTo>
                      <a:lnTo>
                        <a:pt x="1008" y="0"/>
                      </a:lnTo>
                      <a:lnTo>
                        <a:pt x="134974" y="0"/>
                      </a:lnTo>
                      <a:lnTo>
                        <a:pt x="136360" y="1209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2" name="Google Shape;1392;p42"/>
              <p:cNvGrpSpPr/>
              <p:nvPr/>
            </p:nvGrpSpPr>
            <p:grpSpPr>
              <a:xfrm>
                <a:off x="3086317" y="5562710"/>
                <a:ext cx="190622" cy="473815"/>
                <a:chOff x="3086317" y="5562710"/>
                <a:chExt cx="190622" cy="473815"/>
              </a:xfrm>
            </p:grpSpPr>
            <p:sp>
              <p:nvSpPr>
                <p:cNvPr id="1393" name="Google Shape;1393;p42"/>
                <p:cNvSpPr/>
                <p:nvPr/>
              </p:nvSpPr>
              <p:spPr>
                <a:xfrm>
                  <a:off x="3086317" y="5562710"/>
                  <a:ext cx="190622" cy="473815"/>
                </a:xfrm>
                <a:custGeom>
                  <a:avLst/>
                  <a:gdLst/>
                  <a:ahLst/>
                  <a:cxnLst/>
                  <a:rect l="l" t="t" r="r" b="b"/>
                  <a:pathLst>
                    <a:path w="190622" h="473815" extrusionOk="0">
                      <a:moveTo>
                        <a:pt x="190623" y="473816"/>
                      </a:moveTo>
                      <a:lnTo>
                        <a:pt x="0" y="469529"/>
                      </a:lnTo>
                      <a:lnTo>
                        <a:pt x="3760" y="424867"/>
                      </a:lnTo>
                      <a:lnTo>
                        <a:pt x="24237" y="182681"/>
                      </a:lnTo>
                      <a:lnTo>
                        <a:pt x="25232" y="170823"/>
                      </a:lnTo>
                      <a:lnTo>
                        <a:pt x="33064" y="78617"/>
                      </a:lnTo>
                      <a:lnTo>
                        <a:pt x="34580" y="60703"/>
                      </a:lnTo>
                      <a:lnTo>
                        <a:pt x="39699" y="0"/>
                      </a:lnTo>
                      <a:lnTo>
                        <a:pt x="137284" y="0"/>
                      </a:lnTo>
                      <a:lnTo>
                        <a:pt x="144127" y="60703"/>
                      </a:lnTo>
                      <a:lnTo>
                        <a:pt x="146111" y="78617"/>
                      </a:lnTo>
                      <a:lnTo>
                        <a:pt x="156512" y="170823"/>
                      </a:lnTo>
                      <a:lnTo>
                        <a:pt x="157865" y="182681"/>
                      </a:lnTo>
                      <a:lnTo>
                        <a:pt x="190623" y="47381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42"/>
                <p:cNvSpPr/>
                <p:nvPr/>
              </p:nvSpPr>
              <p:spPr>
                <a:xfrm>
                  <a:off x="3119381" y="5621241"/>
                  <a:ext cx="113046" cy="17914"/>
                </a:xfrm>
                <a:custGeom>
                  <a:avLst/>
                  <a:gdLst/>
                  <a:ahLst/>
                  <a:cxnLst/>
                  <a:rect l="l" t="t" r="r" b="b"/>
                  <a:pathLst>
                    <a:path w="113046" h="17914" extrusionOk="0">
                      <a:moveTo>
                        <a:pt x="113047" y="17914"/>
                      </a:moveTo>
                      <a:lnTo>
                        <a:pt x="0" y="17914"/>
                      </a:lnTo>
                      <a:lnTo>
                        <a:pt x="1516" y="0"/>
                      </a:lnTo>
                      <a:lnTo>
                        <a:pt x="111063" y="0"/>
                      </a:lnTo>
                      <a:lnTo>
                        <a:pt x="113047" y="1791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42"/>
                <p:cNvSpPr/>
                <p:nvPr/>
              </p:nvSpPr>
              <p:spPr>
                <a:xfrm>
                  <a:off x="3110554" y="5731361"/>
                  <a:ext cx="133628" cy="11858"/>
                </a:xfrm>
                <a:custGeom>
                  <a:avLst/>
                  <a:gdLst/>
                  <a:ahLst/>
                  <a:cxnLst/>
                  <a:rect l="l" t="t" r="r" b="b"/>
                  <a:pathLst>
                    <a:path w="133628" h="11858" extrusionOk="0">
                      <a:moveTo>
                        <a:pt x="133628" y="11859"/>
                      </a:moveTo>
                      <a:lnTo>
                        <a:pt x="0" y="11859"/>
                      </a:lnTo>
                      <a:lnTo>
                        <a:pt x="995" y="0"/>
                      </a:lnTo>
                      <a:lnTo>
                        <a:pt x="132275" y="0"/>
                      </a:lnTo>
                      <a:lnTo>
                        <a:pt x="133628" y="118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6" name="Google Shape;1396;p42"/>
              <p:cNvGrpSpPr/>
              <p:nvPr/>
            </p:nvGrpSpPr>
            <p:grpSpPr>
              <a:xfrm>
                <a:off x="2335632" y="5784833"/>
                <a:ext cx="331438" cy="265863"/>
                <a:chOff x="2335632" y="5784833"/>
                <a:chExt cx="331438" cy="265863"/>
              </a:xfrm>
            </p:grpSpPr>
            <p:sp>
              <p:nvSpPr>
                <p:cNvPr id="1397" name="Google Shape;1397;p42"/>
                <p:cNvSpPr/>
                <p:nvPr/>
              </p:nvSpPr>
              <p:spPr>
                <a:xfrm>
                  <a:off x="2352779" y="5815561"/>
                  <a:ext cx="314291" cy="235135"/>
                </a:xfrm>
                <a:custGeom>
                  <a:avLst/>
                  <a:gdLst/>
                  <a:ahLst/>
                  <a:cxnLst/>
                  <a:rect l="l" t="t" r="r" b="b"/>
                  <a:pathLst>
                    <a:path w="314291" h="235135" extrusionOk="0">
                      <a:moveTo>
                        <a:pt x="0" y="235135"/>
                      </a:moveTo>
                      <a:lnTo>
                        <a:pt x="0" y="0"/>
                      </a:lnTo>
                      <a:lnTo>
                        <a:pt x="314292" y="0"/>
                      </a:lnTo>
                      <a:lnTo>
                        <a:pt x="314292" y="196107"/>
                      </a:lnTo>
                      <a:lnTo>
                        <a:pt x="0" y="2351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42"/>
                <p:cNvSpPr/>
                <p:nvPr/>
              </p:nvSpPr>
              <p:spPr>
                <a:xfrm>
                  <a:off x="2335632" y="5784833"/>
                  <a:ext cx="284157" cy="39825"/>
                </a:xfrm>
                <a:custGeom>
                  <a:avLst/>
                  <a:gdLst/>
                  <a:ahLst/>
                  <a:cxnLst/>
                  <a:rect l="l" t="t" r="r" b="b"/>
                  <a:pathLst>
                    <a:path w="284157" h="39825" extrusionOk="0">
                      <a:moveTo>
                        <a:pt x="0" y="0"/>
                      </a:moveTo>
                      <a:lnTo>
                        <a:pt x="284158" y="0"/>
                      </a:lnTo>
                      <a:lnTo>
                        <a:pt x="284158" y="39826"/>
                      </a:lnTo>
                      <a:lnTo>
                        <a:pt x="0" y="3982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42"/>
              <p:cNvGrpSpPr/>
              <p:nvPr/>
            </p:nvGrpSpPr>
            <p:grpSpPr>
              <a:xfrm>
                <a:off x="2492310" y="5618760"/>
                <a:ext cx="335208" cy="391779"/>
                <a:chOff x="2492310" y="5618760"/>
                <a:chExt cx="335208" cy="391779"/>
              </a:xfrm>
            </p:grpSpPr>
            <p:grpSp>
              <p:nvGrpSpPr>
                <p:cNvPr id="1400" name="Google Shape;1400;p42"/>
                <p:cNvGrpSpPr/>
                <p:nvPr/>
              </p:nvGrpSpPr>
              <p:grpSpPr>
                <a:xfrm>
                  <a:off x="2492310" y="5664994"/>
                  <a:ext cx="335208" cy="345546"/>
                  <a:chOff x="2492310" y="5664994"/>
                  <a:chExt cx="335208" cy="345546"/>
                </a:xfrm>
              </p:grpSpPr>
              <p:sp>
                <p:nvSpPr>
                  <p:cNvPr id="1401" name="Google Shape;1401;p42"/>
                  <p:cNvSpPr/>
                  <p:nvPr/>
                </p:nvSpPr>
                <p:spPr>
                  <a:xfrm>
                    <a:off x="2492310" y="5664994"/>
                    <a:ext cx="335208" cy="345419"/>
                  </a:xfrm>
                  <a:custGeom>
                    <a:avLst/>
                    <a:gdLst/>
                    <a:ahLst/>
                    <a:cxnLst/>
                    <a:rect l="l" t="t" r="r" b="b"/>
                    <a:pathLst>
                      <a:path w="294042" h="302999" extrusionOk="0">
                        <a:moveTo>
                          <a:pt x="294042" y="291232"/>
                        </a:moveTo>
                        <a:lnTo>
                          <a:pt x="147021" y="302999"/>
                        </a:lnTo>
                        <a:lnTo>
                          <a:pt x="0" y="291232"/>
                        </a:lnTo>
                        <a:lnTo>
                          <a:pt x="35347" y="194402"/>
                        </a:lnTo>
                        <a:lnTo>
                          <a:pt x="91516" y="40577"/>
                        </a:lnTo>
                        <a:lnTo>
                          <a:pt x="91516" y="0"/>
                        </a:lnTo>
                        <a:lnTo>
                          <a:pt x="202572" y="0"/>
                        </a:lnTo>
                        <a:lnTo>
                          <a:pt x="202572" y="40577"/>
                        </a:lnTo>
                        <a:lnTo>
                          <a:pt x="258689" y="194402"/>
                        </a:lnTo>
                        <a:lnTo>
                          <a:pt x="294042" y="29123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2" name="Google Shape;1402;p42"/>
                  <p:cNvSpPr/>
                  <p:nvPr/>
                </p:nvSpPr>
                <p:spPr>
                  <a:xfrm>
                    <a:off x="2492310" y="5886738"/>
                    <a:ext cx="335208" cy="123801"/>
                  </a:xfrm>
                  <a:custGeom>
                    <a:avLst/>
                    <a:gdLst/>
                    <a:ahLst/>
                    <a:cxnLst/>
                    <a:rect l="l" t="t" r="r" b="b"/>
                    <a:pathLst>
                      <a:path w="294042" h="108597" extrusionOk="0">
                        <a:moveTo>
                          <a:pt x="294042" y="96831"/>
                        </a:moveTo>
                        <a:lnTo>
                          <a:pt x="147021" y="108598"/>
                        </a:lnTo>
                        <a:lnTo>
                          <a:pt x="0" y="96831"/>
                        </a:lnTo>
                        <a:lnTo>
                          <a:pt x="35347" y="0"/>
                        </a:lnTo>
                        <a:lnTo>
                          <a:pt x="258689" y="0"/>
                        </a:lnTo>
                        <a:lnTo>
                          <a:pt x="294042" y="9683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3" name="Google Shape;1403;p42"/>
                <p:cNvSpPr/>
                <p:nvPr/>
              </p:nvSpPr>
              <p:spPr>
                <a:xfrm>
                  <a:off x="2588039" y="5618760"/>
                  <a:ext cx="140522" cy="59572"/>
                </a:xfrm>
                <a:custGeom>
                  <a:avLst/>
                  <a:gdLst/>
                  <a:ahLst/>
                  <a:cxnLst/>
                  <a:rect l="l" t="t" r="r" b="b"/>
                  <a:pathLst>
                    <a:path w="123265" h="52256" extrusionOk="0">
                      <a:moveTo>
                        <a:pt x="0" y="0"/>
                      </a:moveTo>
                      <a:lnTo>
                        <a:pt x="123266" y="0"/>
                      </a:lnTo>
                      <a:lnTo>
                        <a:pt x="123266" y="52257"/>
                      </a:lnTo>
                      <a:lnTo>
                        <a:pt x="0" y="5225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04" name="Google Shape;1404;p42"/>
            <p:cNvGrpSpPr/>
            <p:nvPr/>
          </p:nvGrpSpPr>
          <p:grpSpPr>
            <a:xfrm>
              <a:off x="6185211" y="2212487"/>
              <a:ext cx="1712230" cy="2155761"/>
              <a:chOff x="2319053" y="4941798"/>
              <a:chExt cx="821371" cy="1034087"/>
            </a:xfrm>
          </p:grpSpPr>
          <p:grpSp>
            <p:nvGrpSpPr>
              <p:cNvPr id="1405" name="Google Shape;1405;p42"/>
              <p:cNvGrpSpPr/>
              <p:nvPr/>
            </p:nvGrpSpPr>
            <p:grpSpPr>
              <a:xfrm>
                <a:off x="2439312" y="4941798"/>
                <a:ext cx="701112" cy="641278"/>
                <a:chOff x="2439312" y="4941798"/>
                <a:chExt cx="701112" cy="641278"/>
              </a:xfrm>
            </p:grpSpPr>
            <p:grpSp>
              <p:nvGrpSpPr>
                <p:cNvPr id="1406" name="Google Shape;1406;p42"/>
                <p:cNvGrpSpPr/>
                <p:nvPr/>
              </p:nvGrpSpPr>
              <p:grpSpPr>
                <a:xfrm>
                  <a:off x="2891371" y="5245977"/>
                  <a:ext cx="249053" cy="260958"/>
                  <a:chOff x="2891371" y="5245977"/>
                  <a:chExt cx="249053" cy="260958"/>
                </a:xfrm>
              </p:grpSpPr>
              <p:sp>
                <p:nvSpPr>
                  <p:cNvPr id="1407" name="Google Shape;1407;p42"/>
                  <p:cNvSpPr/>
                  <p:nvPr/>
                </p:nvSpPr>
                <p:spPr>
                  <a:xfrm>
                    <a:off x="2891371" y="5245977"/>
                    <a:ext cx="249053" cy="260958"/>
                  </a:xfrm>
                  <a:custGeom>
                    <a:avLst/>
                    <a:gdLst/>
                    <a:ahLst/>
                    <a:cxnLst/>
                    <a:rect l="l" t="t" r="r" b="b"/>
                    <a:pathLst>
                      <a:path w="249053" h="260958" extrusionOk="0">
                        <a:moveTo>
                          <a:pt x="238782" y="260958"/>
                        </a:moveTo>
                        <a:cubicBezTo>
                          <a:pt x="218084" y="233176"/>
                          <a:pt x="184792" y="217994"/>
                          <a:pt x="152054" y="206611"/>
                        </a:cubicBezTo>
                        <a:cubicBezTo>
                          <a:pt x="119315" y="195279"/>
                          <a:pt x="85061" y="186271"/>
                          <a:pt x="56622" y="166437"/>
                        </a:cubicBezTo>
                        <a:cubicBezTo>
                          <a:pt x="9261" y="133445"/>
                          <a:pt x="-29547" y="45552"/>
                          <a:pt x="31019" y="11350"/>
                        </a:cubicBezTo>
                        <a:cubicBezTo>
                          <a:pt x="35468" y="8768"/>
                          <a:pt x="40484" y="6543"/>
                          <a:pt x="46097" y="4618"/>
                        </a:cubicBezTo>
                        <a:cubicBezTo>
                          <a:pt x="74380" y="-4997"/>
                          <a:pt x="105909" y="1482"/>
                          <a:pt x="132975" y="14127"/>
                        </a:cubicBezTo>
                        <a:cubicBezTo>
                          <a:pt x="177351" y="34878"/>
                          <a:pt x="213635" y="72371"/>
                          <a:pt x="232908" y="117352"/>
                        </a:cubicBezTo>
                        <a:cubicBezTo>
                          <a:pt x="242776" y="140477"/>
                          <a:pt x="248195" y="165526"/>
                          <a:pt x="248949" y="190674"/>
                        </a:cubicBezTo>
                        <a:cubicBezTo>
                          <a:pt x="249710" y="214456"/>
                          <a:pt x="246321" y="238386"/>
                          <a:pt x="238782" y="2609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42"/>
                  <p:cNvSpPr/>
                  <p:nvPr/>
                </p:nvSpPr>
                <p:spPr>
                  <a:xfrm>
                    <a:off x="2922390" y="5245977"/>
                    <a:ext cx="217929" cy="190673"/>
                  </a:xfrm>
                  <a:custGeom>
                    <a:avLst/>
                    <a:gdLst/>
                    <a:ahLst/>
                    <a:cxnLst/>
                    <a:rect l="l" t="t" r="r" b="b"/>
                    <a:pathLst>
                      <a:path w="217929" h="190673" extrusionOk="0">
                        <a:moveTo>
                          <a:pt x="217930" y="190674"/>
                        </a:moveTo>
                        <a:cubicBezTo>
                          <a:pt x="210749" y="172910"/>
                          <a:pt x="202702" y="155509"/>
                          <a:pt x="193394" y="138760"/>
                        </a:cubicBezTo>
                        <a:cubicBezTo>
                          <a:pt x="170471" y="97720"/>
                          <a:pt x="138845" y="60279"/>
                          <a:pt x="97455" y="37916"/>
                        </a:cubicBezTo>
                        <a:cubicBezTo>
                          <a:pt x="81518" y="29310"/>
                          <a:pt x="64313" y="23084"/>
                          <a:pt x="46600" y="19390"/>
                        </a:cubicBezTo>
                        <a:cubicBezTo>
                          <a:pt x="33090" y="16612"/>
                          <a:pt x="11286" y="19897"/>
                          <a:pt x="0" y="11350"/>
                        </a:cubicBezTo>
                        <a:cubicBezTo>
                          <a:pt x="4449" y="8768"/>
                          <a:pt x="9458" y="6543"/>
                          <a:pt x="15078" y="4618"/>
                        </a:cubicBezTo>
                        <a:cubicBezTo>
                          <a:pt x="43361" y="-4997"/>
                          <a:pt x="74883" y="1482"/>
                          <a:pt x="101956" y="14127"/>
                        </a:cubicBezTo>
                        <a:cubicBezTo>
                          <a:pt x="146332" y="34878"/>
                          <a:pt x="182609" y="72371"/>
                          <a:pt x="201889" y="117352"/>
                        </a:cubicBezTo>
                        <a:cubicBezTo>
                          <a:pt x="211757" y="140477"/>
                          <a:pt x="217175" y="165526"/>
                          <a:pt x="217930" y="190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09" name="Google Shape;1409;p42"/>
                <p:cNvGrpSpPr/>
                <p:nvPr/>
              </p:nvGrpSpPr>
              <p:grpSpPr>
                <a:xfrm>
                  <a:off x="2439312" y="4941798"/>
                  <a:ext cx="229114" cy="274729"/>
                  <a:chOff x="2439312" y="4941798"/>
                  <a:chExt cx="229114" cy="274729"/>
                </a:xfrm>
              </p:grpSpPr>
              <p:sp>
                <p:nvSpPr>
                  <p:cNvPr id="1410" name="Google Shape;1410;p42"/>
                  <p:cNvSpPr/>
                  <p:nvPr/>
                </p:nvSpPr>
                <p:spPr>
                  <a:xfrm>
                    <a:off x="2439312" y="4941798"/>
                    <a:ext cx="229114" cy="274729"/>
                  </a:xfrm>
                  <a:custGeom>
                    <a:avLst/>
                    <a:gdLst/>
                    <a:ahLst/>
                    <a:cxnLst/>
                    <a:rect l="l" t="t" r="r" b="b"/>
                    <a:pathLst>
                      <a:path w="229114" h="274729" extrusionOk="0">
                        <a:moveTo>
                          <a:pt x="205285" y="266294"/>
                        </a:moveTo>
                        <a:cubicBezTo>
                          <a:pt x="204829" y="266496"/>
                          <a:pt x="204374" y="266749"/>
                          <a:pt x="203919" y="266951"/>
                        </a:cubicBezTo>
                        <a:cubicBezTo>
                          <a:pt x="168754" y="283798"/>
                          <a:pt x="120833" y="272766"/>
                          <a:pt x="99836" y="238818"/>
                        </a:cubicBezTo>
                        <a:cubicBezTo>
                          <a:pt x="78227" y="203900"/>
                          <a:pt x="86728" y="158666"/>
                          <a:pt x="76965" y="118746"/>
                        </a:cubicBezTo>
                        <a:cubicBezTo>
                          <a:pt x="65933" y="73505"/>
                          <a:pt x="32335" y="37781"/>
                          <a:pt x="0" y="4287"/>
                        </a:cubicBezTo>
                        <a:cubicBezTo>
                          <a:pt x="3643" y="3884"/>
                          <a:pt x="7337" y="3474"/>
                          <a:pt x="11032" y="3123"/>
                        </a:cubicBezTo>
                        <a:cubicBezTo>
                          <a:pt x="58849" y="-1736"/>
                          <a:pt x="109300" y="-4013"/>
                          <a:pt x="150235" y="20328"/>
                        </a:cubicBezTo>
                        <a:cubicBezTo>
                          <a:pt x="188080" y="42841"/>
                          <a:pt x="210853" y="85097"/>
                          <a:pt x="219810" y="128256"/>
                        </a:cubicBezTo>
                        <a:cubicBezTo>
                          <a:pt x="226842" y="162211"/>
                          <a:pt x="242427" y="247521"/>
                          <a:pt x="205285" y="2662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42"/>
                  <p:cNvSpPr/>
                  <p:nvPr/>
                </p:nvSpPr>
                <p:spPr>
                  <a:xfrm>
                    <a:off x="2450344" y="4941798"/>
                    <a:ext cx="218082" cy="266951"/>
                  </a:xfrm>
                  <a:custGeom>
                    <a:avLst/>
                    <a:gdLst/>
                    <a:ahLst/>
                    <a:cxnLst/>
                    <a:rect l="l" t="t" r="r" b="b"/>
                    <a:pathLst>
                      <a:path w="218082" h="266951" extrusionOk="0">
                        <a:moveTo>
                          <a:pt x="194253" y="266294"/>
                        </a:moveTo>
                        <a:cubicBezTo>
                          <a:pt x="193797" y="266496"/>
                          <a:pt x="193342" y="266749"/>
                          <a:pt x="192886" y="266951"/>
                        </a:cubicBezTo>
                        <a:cubicBezTo>
                          <a:pt x="188990" y="259054"/>
                          <a:pt x="188079" y="248530"/>
                          <a:pt x="188079" y="239423"/>
                        </a:cubicBezTo>
                        <a:cubicBezTo>
                          <a:pt x="188079" y="202489"/>
                          <a:pt x="186863" y="165093"/>
                          <a:pt x="177047" y="129420"/>
                        </a:cubicBezTo>
                        <a:cubicBezTo>
                          <a:pt x="167232" y="93800"/>
                          <a:pt x="148003" y="59643"/>
                          <a:pt x="117847" y="38243"/>
                        </a:cubicBezTo>
                        <a:cubicBezTo>
                          <a:pt x="101910" y="26905"/>
                          <a:pt x="83593" y="19619"/>
                          <a:pt x="64716" y="14910"/>
                        </a:cubicBezTo>
                        <a:cubicBezTo>
                          <a:pt x="46197" y="10259"/>
                          <a:pt x="24842" y="11976"/>
                          <a:pt x="7032" y="6259"/>
                        </a:cubicBezTo>
                        <a:cubicBezTo>
                          <a:pt x="4553" y="5498"/>
                          <a:pt x="2179" y="4385"/>
                          <a:pt x="0" y="3123"/>
                        </a:cubicBezTo>
                        <a:cubicBezTo>
                          <a:pt x="47817" y="-1736"/>
                          <a:pt x="98268" y="-4013"/>
                          <a:pt x="139203" y="20328"/>
                        </a:cubicBezTo>
                        <a:cubicBezTo>
                          <a:pt x="177047" y="42841"/>
                          <a:pt x="199821" y="85097"/>
                          <a:pt x="208778" y="128256"/>
                        </a:cubicBezTo>
                        <a:cubicBezTo>
                          <a:pt x="215809" y="162211"/>
                          <a:pt x="231395" y="247521"/>
                          <a:pt x="194253" y="2662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12" name="Google Shape;1412;p42"/>
                <p:cNvGrpSpPr/>
                <p:nvPr/>
              </p:nvGrpSpPr>
              <p:grpSpPr>
                <a:xfrm>
                  <a:off x="2445440" y="5273667"/>
                  <a:ext cx="344272" cy="309409"/>
                  <a:chOff x="2445440" y="5273667"/>
                  <a:chExt cx="344272" cy="309409"/>
                </a:xfrm>
              </p:grpSpPr>
              <p:sp>
                <p:nvSpPr>
                  <p:cNvPr id="1413" name="Google Shape;1413;p42"/>
                  <p:cNvSpPr/>
                  <p:nvPr/>
                </p:nvSpPr>
                <p:spPr>
                  <a:xfrm>
                    <a:off x="2445440" y="5273667"/>
                    <a:ext cx="344272" cy="309409"/>
                  </a:xfrm>
                  <a:custGeom>
                    <a:avLst/>
                    <a:gdLst/>
                    <a:ahLst/>
                    <a:cxnLst/>
                    <a:rect l="l" t="t" r="r" b="b"/>
                    <a:pathLst>
                      <a:path w="344272" h="309409" extrusionOk="0">
                        <a:moveTo>
                          <a:pt x="335472" y="260133"/>
                        </a:moveTo>
                        <a:cubicBezTo>
                          <a:pt x="331829" y="268785"/>
                          <a:pt x="326970" y="276779"/>
                          <a:pt x="320745" y="283862"/>
                        </a:cubicBezTo>
                        <a:cubicBezTo>
                          <a:pt x="281683" y="328394"/>
                          <a:pt x="199008" y="308054"/>
                          <a:pt x="161306" y="273442"/>
                        </a:cubicBezTo>
                        <a:cubicBezTo>
                          <a:pt x="122147" y="237568"/>
                          <a:pt x="102561" y="185751"/>
                          <a:pt x="83235" y="136314"/>
                        </a:cubicBezTo>
                        <a:cubicBezTo>
                          <a:pt x="69673" y="101604"/>
                          <a:pt x="54796" y="65932"/>
                          <a:pt x="32635" y="36485"/>
                        </a:cubicBezTo>
                        <a:cubicBezTo>
                          <a:pt x="23222" y="23931"/>
                          <a:pt x="12496" y="12600"/>
                          <a:pt x="0" y="2836"/>
                        </a:cubicBezTo>
                        <a:cubicBezTo>
                          <a:pt x="53684" y="2836"/>
                          <a:pt x="116885" y="-5920"/>
                          <a:pt x="172136" y="7337"/>
                        </a:cubicBezTo>
                        <a:cubicBezTo>
                          <a:pt x="227394" y="20542"/>
                          <a:pt x="277585" y="75195"/>
                          <a:pt x="313056" y="119616"/>
                        </a:cubicBezTo>
                        <a:cubicBezTo>
                          <a:pt x="327477" y="137732"/>
                          <a:pt x="338054" y="162783"/>
                          <a:pt x="342256" y="188990"/>
                        </a:cubicBezTo>
                        <a:cubicBezTo>
                          <a:pt x="346198" y="213331"/>
                          <a:pt x="344578" y="238628"/>
                          <a:pt x="335472" y="2601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4" name="Google Shape;1414;p42"/>
                  <p:cNvSpPr/>
                  <p:nvPr/>
                </p:nvSpPr>
                <p:spPr>
                  <a:xfrm>
                    <a:off x="2445440" y="5273667"/>
                    <a:ext cx="344272" cy="260132"/>
                  </a:xfrm>
                  <a:custGeom>
                    <a:avLst/>
                    <a:gdLst/>
                    <a:ahLst/>
                    <a:cxnLst/>
                    <a:rect l="l" t="t" r="r" b="b"/>
                    <a:pathLst>
                      <a:path w="344272" h="260132" extrusionOk="0">
                        <a:moveTo>
                          <a:pt x="335472" y="260133"/>
                        </a:moveTo>
                        <a:cubicBezTo>
                          <a:pt x="324895" y="170673"/>
                          <a:pt x="218938" y="74786"/>
                          <a:pt x="182811" y="44935"/>
                        </a:cubicBezTo>
                        <a:cubicBezTo>
                          <a:pt x="144003" y="12853"/>
                          <a:pt x="0" y="2836"/>
                          <a:pt x="0" y="2836"/>
                        </a:cubicBezTo>
                        <a:cubicBezTo>
                          <a:pt x="53684" y="2836"/>
                          <a:pt x="116885" y="-5920"/>
                          <a:pt x="172136" y="7337"/>
                        </a:cubicBezTo>
                        <a:cubicBezTo>
                          <a:pt x="227394" y="20542"/>
                          <a:pt x="277585" y="75189"/>
                          <a:pt x="313056" y="119616"/>
                        </a:cubicBezTo>
                        <a:cubicBezTo>
                          <a:pt x="327477" y="137732"/>
                          <a:pt x="338054" y="162783"/>
                          <a:pt x="342256" y="188990"/>
                        </a:cubicBezTo>
                        <a:cubicBezTo>
                          <a:pt x="346198" y="213331"/>
                          <a:pt x="344578" y="238628"/>
                          <a:pt x="335472" y="2601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15" name="Google Shape;1415;p42"/>
              <p:cNvGrpSpPr/>
              <p:nvPr/>
            </p:nvGrpSpPr>
            <p:grpSpPr>
              <a:xfrm>
                <a:off x="2583614" y="5011290"/>
                <a:ext cx="370149" cy="964595"/>
                <a:chOff x="2583614" y="5011290"/>
                <a:chExt cx="370149" cy="964595"/>
              </a:xfrm>
            </p:grpSpPr>
            <p:sp>
              <p:nvSpPr>
                <p:cNvPr id="1416" name="Google Shape;1416;p42"/>
                <p:cNvSpPr/>
                <p:nvPr/>
              </p:nvSpPr>
              <p:spPr>
                <a:xfrm>
                  <a:off x="2702755" y="5011290"/>
                  <a:ext cx="212453" cy="964595"/>
                </a:xfrm>
                <a:custGeom>
                  <a:avLst/>
                  <a:gdLst/>
                  <a:ahLst/>
                  <a:cxnLst/>
                  <a:rect l="l" t="t" r="r" b="b"/>
                  <a:pathLst>
                    <a:path w="212453" h="964595" extrusionOk="0">
                      <a:moveTo>
                        <a:pt x="39564" y="964588"/>
                      </a:moveTo>
                      <a:cubicBezTo>
                        <a:pt x="34126" y="964588"/>
                        <a:pt x="29091" y="961050"/>
                        <a:pt x="27452" y="955566"/>
                      </a:cubicBezTo>
                      <a:cubicBezTo>
                        <a:pt x="11534" y="902481"/>
                        <a:pt x="13883" y="839768"/>
                        <a:pt x="34613" y="763838"/>
                      </a:cubicBezTo>
                      <a:cubicBezTo>
                        <a:pt x="41385" y="739055"/>
                        <a:pt x="49490" y="714369"/>
                        <a:pt x="57328" y="690496"/>
                      </a:cubicBezTo>
                      <a:cubicBezTo>
                        <a:pt x="68607" y="656145"/>
                        <a:pt x="80277" y="620629"/>
                        <a:pt x="87823" y="585015"/>
                      </a:cubicBezTo>
                      <a:cubicBezTo>
                        <a:pt x="114356" y="459726"/>
                        <a:pt x="90711" y="325558"/>
                        <a:pt x="22931" y="216896"/>
                      </a:cubicBezTo>
                      <a:cubicBezTo>
                        <a:pt x="-12091" y="160753"/>
                        <a:pt x="-1833" y="83892"/>
                        <a:pt x="19444" y="30683"/>
                      </a:cubicBezTo>
                      <a:cubicBezTo>
                        <a:pt x="31777" y="-156"/>
                        <a:pt x="70097" y="-8333"/>
                        <a:pt x="121960" y="8814"/>
                      </a:cubicBezTo>
                      <a:cubicBezTo>
                        <a:pt x="151426" y="18558"/>
                        <a:pt x="174265" y="32758"/>
                        <a:pt x="189844" y="51023"/>
                      </a:cubicBezTo>
                      <a:cubicBezTo>
                        <a:pt x="210015" y="74675"/>
                        <a:pt x="217398" y="105677"/>
                        <a:pt x="209111" y="131930"/>
                      </a:cubicBezTo>
                      <a:cubicBezTo>
                        <a:pt x="208246" y="134681"/>
                        <a:pt x="206464" y="137049"/>
                        <a:pt x="204063" y="138649"/>
                      </a:cubicBezTo>
                      <a:cubicBezTo>
                        <a:pt x="174714" y="158203"/>
                        <a:pt x="138625" y="167485"/>
                        <a:pt x="99772" y="165508"/>
                      </a:cubicBezTo>
                      <a:cubicBezTo>
                        <a:pt x="94379" y="165228"/>
                        <a:pt x="89755" y="161559"/>
                        <a:pt x="88265" y="156362"/>
                      </a:cubicBezTo>
                      <a:cubicBezTo>
                        <a:pt x="85214" y="145766"/>
                        <a:pt x="81422" y="132574"/>
                        <a:pt x="83217" y="118914"/>
                      </a:cubicBezTo>
                      <a:cubicBezTo>
                        <a:pt x="85136" y="104272"/>
                        <a:pt x="94926" y="87841"/>
                        <a:pt x="112437" y="84133"/>
                      </a:cubicBezTo>
                      <a:cubicBezTo>
                        <a:pt x="122792" y="81941"/>
                        <a:pt x="133785" y="85499"/>
                        <a:pt x="141858" y="93636"/>
                      </a:cubicBezTo>
                      <a:cubicBezTo>
                        <a:pt x="149924" y="101767"/>
                        <a:pt x="153391" y="112786"/>
                        <a:pt x="151121" y="123109"/>
                      </a:cubicBezTo>
                      <a:cubicBezTo>
                        <a:pt x="149631" y="129933"/>
                        <a:pt x="142918" y="134259"/>
                        <a:pt x="136056" y="132756"/>
                      </a:cubicBezTo>
                      <a:cubicBezTo>
                        <a:pt x="129232" y="131260"/>
                        <a:pt x="124913" y="124508"/>
                        <a:pt x="126416" y="117684"/>
                      </a:cubicBezTo>
                      <a:cubicBezTo>
                        <a:pt x="126812" y="115850"/>
                        <a:pt x="125830" y="113404"/>
                        <a:pt x="123892" y="111459"/>
                      </a:cubicBezTo>
                      <a:cubicBezTo>
                        <a:pt x="121960" y="109501"/>
                        <a:pt x="119520" y="108506"/>
                        <a:pt x="117673" y="108890"/>
                      </a:cubicBezTo>
                      <a:cubicBezTo>
                        <a:pt x="113276" y="109820"/>
                        <a:pt x="109158" y="115668"/>
                        <a:pt x="108300" y="122212"/>
                      </a:cubicBezTo>
                      <a:cubicBezTo>
                        <a:pt x="107545" y="127943"/>
                        <a:pt x="108566" y="134174"/>
                        <a:pt x="110134" y="140464"/>
                      </a:cubicBezTo>
                      <a:cubicBezTo>
                        <a:pt x="138306" y="140445"/>
                        <a:pt x="164319" y="133485"/>
                        <a:pt x="186084" y="120124"/>
                      </a:cubicBezTo>
                      <a:cubicBezTo>
                        <a:pt x="189662" y="103159"/>
                        <a:pt x="183820" y="82955"/>
                        <a:pt x="170590" y="67435"/>
                      </a:cubicBezTo>
                      <a:cubicBezTo>
                        <a:pt x="158061" y="52747"/>
                        <a:pt x="139028" y="41104"/>
                        <a:pt x="114017" y="32836"/>
                      </a:cubicBezTo>
                      <a:cubicBezTo>
                        <a:pt x="86242" y="23651"/>
                        <a:pt x="50960" y="20034"/>
                        <a:pt x="42933" y="40076"/>
                      </a:cubicBezTo>
                      <a:cubicBezTo>
                        <a:pt x="24830" y="85356"/>
                        <a:pt x="14345" y="155328"/>
                        <a:pt x="44397" y="203509"/>
                      </a:cubicBezTo>
                      <a:cubicBezTo>
                        <a:pt x="115605" y="317668"/>
                        <a:pt x="140453" y="458633"/>
                        <a:pt x="112567" y="590257"/>
                      </a:cubicBezTo>
                      <a:cubicBezTo>
                        <a:pt x="104742" y="627218"/>
                        <a:pt x="92857" y="663404"/>
                        <a:pt x="81370" y="698393"/>
                      </a:cubicBezTo>
                      <a:cubicBezTo>
                        <a:pt x="73623" y="721967"/>
                        <a:pt x="65622" y="746340"/>
                        <a:pt x="59026" y="770499"/>
                      </a:cubicBezTo>
                      <a:cubicBezTo>
                        <a:pt x="39303" y="842721"/>
                        <a:pt x="36968" y="899215"/>
                        <a:pt x="51689" y="948307"/>
                      </a:cubicBezTo>
                      <a:cubicBezTo>
                        <a:pt x="53692" y="954994"/>
                        <a:pt x="49893" y="962052"/>
                        <a:pt x="43200" y="964055"/>
                      </a:cubicBezTo>
                      <a:cubicBezTo>
                        <a:pt x="41990" y="964419"/>
                        <a:pt x="40767" y="964595"/>
                        <a:pt x="39564" y="9645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17" name="Google Shape;1417;p42"/>
                <p:cNvGrpSpPr/>
                <p:nvPr/>
              </p:nvGrpSpPr>
              <p:grpSpPr>
                <a:xfrm>
                  <a:off x="2583614" y="5085713"/>
                  <a:ext cx="370149" cy="554693"/>
                  <a:chOff x="2583614" y="5085713"/>
                  <a:chExt cx="370149" cy="554693"/>
                </a:xfrm>
              </p:grpSpPr>
              <p:sp>
                <p:nvSpPr>
                  <p:cNvPr id="1418" name="Google Shape;1418;p42"/>
                  <p:cNvSpPr/>
                  <p:nvPr/>
                </p:nvSpPr>
                <p:spPr>
                  <a:xfrm>
                    <a:off x="2675859" y="5493836"/>
                    <a:ext cx="123485" cy="146570"/>
                  </a:xfrm>
                  <a:custGeom>
                    <a:avLst/>
                    <a:gdLst/>
                    <a:ahLst/>
                    <a:cxnLst/>
                    <a:rect l="l" t="t" r="r" b="b"/>
                    <a:pathLst>
                      <a:path w="123485" h="146570" extrusionOk="0">
                        <a:moveTo>
                          <a:pt x="113365" y="146571"/>
                        </a:moveTo>
                        <a:cubicBezTo>
                          <a:pt x="109384" y="146571"/>
                          <a:pt x="105605" y="144202"/>
                          <a:pt x="103992" y="140287"/>
                        </a:cubicBezTo>
                        <a:cubicBezTo>
                          <a:pt x="83866" y="91254"/>
                          <a:pt x="48532" y="48017"/>
                          <a:pt x="4488" y="18537"/>
                        </a:cubicBezTo>
                        <a:cubicBezTo>
                          <a:pt x="-150" y="15421"/>
                          <a:pt x="-1399" y="9137"/>
                          <a:pt x="1711" y="4493"/>
                        </a:cubicBezTo>
                        <a:cubicBezTo>
                          <a:pt x="4820" y="-152"/>
                          <a:pt x="11103" y="-1401"/>
                          <a:pt x="15754" y="1715"/>
                        </a:cubicBezTo>
                        <a:cubicBezTo>
                          <a:pt x="63090" y="33413"/>
                          <a:pt x="101078" y="79890"/>
                          <a:pt x="122726" y="132598"/>
                        </a:cubicBezTo>
                        <a:cubicBezTo>
                          <a:pt x="124846" y="137776"/>
                          <a:pt x="122374" y="143682"/>
                          <a:pt x="117203" y="145810"/>
                        </a:cubicBezTo>
                        <a:cubicBezTo>
                          <a:pt x="115941" y="146323"/>
                          <a:pt x="114647" y="146571"/>
                          <a:pt x="113365" y="146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9" name="Google Shape;1419;p42"/>
                  <p:cNvSpPr/>
                  <p:nvPr/>
                </p:nvSpPr>
                <p:spPr>
                  <a:xfrm>
                    <a:off x="2798013" y="5292440"/>
                    <a:ext cx="155750" cy="127103"/>
                  </a:xfrm>
                  <a:custGeom>
                    <a:avLst/>
                    <a:gdLst/>
                    <a:ahLst/>
                    <a:cxnLst/>
                    <a:rect l="l" t="t" r="r" b="b"/>
                    <a:pathLst>
                      <a:path w="155750" h="127103" extrusionOk="0">
                        <a:moveTo>
                          <a:pt x="10114" y="127104"/>
                        </a:moveTo>
                        <a:cubicBezTo>
                          <a:pt x="8787" y="127104"/>
                          <a:pt x="7434" y="126837"/>
                          <a:pt x="6140" y="126284"/>
                        </a:cubicBezTo>
                        <a:cubicBezTo>
                          <a:pt x="1001" y="124086"/>
                          <a:pt x="-1380" y="118133"/>
                          <a:pt x="819" y="112994"/>
                        </a:cubicBezTo>
                        <a:cubicBezTo>
                          <a:pt x="18167" y="72437"/>
                          <a:pt x="81407" y="0"/>
                          <a:pt x="145629" y="0"/>
                        </a:cubicBezTo>
                        <a:cubicBezTo>
                          <a:pt x="151216" y="0"/>
                          <a:pt x="155750" y="4534"/>
                          <a:pt x="155750" y="10121"/>
                        </a:cubicBezTo>
                        <a:cubicBezTo>
                          <a:pt x="155750" y="15709"/>
                          <a:pt x="151216" y="20236"/>
                          <a:pt x="145629" y="20236"/>
                        </a:cubicBezTo>
                        <a:cubicBezTo>
                          <a:pt x="95672" y="20236"/>
                          <a:pt x="36589" y="80861"/>
                          <a:pt x="19429" y="120956"/>
                        </a:cubicBezTo>
                        <a:cubicBezTo>
                          <a:pt x="17777" y="124801"/>
                          <a:pt x="14043" y="127097"/>
                          <a:pt x="10114" y="1270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0" name="Google Shape;1420;p42"/>
                  <p:cNvSpPr/>
                  <p:nvPr/>
                </p:nvSpPr>
                <p:spPr>
                  <a:xfrm>
                    <a:off x="2583614" y="5085713"/>
                    <a:ext cx="155886" cy="146290"/>
                  </a:xfrm>
                  <a:custGeom>
                    <a:avLst/>
                    <a:gdLst/>
                    <a:ahLst/>
                    <a:cxnLst/>
                    <a:rect l="l" t="t" r="r" b="b"/>
                    <a:pathLst>
                      <a:path w="155886" h="146290" extrusionOk="0">
                        <a:moveTo>
                          <a:pt x="145773" y="146291"/>
                        </a:moveTo>
                        <a:cubicBezTo>
                          <a:pt x="145603" y="146291"/>
                          <a:pt x="145434" y="146291"/>
                          <a:pt x="145265" y="146278"/>
                        </a:cubicBezTo>
                        <a:cubicBezTo>
                          <a:pt x="109632" y="144502"/>
                          <a:pt x="74213" y="129554"/>
                          <a:pt x="48090" y="105271"/>
                        </a:cubicBezTo>
                        <a:cubicBezTo>
                          <a:pt x="21960" y="80989"/>
                          <a:pt x="4463" y="46761"/>
                          <a:pt x="78" y="11362"/>
                        </a:cubicBezTo>
                        <a:cubicBezTo>
                          <a:pt x="-611" y="5813"/>
                          <a:pt x="3331" y="759"/>
                          <a:pt x="8879" y="76"/>
                        </a:cubicBezTo>
                        <a:cubicBezTo>
                          <a:pt x="14441" y="-601"/>
                          <a:pt x="19482" y="3328"/>
                          <a:pt x="20165" y="8877"/>
                        </a:cubicBezTo>
                        <a:cubicBezTo>
                          <a:pt x="23970" y="39625"/>
                          <a:pt x="39172" y="69358"/>
                          <a:pt x="61867" y="90447"/>
                        </a:cubicBezTo>
                        <a:cubicBezTo>
                          <a:pt x="84563" y="111535"/>
                          <a:pt x="115324" y="124519"/>
                          <a:pt x="146273" y="126067"/>
                        </a:cubicBezTo>
                        <a:cubicBezTo>
                          <a:pt x="151855" y="126347"/>
                          <a:pt x="156148" y="131095"/>
                          <a:pt x="155874" y="136676"/>
                        </a:cubicBezTo>
                        <a:cubicBezTo>
                          <a:pt x="155601" y="142088"/>
                          <a:pt x="151133" y="146291"/>
                          <a:pt x="145773" y="1462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1" name="Google Shape;1421;p42"/>
                  <p:cNvSpPr/>
                  <p:nvPr/>
                </p:nvSpPr>
                <p:spPr>
                  <a:xfrm>
                    <a:off x="2845962" y="5250094"/>
                    <a:ext cx="35194" cy="90265"/>
                  </a:xfrm>
                  <a:custGeom>
                    <a:avLst/>
                    <a:gdLst/>
                    <a:ahLst/>
                    <a:cxnLst/>
                    <a:rect l="l" t="t" r="r" b="b"/>
                    <a:pathLst>
                      <a:path w="35194" h="90265" extrusionOk="0">
                        <a:moveTo>
                          <a:pt x="19674" y="90266"/>
                        </a:moveTo>
                        <a:cubicBezTo>
                          <a:pt x="16493" y="90266"/>
                          <a:pt x="13351" y="88770"/>
                          <a:pt x="11387" y="85967"/>
                        </a:cubicBezTo>
                        <a:cubicBezTo>
                          <a:pt x="-5994" y="61255"/>
                          <a:pt x="-3178" y="24854"/>
                          <a:pt x="17787" y="3095"/>
                        </a:cubicBezTo>
                        <a:cubicBezTo>
                          <a:pt x="21664" y="-931"/>
                          <a:pt x="28071" y="-1042"/>
                          <a:pt x="32098" y="2835"/>
                        </a:cubicBezTo>
                        <a:cubicBezTo>
                          <a:pt x="36124" y="6712"/>
                          <a:pt x="36235" y="13119"/>
                          <a:pt x="32364" y="17146"/>
                        </a:cubicBezTo>
                        <a:cubicBezTo>
                          <a:pt x="18132" y="31905"/>
                          <a:pt x="16148" y="57560"/>
                          <a:pt x="27941" y="74330"/>
                        </a:cubicBezTo>
                        <a:cubicBezTo>
                          <a:pt x="31155" y="78896"/>
                          <a:pt x="30055" y="85212"/>
                          <a:pt x="25483" y="88425"/>
                        </a:cubicBezTo>
                        <a:cubicBezTo>
                          <a:pt x="23713" y="89668"/>
                          <a:pt x="21684" y="90266"/>
                          <a:pt x="19674" y="902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2" name="Google Shape;1422;p42"/>
                  <p:cNvSpPr/>
                  <p:nvPr/>
                </p:nvSpPr>
                <p:spPr>
                  <a:xfrm>
                    <a:off x="2715181" y="5419360"/>
                    <a:ext cx="33814" cy="128028"/>
                  </a:xfrm>
                  <a:custGeom>
                    <a:avLst/>
                    <a:gdLst/>
                    <a:ahLst/>
                    <a:cxnLst/>
                    <a:rect l="l" t="t" r="r" b="b"/>
                    <a:pathLst>
                      <a:path w="33814" h="128028" extrusionOk="0">
                        <a:moveTo>
                          <a:pt x="21739" y="128028"/>
                        </a:moveTo>
                        <a:cubicBezTo>
                          <a:pt x="21296" y="128028"/>
                          <a:pt x="20841" y="127996"/>
                          <a:pt x="20392" y="127937"/>
                        </a:cubicBezTo>
                        <a:cubicBezTo>
                          <a:pt x="14850" y="127202"/>
                          <a:pt x="10954" y="122116"/>
                          <a:pt x="11695" y="116573"/>
                        </a:cubicBezTo>
                        <a:cubicBezTo>
                          <a:pt x="16281" y="81987"/>
                          <a:pt x="12450" y="46367"/>
                          <a:pt x="605" y="13557"/>
                        </a:cubicBezTo>
                        <a:cubicBezTo>
                          <a:pt x="-1295" y="8294"/>
                          <a:pt x="1431" y="2499"/>
                          <a:pt x="6687" y="599"/>
                        </a:cubicBezTo>
                        <a:cubicBezTo>
                          <a:pt x="11929" y="-1287"/>
                          <a:pt x="17745" y="1426"/>
                          <a:pt x="19644" y="6682"/>
                        </a:cubicBezTo>
                        <a:cubicBezTo>
                          <a:pt x="32582" y="42529"/>
                          <a:pt x="36771" y="81454"/>
                          <a:pt x="31756" y="119233"/>
                        </a:cubicBezTo>
                        <a:cubicBezTo>
                          <a:pt x="31073" y="124327"/>
                          <a:pt x="26734" y="128022"/>
                          <a:pt x="21739" y="128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23" name="Google Shape;1423;p42"/>
              <p:cNvGrpSpPr/>
              <p:nvPr/>
            </p:nvGrpSpPr>
            <p:grpSpPr>
              <a:xfrm>
                <a:off x="2319053" y="5255465"/>
                <a:ext cx="767400" cy="369782"/>
                <a:chOff x="2319053" y="5255465"/>
                <a:chExt cx="767400" cy="369782"/>
              </a:xfrm>
            </p:grpSpPr>
            <p:grpSp>
              <p:nvGrpSpPr>
                <p:cNvPr id="1424" name="Google Shape;1424;p42"/>
                <p:cNvGrpSpPr/>
                <p:nvPr/>
              </p:nvGrpSpPr>
              <p:grpSpPr>
                <a:xfrm>
                  <a:off x="2319053" y="5255465"/>
                  <a:ext cx="136240" cy="199126"/>
                  <a:chOff x="2319053" y="5255465"/>
                  <a:chExt cx="136240" cy="199126"/>
                </a:xfrm>
              </p:grpSpPr>
              <p:sp>
                <p:nvSpPr>
                  <p:cNvPr id="1425" name="Google Shape;1425;p42"/>
                  <p:cNvSpPr/>
                  <p:nvPr/>
                </p:nvSpPr>
                <p:spPr>
                  <a:xfrm>
                    <a:off x="2319053" y="5303805"/>
                    <a:ext cx="136240" cy="150786"/>
                  </a:xfrm>
                  <a:custGeom>
                    <a:avLst/>
                    <a:gdLst/>
                    <a:ahLst/>
                    <a:cxnLst/>
                    <a:rect l="l" t="t" r="r" b="b"/>
                    <a:pathLst>
                      <a:path w="136240" h="150786" extrusionOk="0">
                        <a:moveTo>
                          <a:pt x="95593" y="39275"/>
                        </a:moveTo>
                        <a:cubicBezTo>
                          <a:pt x="104784" y="56675"/>
                          <a:pt x="107496" y="76625"/>
                          <a:pt x="111633" y="95866"/>
                        </a:cubicBezTo>
                        <a:cubicBezTo>
                          <a:pt x="115764" y="115108"/>
                          <a:pt x="122008" y="134940"/>
                          <a:pt x="136241" y="148536"/>
                        </a:cubicBezTo>
                        <a:cubicBezTo>
                          <a:pt x="108979" y="154084"/>
                          <a:pt x="79734" y="149271"/>
                          <a:pt x="55699" y="135266"/>
                        </a:cubicBezTo>
                        <a:cubicBezTo>
                          <a:pt x="31657" y="121268"/>
                          <a:pt x="13040" y="98208"/>
                          <a:pt x="4415" y="71759"/>
                        </a:cubicBezTo>
                        <a:cubicBezTo>
                          <a:pt x="-847" y="55628"/>
                          <a:pt x="-2305" y="37375"/>
                          <a:pt x="5078" y="22096"/>
                        </a:cubicBezTo>
                        <a:cubicBezTo>
                          <a:pt x="26290" y="-21812"/>
                          <a:pt x="79129" y="8136"/>
                          <a:pt x="95593" y="392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6" name="Google Shape;1426;p42"/>
                  <p:cNvSpPr/>
                  <p:nvPr/>
                </p:nvSpPr>
                <p:spPr>
                  <a:xfrm>
                    <a:off x="2331528" y="5255465"/>
                    <a:ext cx="60493" cy="166636"/>
                  </a:xfrm>
                  <a:custGeom>
                    <a:avLst/>
                    <a:gdLst/>
                    <a:ahLst/>
                    <a:cxnLst/>
                    <a:rect l="l" t="t" r="r" b="b"/>
                    <a:pathLst>
                      <a:path w="60493" h="166636" extrusionOk="0">
                        <a:moveTo>
                          <a:pt x="52135" y="166153"/>
                        </a:moveTo>
                        <a:cubicBezTo>
                          <a:pt x="51179" y="165744"/>
                          <a:pt x="50314" y="165080"/>
                          <a:pt x="49657" y="164183"/>
                        </a:cubicBezTo>
                        <a:cubicBezTo>
                          <a:pt x="16281" y="118571"/>
                          <a:pt x="-1321" y="62344"/>
                          <a:pt x="77" y="5850"/>
                        </a:cubicBezTo>
                        <a:cubicBezTo>
                          <a:pt x="162" y="2539"/>
                          <a:pt x="2907" y="-76"/>
                          <a:pt x="6224" y="2"/>
                        </a:cubicBezTo>
                        <a:cubicBezTo>
                          <a:pt x="9535" y="86"/>
                          <a:pt x="12150" y="2838"/>
                          <a:pt x="12066" y="6149"/>
                        </a:cubicBezTo>
                        <a:cubicBezTo>
                          <a:pt x="10732" y="60008"/>
                          <a:pt x="27521" y="113614"/>
                          <a:pt x="59336" y="157099"/>
                        </a:cubicBezTo>
                        <a:cubicBezTo>
                          <a:pt x="61294" y="159772"/>
                          <a:pt x="60708" y="163525"/>
                          <a:pt x="58035" y="165484"/>
                        </a:cubicBezTo>
                        <a:cubicBezTo>
                          <a:pt x="56266" y="166778"/>
                          <a:pt x="54015" y="166954"/>
                          <a:pt x="52135" y="1661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7" name="Google Shape;1427;p42"/>
                <p:cNvGrpSpPr/>
                <p:nvPr/>
              </p:nvGrpSpPr>
              <p:grpSpPr>
                <a:xfrm>
                  <a:off x="2865507" y="5444873"/>
                  <a:ext cx="220946" cy="180374"/>
                  <a:chOff x="2865507" y="5444873"/>
                  <a:chExt cx="220946" cy="180374"/>
                </a:xfrm>
              </p:grpSpPr>
              <p:sp>
                <p:nvSpPr>
                  <p:cNvPr id="1428" name="Google Shape;1428;p42"/>
                  <p:cNvSpPr/>
                  <p:nvPr/>
                </p:nvSpPr>
                <p:spPr>
                  <a:xfrm>
                    <a:off x="2870906" y="5471203"/>
                    <a:ext cx="215547" cy="154044"/>
                  </a:xfrm>
                  <a:custGeom>
                    <a:avLst/>
                    <a:gdLst/>
                    <a:ahLst/>
                    <a:cxnLst/>
                    <a:rect l="l" t="t" r="r" b="b"/>
                    <a:pathLst>
                      <a:path w="215547" h="154044" extrusionOk="0">
                        <a:moveTo>
                          <a:pt x="113937" y="21428"/>
                        </a:moveTo>
                        <a:cubicBezTo>
                          <a:pt x="133282" y="37105"/>
                          <a:pt x="146356" y="58974"/>
                          <a:pt x="160732" y="79308"/>
                        </a:cubicBezTo>
                        <a:cubicBezTo>
                          <a:pt x="175108" y="99641"/>
                          <a:pt x="192235" y="119631"/>
                          <a:pt x="215548" y="128367"/>
                        </a:cubicBezTo>
                        <a:cubicBezTo>
                          <a:pt x="186582" y="148382"/>
                          <a:pt x="150162" y="157313"/>
                          <a:pt x="115225" y="152968"/>
                        </a:cubicBezTo>
                        <a:cubicBezTo>
                          <a:pt x="80287" y="148622"/>
                          <a:pt x="47158" y="131047"/>
                          <a:pt x="23975" y="104552"/>
                        </a:cubicBezTo>
                        <a:cubicBezTo>
                          <a:pt x="9834" y="88388"/>
                          <a:pt x="-931" y="67878"/>
                          <a:pt x="64" y="46426"/>
                        </a:cubicBezTo>
                        <a:cubicBezTo>
                          <a:pt x="2919" y="-15220"/>
                          <a:pt x="79299" y="-6634"/>
                          <a:pt x="113937" y="214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9" name="Google Shape;1429;p42"/>
                  <p:cNvSpPr/>
                  <p:nvPr/>
                </p:nvSpPr>
                <p:spPr>
                  <a:xfrm>
                    <a:off x="2865507" y="5444873"/>
                    <a:ext cx="127038" cy="135905"/>
                  </a:xfrm>
                  <a:custGeom>
                    <a:avLst/>
                    <a:gdLst/>
                    <a:ahLst/>
                    <a:cxnLst/>
                    <a:rect l="l" t="t" r="r" b="b"/>
                    <a:pathLst>
                      <a:path w="127038" h="135905" extrusionOk="0">
                        <a:moveTo>
                          <a:pt x="119440" y="135905"/>
                        </a:moveTo>
                        <a:cubicBezTo>
                          <a:pt x="117990" y="135905"/>
                          <a:pt x="116526" y="135488"/>
                          <a:pt x="115225" y="134617"/>
                        </a:cubicBezTo>
                        <a:cubicBezTo>
                          <a:pt x="68267" y="103173"/>
                          <a:pt x="28763" y="60540"/>
                          <a:pt x="981" y="11325"/>
                        </a:cubicBezTo>
                        <a:cubicBezTo>
                          <a:pt x="-1081" y="7676"/>
                          <a:pt x="214" y="3045"/>
                          <a:pt x="3863" y="983"/>
                        </a:cubicBezTo>
                        <a:cubicBezTo>
                          <a:pt x="7512" y="-1079"/>
                          <a:pt x="12137" y="208"/>
                          <a:pt x="14206" y="3864"/>
                        </a:cubicBezTo>
                        <a:cubicBezTo>
                          <a:pt x="40823" y="51024"/>
                          <a:pt x="78675" y="91874"/>
                          <a:pt x="123675" y="122004"/>
                        </a:cubicBezTo>
                        <a:cubicBezTo>
                          <a:pt x="127155" y="124339"/>
                          <a:pt x="128085" y="129055"/>
                          <a:pt x="125756" y="132535"/>
                        </a:cubicBezTo>
                        <a:cubicBezTo>
                          <a:pt x="124293" y="134721"/>
                          <a:pt x="121886" y="135905"/>
                          <a:pt x="119440" y="135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430" name="Google Shape;1430;p42"/>
            <p:cNvGrpSpPr/>
            <p:nvPr/>
          </p:nvGrpSpPr>
          <p:grpSpPr>
            <a:xfrm>
              <a:off x="5781504" y="4238322"/>
              <a:ext cx="2448831" cy="728781"/>
              <a:chOff x="2248784" y="5840650"/>
              <a:chExt cx="927904" cy="276137"/>
            </a:xfrm>
          </p:grpSpPr>
          <p:sp>
            <p:nvSpPr>
              <p:cNvPr id="1431" name="Google Shape;1431;p42"/>
              <p:cNvSpPr/>
              <p:nvPr/>
            </p:nvSpPr>
            <p:spPr>
              <a:xfrm>
                <a:off x="2248784" y="5840650"/>
                <a:ext cx="927904" cy="276137"/>
              </a:xfrm>
              <a:custGeom>
                <a:avLst/>
                <a:gdLst/>
                <a:ahLst/>
                <a:cxnLst/>
                <a:rect l="l" t="t" r="r" b="b"/>
                <a:pathLst>
                  <a:path w="927904" h="276137" extrusionOk="0">
                    <a:moveTo>
                      <a:pt x="82750" y="151328"/>
                    </a:moveTo>
                    <a:cubicBezTo>
                      <a:pt x="109518" y="140660"/>
                      <a:pt x="138971" y="136842"/>
                      <a:pt x="164314" y="123124"/>
                    </a:cubicBezTo>
                    <a:cubicBezTo>
                      <a:pt x="191725" y="108279"/>
                      <a:pt x="211994" y="83125"/>
                      <a:pt x="237428" y="65094"/>
                    </a:cubicBezTo>
                    <a:cubicBezTo>
                      <a:pt x="272352" y="40337"/>
                      <a:pt x="315225" y="30131"/>
                      <a:pt x="356921" y="20439"/>
                    </a:cubicBezTo>
                    <a:cubicBezTo>
                      <a:pt x="402220" y="9914"/>
                      <a:pt x="448066" y="-669"/>
                      <a:pt x="494562" y="33"/>
                    </a:cubicBezTo>
                    <a:cubicBezTo>
                      <a:pt x="559148" y="1003"/>
                      <a:pt x="621204" y="23626"/>
                      <a:pt x="681809" y="45964"/>
                    </a:cubicBezTo>
                    <a:cubicBezTo>
                      <a:pt x="757570" y="73889"/>
                      <a:pt x="861823" y="125849"/>
                      <a:pt x="927905" y="172254"/>
                    </a:cubicBezTo>
                    <a:cubicBezTo>
                      <a:pt x="877024" y="220572"/>
                      <a:pt x="771068" y="214054"/>
                      <a:pt x="704732" y="191183"/>
                    </a:cubicBezTo>
                    <a:cubicBezTo>
                      <a:pt x="668682" y="178746"/>
                      <a:pt x="637173" y="155966"/>
                      <a:pt x="602444" y="140211"/>
                    </a:cubicBezTo>
                    <a:cubicBezTo>
                      <a:pt x="525011" y="105099"/>
                      <a:pt x="431531" y="107603"/>
                      <a:pt x="356088" y="146808"/>
                    </a:cubicBezTo>
                    <a:cubicBezTo>
                      <a:pt x="300843" y="175520"/>
                      <a:pt x="256057" y="221996"/>
                      <a:pt x="199680" y="248419"/>
                    </a:cubicBezTo>
                    <a:cubicBezTo>
                      <a:pt x="158251" y="267829"/>
                      <a:pt x="60543" y="289594"/>
                      <a:pt x="19628" y="265539"/>
                    </a:cubicBezTo>
                    <a:cubicBezTo>
                      <a:pt x="-33685" y="234206"/>
                      <a:pt x="33184" y="171083"/>
                      <a:pt x="82750" y="1513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2" name="Google Shape;1432;p42"/>
              <p:cNvSpPr/>
              <p:nvPr/>
            </p:nvSpPr>
            <p:spPr>
              <a:xfrm>
                <a:off x="2527736" y="5954894"/>
                <a:ext cx="446958" cy="145133"/>
              </a:xfrm>
              <a:custGeom>
                <a:avLst/>
                <a:gdLst/>
                <a:ahLst/>
                <a:cxnLst/>
                <a:rect l="l" t="t" r="r" b="b"/>
                <a:pathLst>
                  <a:path w="446958" h="145133" extrusionOk="0">
                    <a:moveTo>
                      <a:pt x="107258" y="68968"/>
                    </a:moveTo>
                    <a:cubicBezTo>
                      <a:pt x="118616" y="68025"/>
                      <a:pt x="130799" y="67251"/>
                      <a:pt x="140641" y="73001"/>
                    </a:cubicBezTo>
                    <a:cubicBezTo>
                      <a:pt x="150476" y="78758"/>
                      <a:pt x="155550" y="93797"/>
                      <a:pt x="147399" y="101765"/>
                    </a:cubicBezTo>
                    <a:cubicBezTo>
                      <a:pt x="137018" y="111920"/>
                      <a:pt x="114232" y="104029"/>
                      <a:pt x="108637" y="117429"/>
                    </a:cubicBezTo>
                    <a:cubicBezTo>
                      <a:pt x="104442" y="127492"/>
                      <a:pt x="115981" y="137015"/>
                      <a:pt x="126363" y="140346"/>
                    </a:cubicBezTo>
                    <a:cubicBezTo>
                      <a:pt x="155641" y="149719"/>
                      <a:pt x="187358" y="143500"/>
                      <a:pt x="217456" y="137217"/>
                    </a:cubicBezTo>
                    <a:cubicBezTo>
                      <a:pt x="240535" y="132403"/>
                      <a:pt x="263608" y="127583"/>
                      <a:pt x="286687" y="122763"/>
                    </a:cubicBezTo>
                    <a:cubicBezTo>
                      <a:pt x="299651" y="120057"/>
                      <a:pt x="313486" y="116876"/>
                      <a:pt x="322534" y="107210"/>
                    </a:cubicBezTo>
                    <a:cubicBezTo>
                      <a:pt x="331589" y="97544"/>
                      <a:pt x="332259" y="79109"/>
                      <a:pt x="320550" y="72923"/>
                    </a:cubicBezTo>
                    <a:lnTo>
                      <a:pt x="400416" y="91066"/>
                    </a:lnTo>
                    <a:cubicBezTo>
                      <a:pt x="411696" y="93628"/>
                      <a:pt x="423912" y="96113"/>
                      <a:pt x="434482" y="91404"/>
                    </a:cubicBezTo>
                    <a:cubicBezTo>
                      <a:pt x="445046" y="86694"/>
                      <a:pt x="451381" y="71460"/>
                      <a:pt x="443283" y="63199"/>
                    </a:cubicBezTo>
                    <a:cubicBezTo>
                      <a:pt x="426338" y="72273"/>
                      <a:pt x="405009" y="66776"/>
                      <a:pt x="388610" y="56753"/>
                    </a:cubicBezTo>
                    <a:cubicBezTo>
                      <a:pt x="372212" y="46729"/>
                      <a:pt x="358610" y="32607"/>
                      <a:pt x="342140" y="22700"/>
                    </a:cubicBezTo>
                    <a:cubicBezTo>
                      <a:pt x="318599" y="8539"/>
                      <a:pt x="290615" y="3830"/>
                      <a:pt x="263230" y="1618"/>
                    </a:cubicBezTo>
                    <a:cubicBezTo>
                      <a:pt x="192484" y="-4100"/>
                      <a:pt x="120626" y="5423"/>
                      <a:pt x="53652" y="28847"/>
                    </a:cubicBezTo>
                    <a:cubicBezTo>
                      <a:pt x="41859" y="32971"/>
                      <a:pt x="-17029" y="49018"/>
                      <a:pt x="4815" y="73027"/>
                    </a:cubicBezTo>
                    <a:cubicBezTo>
                      <a:pt x="17616" y="87097"/>
                      <a:pt x="88544" y="70536"/>
                      <a:pt x="107258" y="68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1433" name="Google Shape;1433;p42" descr="Graphic: China makes headway in air pollution control - Xinhua |  English.news.cn"/>
          <p:cNvPicPr preferRelativeResize="0"/>
          <p:nvPr/>
        </p:nvPicPr>
        <p:blipFill>
          <a:blip r:embed="rId4">
            <a:alphaModFix/>
          </a:blip>
          <a:stretch>
            <a:fillRect/>
          </a:stretch>
        </p:blipFill>
        <p:spPr>
          <a:xfrm>
            <a:off x="5265387" y="226687"/>
            <a:ext cx="3598250" cy="4690125"/>
          </a:xfrm>
          <a:prstGeom prst="rect">
            <a:avLst/>
          </a:prstGeom>
          <a:noFill/>
          <a:ln>
            <a:noFill/>
          </a:ln>
        </p:spPr>
      </p:pic>
    </p:spTree>
  </p:cSld>
  <p:clrMapOvr>
    <a:masterClrMapping/>
  </p:clrMapOvr>
</p:sld>
</file>

<file path=ppt/theme/theme1.xml><?xml version="1.0" encoding="utf-8"?>
<a:theme xmlns:a="http://schemas.openxmlformats.org/drawingml/2006/main" name="Environmental Impact of Chemical Products by Slidesgo">
  <a:themeElements>
    <a:clrScheme name="Simple Light">
      <a:dk1>
        <a:srgbClr val="3B2A34"/>
      </a:dk1>
      <a:lt1>
        <a:srgbClr val="F5EBEF"/>
      </a:lt1>
      <a:dk2>
        <a:srgbClr val="DBB3C4"/>
      </a:dk2>
      <a:lt2>
        <a:srgbClr val="AC82A1"/>
      </a:lt2>
      <a:accent1>
        <a:srgbClr val="8B6E85"/>
      </a:accent1>
      <a:accent2>
        <a:srgbClr val="D1838A"/>
      </a:accent2>
      <a:accent3>
        <a:srgbClr val="86A0D1"/>
      </a:accent3>
      <a:accent4>
        <a:srgbClr val="4B6991"/>
      </a:accent4>
      <a:accent5>
        <a:srgbClr val="CE7F34"/>
      </a:accent5>
      <a:accent6>
        <a:srgbClr val="795F2D"/>
      </a:accent6>
      <a:hlink>
        <a:srgbClr val="3B2A3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834</Words>
  <Application>Microsoft Office PowerPoint</Application>
  <PresentationFormat>On-screen Show (16:9)</PresentationFormat>
  <Paragraphs>60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Gantari</vt:lpstr>
      <vt:lpstr>Spline Sans</vt:lpstr>
      <vt:lpstr>Oswald</vt:lpstr>
      <vt:lpstr>Oswald Medium</vt:lpstr>
      <vt:lpstr>Environmental Impact of Chemical Products by Slidesgo</vt:lpstr>
      <vt:lpstr>China’s Air Pollution Crisis</vt:lpstr>
      <vt:lpstr>PowerPoint Presentation</vt:lpstr>
      <vt:lpstr>Why This Issue Matters</vt:lpstr>
      <vt:lpstr>What Is Air Pollution?</vt:lpstr>
      <vt:lpstr>Main Causes</vt:lpstr>
      <vt:lpstr>Where Air Pollution Is Worst in China</vt:lpstr>
      <vt:lpstr>Health &amp; Social Impacts</vt:lpstr>
      <vt:lpstr>Economic &amp; Daily-Life Impacts</vt:lpstr>
      <vt:lpstr>Government Response</vt:lpstr>
      <vt:lpstr>Progress &amp; Remaining Problems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Dennis Charles McCornac</dc:creator>
  <cp:lastModifiedBy>Dennis Charles McCornac</cp:lastModifiedBy>
  <cp:revision>1</cp:revision>
  <dcterms:modified xsi:type="dcterms:W3CDTF">2026-05-20T12:04:58Z</dcterms:modified>
</cp:coreProperties>
</file>